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 Italics" charset="1" panose="00000800000000000000"/>
      <p:regular r:id="rId11"/>
    </p:embeddedFont>
    <p:embeddedFont>
      <p:font typeface="Montserrat Classic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038225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6908270" y="8907270"/>
            <a:ext cx="351030" cy="35103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59850" y="8859645"/>
            <a:ext cx="3282590" cy="47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323232"/>
                </a:solidFill>
                <a:latin typeface="Montserrat Bold Italics"/>
              </a:rPr>
              <a:t>By: Ibrahim Musa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8351" y="564292"/>
            <a:ext cx="144094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323232"/>
                </a:solidFill>
                <a:latin typeface="Montserrat Classic Bold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9223" y="3733450"/>
            <a:ext cx="13834876" cy="115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3"/>
              </a:lnSpc>
            </a:pPr>
            <a:r>
              <a:rPr lang="en-US" sz="8066">
                <a:solidFill>
                  <a:srgbClr val="323232"/>
                </a:solidFill>
                <a:latin typeface="Montserrat Classic Bold"/>
              </a:rPr>
              <a:t>PROJECT : COST OF LIVING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313427" y="8907270"/>
            <a:ext cx="351030" cy="3510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718584" y="8907270"/>
            <a:ext cx="351030" cy="3510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123741" y="8907270"/>
            <a:ext cx="351030" cy="35103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2280" cy="10287000"/>
          </a:xfrm>
          <a:custGeom>
            <a:avLst/>
            <a:gdLst/>
            <a:ahLst/>
            <a:cxnLst/>
            <a:rect r="r" b="b" t="t" l="l"/>
            <a:pathLst>
              <a:path h="10287000" w="18242280">
                <a:moveTo>
                  <a:pt x="0" y="0"/>
                </a:moveTo>
                <a:lnTo>
                  <a:pt x="18242280" y="0"/>
                </a:lnTo>
                <a:lnTo>
                  <a:pt x="182422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7" r="0" b="-24"/>
            </a:stretch>
          </a:blipFill>
          <a:ln cap="rnd">
            <a:noFill/>
            <a:prstDash val="solid"/>
            <a:round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335213"/>
            <a:ext cx="2276856" cy="3553401"/>
          </a:xfrm>
          <a:custGeom>
            <a:avLst/>
            <a:gdLst/>
            <a:ahLst/>
            <a:cxnLst/>
            <a:rect r="r" b="b" t="t" l="l"/>
            <a:pathLst>
              <a:path h="3553401" w="2276856">
                <a:moveTo>
                  <a:pt x="0" y="0"/>
                </a:moveTo>
                <a:lnTo>
                  <a:pt x="2276856" y="0"/>
                </a:lnTo>
                <a:lnTo>
                  <a:pt x="2276856" y="3553402"/>
                </a:lnTo>
                <a:lnTo>
                  <a:pt x="0" y="3553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01500" y="0"/>
            <a:ext cx="2400300" cy="1714886"/>
          </a:xfrm>
          <a:custGeom>
            <a:avLst/>
            <a:gdLst/>
            <a:ahLst/>
            <a:cxnLst/>
            <a:rect r="r" b="b" t="t" l="l"/>
            <a:pathLst>
              <a:path h="1714886" w="2400300">
                <a:moveTo>
                  <a:pt x="0" y="0"/>
                </a:moveTo>
                <a:lnTo>
                  <a:pt x="2400300" y="0"/>
                </a:lnTo>
                <a:lnTo>
                  <a:pt x="2400300" y="1714886"/>
                </a:lnTo>
                <a:lnTo>
                  <a:pt x="0" y="171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06756" y="9150858"/>
            <a:ext cx="1495044" cy="1136142"/>
          </a:xfrm>
          <a:custGeom>
            <a:avLst/>
            <a:gdLst/>
            <a:ahLst/>
            <a:cxnLst/>
            <a:rect r="r" b="b" t="t" l="l"/>
            <a:pathLst>
              <a:path h="1136142" w="1495044">
                <a:moveTo>
                  <a:pt x="0" y="0"/>
                </a:moveTo>
                <a:lnTo>
                  <a:pt x="1495044" y="0"/>
                </a:lnTo>
                <a:lnTo>
                  <a:pt x="1495044" y="1136142"/>
                </a:lnTo>
                <a:lnTo>
                  <a:pt x="0" y="113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72" y="27432"/>
            <a:ext cx="18283428" cy="10259568"/>
          </a:xfrm>
          <a:custGeom>
            <a:avLst/>
            <a:gdLst/>
            <a:ahLst/>
            <a:cxnLst/>
            <a:rect r="r" b="b" t="t" l="l"/>
            <a:pathLst>
              <a:path h="10259568" w="18283428">
                <a:moveTo>
                  <a:pt x="0" y="0"/>
                </a:moveTo>
                <a:lnTo>
                  <a:pt x="18283428" y="0"/>
                </a:lnTo>
                <a:lnTo>
                  <a:pt x="18283428" y="10259568"/>
                </a:lnTo>
                <a:lnTo>
                  <a:pt x="0" y="10259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61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06115"/>
            <a:ext cx="6048756" cy="6280871"/>
          </a:xfrm>
          <a:custGeom>
            <a:avLst/>
            <a:gdLst/>
            <a:ahLst/>
            <a:cxnLst/>
            <a:rect r="r" b="b" t="t" l="l"/>
            <a:pathLst>
              <a:path h="6280871" w="6048756">
                <a:moveTo>
                  <a:pt x="0" y="0"/>
                </a:moveTo>
                <a:lnTo>
                  <a:pt x="6048756" y="0"/>
                </a:lnTo>
                <a:lnTo>
                  <a:pt x="6048756" y="6280871"/>
                </a:lnTo>
                <a:lnTo>
                  <a:pt x="0" y="6280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01500" y="0"/>
            <a:ext cx="2400300" cy="1714886"/>
          </a:xfrm>
          <a:custGeom>
            <a:avLst/>
            <a:gdLst/>
            <a:ahLst/>
            <a:cxnLst/>
            <a:rect r="r" b="b" t="t" l="l"/>
            <a:pathLst>
              <a:path h="1714886" w="2400300">
                <a:moveTo>
                  <a:pt x="0" y="0"/>
                </a:moveTo>
                <a:lnTo>
                  <a:pt x="2400300" y="0"/>
                </a:lnTo>
                <a:lnTo>
                  <a:pt x="2400300" y="1714886"/>
                </a:lnTo>
                <a:lnTo>
                  <a:pt x="0" y="17148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06756" y="9150858"/>
            <a:ext cx="1495044" cy="1136142"/>
          </a:xfrm>
          <a:custGeom>
            <a:avLst/>
            <a:gdLst/>
            <a:ahLst/>
            <a:cxnLst/>
            <a:rect r="r" b="b" t="t" l="l"/>
            <a:pathLst>
              <a:path h="1136142" w="1495044">
                <a:moveTo>
                  <a:pt x="0" y="0"/>
                </a:moveTo>
                <a:lnTo>
                  <a:pt x="1495044" y="0"/>
                </a:lnTo>
                <a:lnTo>
                  <a:pt x="1495044" y="1136142"/>
                </a:lnTo>
                <a:lnTo>
                  <a:pt x="0" y="113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100"/>
            <a:ext cx="18283428" cy="10286900"/>
          </a:xfrm>
          <a:custGeom>
            <a:avLst/>
            <a:gdLst/>
            <a:ahLst/>
            <a:cxnLst/>
            <a:rect r="r" b="b" t="t" l="l"/>
            <a:pathLst>
              <a:path h="10286900" w="18283428">
                <a:moveTo>
                  <a:pt x="0" y="0"/>
                </a:moveTo>
                <a:lnTo>
                  <a:pt x="18283428" y="0"/>
                </a:lnTo>
                <a:lnTo>
                  <a:pt x="18283428" y="10286900"/>
                </a:lnTo>
                <a:lnTo>
                  <a:pt x="0" y="1028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17978" y="2593671"/>
            <a:ext cx="13852044" cy="345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8"/>
              </a:lnSpc>
              <a:spcBef>
                <a:spcPct val="0"/>
              </a:spcBef>
            </a:pPr>
            <a:r>
              <a:rPr lang="en-US" sz="20184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DAGGqVRKoQU</dc:identifier>
  <dcterms:modified xsi:type="dcterms:W3CDTF">2011-08-01T06:04:30Z</dcterms:modified>
  <cp:revision>1</cp:revision>
  <dc:title>living</dc:title>
</cp:coreProperties>
</file>