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Darker Grotesque SemiBold"/>
      <p:regular r:id="rId24"/>
      <p:bold r:id="rId25"/>
    </p:embeddedFont>
    <p:embeddedFont>
      <p:font typeface="Rubik Black"/>
      <p:bold r:id="rId26"/>
      <p:boldItalic r:id="rId27"/>
    </p:embeddedFont>
    <p:embeddedFont>
      <p:font typeface="Darker Grotesque Black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DarkerGrotesqueSemiBold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ubikBlack-bold.fntdata"/><Relationship Id="rId25" Type="http://schemas.openxmlformats.org/officeDocument/2006/relationships/font" Target="fonts/DarkerGrotesqueSemiBold-bold.fntdata"/><Relationship Id="rId28" Type="http://schemas.openxmlformats.org/officeDocument/2006/relationships/font" Target="fonts/DarkerGrotesqueBlack-bold.fntdata"/><Relationship Id="rId27" Type="http://schemas.openxmlformats.org/officeDocument/2006/relationships/font" Target="fonts/RubikBlac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ee79b1fc3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ee79b1fc3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ee79b1fc3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ee79b1fc3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ee79b1fc3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ee79b1fc3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3ede9fda4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3ede9fda4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3ede9fda4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3ede9fda4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40226c9436_0_29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40226c9436_0_29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40226c9436_0_29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40226c9436_0_29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40226c9436_0_29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40226c9436_0_29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ee79b1fc32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ee79b1fc32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ee79b1fc32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ee79b1fc32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40226c9436_0_29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40226c9436_0_29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40226c9436_0_29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40226c9436_0_29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3ede9fda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3ede9fda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3ede9fda4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3ede9fda4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3ede9fda4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3ede9fda4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40226c9436_0_29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40226c9436_0_29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bdebeacf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bdebeac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40226c9436_0_29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40226c9436_0_29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hyperlink" Target="http://bit.ly/2Tynxth" TargetMode="External"/><Relationship Id="rId7" Type="http://schemas.openxmlformats.org/officeDocument/2006/relationships/hyperlink" Target="http://bit.ly/2TyoMsr" TargetMode="External"/><Relationship Id="rId8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48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97986">
            <a:off x="-5838930" y="2933865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02608">
            <a:off x="-3260092" y="4315494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85179">
            <a:off x="958885" y="63138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017154">
            <a:off x="2040685" y="858652"/>
            <a:ext cx="12356031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4" name="Google Shape;1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256506">
            <a:off x="-4737285" y="4563787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5" name="Google Shape;15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52037">
            <a:off x="-39833" y="4474805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6" name="Google Shape;1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98197">
            <a:off x="-1103383" y="-255320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7" name="Google Shape;17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053481">
            <a:off x="-5777138" y="104416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18" name="Google Shape;18;p2"/>
          <p:cNvSpPr/>
          <p:nvPr/>
        </p:nvSpPr>
        <p:spPr>
          <a:xfrm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777925" y="1063575"/>
            <a:ext cx="5588700" cy="23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5600">
                <a:solidFill>
                  <a:schemeClr val="l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332625" y="3574425"/>
            <a:ext cx="44787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flipH="1"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97986">
            <a:off x="-6508270" y="2868811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96" name="Google Shape;9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03368">
            <a:off x="947028" y="413328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97" name="Google Shape;97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11377">
            <a:off x="-3370531" y="3920226"/>
            <a:ext cx="12507380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98" name="Google Shape;98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185179">
            <a:off x="1080821" y="-1916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99" name="Google Shape;99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017154">
            <a:off x="2162620" y="793597"/>
            <a:ext cx="12356031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00" name="Google Shape;100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409424">
            <a:off x="-5498390" y="2989659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01" name="Google Shape;10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98197">
            <a:off x="-911347" y="-550775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02" name="Google Shape;102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053481">
            <a:off x="-5655202" y="209662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103" name="Google Shape;103;p11"/>
          <p:cNvSpPr/>
          <p:nvPr/>
        </p:nvSpPr>
        <p:spPr>
          <a:xfrm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 txBox="1"/>
          <p:nvPr>
            <p:ph hasCustomPrompt="1" type="title"/>
          </p:nvPr>
        </p:nvSpPr>
        <p:spPr>
          <a:xfrm>
            <a:off x="1498200" y="1562263"/>
            <a:ext cx="61476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/>
          <p:nvPr>
            <p:ph idx="1" type="subTitle"/>
          </p:nvPr>
        </p:nvSpPr>
        <p:spPr>
          <a:xfrm>
            <a:off x="3244050" y="2842325"/>
            <a:ext cx="26559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56506">
            <a:off x="2332140" y="-123963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10" name="Google Shape;11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60576">
            <a:off x="686069" y="-569659"/>
            <a:ext cx="13068490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11" name="Google Shape;11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78549">
            <a:off x="-3540567" y="4631669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112" name="Google Shape;112;p13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 txBox="1"/>
          <p:nvPr>
            <p:ph type="ctrTitle"/>
          </p:nvPr>
        </p:nvSpPr>
        <p:spPr>
          <a:xfrm>
            <a:off x="2222775" y="539375"/>
            <a:ext cx="46989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2" type="title"/>
          </p:nvPr>
        </p:nvSpPr>
        <p:spPr>
          <a:xfrm>
            <a:off x="713100" y="2028400"/>
            <a:ext cx="1239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1" type="subTitle"/>
          </p:nvPr>
        </p:nvSpPr>
        <p:spPr>
          <a:xfrm>
            <a:off x="1952875" y="2028388"/>
            <a:ext cx="25812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3" type="subTitle"/>
          </p:nvPr>
        </p:nvSpPr>
        <p:spPr>
          <a:xfrm>
            <a:off x="1952875" y="2333788"/>
            <a:ext cx="2581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4" type="title"/>
          </p:nvPr>
        </p:nvSpPr>
        <p:spPr>
          <a:xfrm>
            <a:off x="4575225" y="2028400"/>
            <a:ext cx="1239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idx="5" type="subTitle"/>
          </p:nvPr>
        </p:nvSpPr>
        <p:spPr>
          <a:xfrm>
            <a:off x="5815125" y="2028388"/>
            <a:ext cx="25812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6" type="subTitle"/>
          </p:nvPr>
        </p:nvSpPr>
        <p:spPr>
          <a:xfrm>
            <a:off x="5815125" y="2333788"/>
            <a:ext cx="2581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hasCustomPrompt="1" idx="7" type="title"/>
          </p:nvPr>
        </p:nvSpPr>
        <p:spPr>
          <a:xfrm>
            <a:off x="713100" y="3150275"/>
            <a:ext cx="1239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idx="8" type="subTitle"/>
          </p:nvPr>
        </p:nvSpPr>
        <p:spPr>
          <a:xfrm>
            <a:off x="1952875" y="3150263"/>
            <a:ext cx="25812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9" type="subTitle"/>
          </p:nvPr>
        </p:nvSpPr>
        <p:spPr>
          <a:xfrm>
            <a:off x="1952875" y="3455663"/>
            <a:ext cx="2581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hasCustomPrompt="1" idx="13" type="title"/>
          </p:nvPr>
        </p:nvSpPr>
        <p:spPr>
          <a:xfrm>
            <a:off x="4575225" y="3150275"/>
            <a:ext cx="1239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idx="14" type="subTitle"/>
          </p:nvPr>
        </p:nvSpPr>
        <p:spPr>
          <a:xfrm>
            <a:off x="5815125" y="3150263"/>
            <a:ext cx="25812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5" type="subTitle"/>
          </p:nvPr>
        </p:nvSpPr>
        <p:spPr>
          <a:xfrm>
            <a:off x="5815125" y="3455663"/>
            <a:ext cx="2581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4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56506">
            <a:off x="2053240" y="-123963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29" name="Google Shape;1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60576">
            <a:off x="407170" y="-569659"/>
            <a:ext cx="13068490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30" name="Google Shape;13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352090">
            <a:off x="-5423022" y="4731438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131" name="Google Shape;131;p14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 txBox="1"/>
          <p:nvPr>
            <p:ph type="ctrTitle"/>
          </p:nvPr>
        </p:nvSpPr>
        <p:spPr>
          <a:xfrm>
            <a:off x="2535200" y="539375"/>
            <a:ext cx="40740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3" name="Google Shape;133;p14"/>
          <p:cNvSpPr txBox="1"/>
          <p:nvPr>
            <p:ph idx="1" type="subTitle"/>
          </p:nvPr>
        </p:nvSpPr>
        <p:spPr>
          <a:xfrm>
            <a:off x="1695800" y="3511100"/>
            <a:ext cx="23697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2" type="subTitle"/>
          </p:nvPr>
        </p:nvSpPr>
        <p:spPr>
          <a:xfrm>
            <a:off x="1695800" y="3937800"/>
            <a:ext cx="23697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3" type="subTitle"/>
          </p:nvPr>
        </p:nvSpPr>
        <p:spPr>
          <a:xfrm>
            <a:off x="5078500" y="3511100"/>
            <a:ext cx="23697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4" type="subTitle"/>
          </p:nvPr>
        </p:nvSpPr>
        <p:spPr>
          <a:xfrm>
            <a:off x="5078500" y="3937800"/>
            <a:ext cx="23697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1_1_2_1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5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56506">
            <a:off x="2332140" y="-123963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40" name="Google Shape;14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60576">
            <a:off x="686069" y="-569659"/>
            <a:ext cx="13068490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141" name="Google Shape;141;p15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" type="subTitle"/>
          </p:nvPr>
        </p:nvSpPr>
        <p:spPr>
          <a:xfrm>
            <a:off x="713100" y="2223025"/>
            <a:ext cx="3776100" cy="23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3" name="Google Shape;143;p15"/>
          <p:cNvSpPr txBox="1"/>
          <p:nvPr>
            <p:ph idx="2" type="subTitle"/>
          </p:nvPr>
        </p:nvSpPr>
        <p:spPr>
          <a:xfrm>
            <a:off x="4654498" y="2223025"/>
            <a:ext cx="3776100" cy="23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15"/>
          <p:cNvSpPr txBox="1"/>
          <p:nvPr>
            <p:ph type="ctrTitle"/>
          </p:nvPr>
        </p:nvSpPr>
        <p:spPr>
          <a:xfrm>
            <a:off x="1853425" y="539375"/>
            <a:ext cx="54372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03545">
            <a:off x="3413430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6562">
            <a:off x="14057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149" name="Google Shape;149;p16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type="ctrTitle"/>
          </p:nvPr>
        </p:nvSpPr>
        <p:spPr>
          <a:xfrm>
            <a:off x="2222550" y="539375"/>
            <a:ext cx="46989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16"/>
          <p:cNvSpPr txBox="1"/>
          <p:nvPr>
            <p:ph idx="1" type="subTitle"/>
          </p:nvPr>
        </p:nvSpPr>
        <p:spPr>
          <a:xfrm>
            <a:off x="713100" y="3060398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2" type="subTitle"/>
          </p:nvPr>
        </p:nvSpPr>
        <p:spPr>
          <a:xfrm>
            <a:off x="713103" y="3365823"/>
            <a:ext cx="2251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3" type="subTitle"/>
          </p:nvPr>
        </p:nvSpPr>
        <p:spPr>
          <a:xfrm>
            <a:off x="3447675" y="3060398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4" type="subTitle"/>
          </p:nvPr>
        </p:nvSpPr>
        <p:spPr>
          <a:xfrm>
            <a:off x="3447678" y="3365823"/>
            <a:ext cx="2251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5" type="subTitle"/>
          </p:nvPr>
        </p:nvSpPr>
        <p:spPr>
          <a:xfrm>
            <a:off x="6182250" y="3060398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6" type="subTitle"/>
          </p:nvPr>
        </p:nvSpPr>
        <p:spPr>
          <a:xfrm>
            <a:off x="6182253" y="3365823"/>
            <a:ext cx="2251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2949038">
            <a:off x="-5331412" y="-3476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1016562">
            <a:off x="-4267123" y="-303062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161" name="Google Shape;161;p17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type="ctrTitle"/>
          </p:nvPr>
        </p:nvSpPr>
        <p:spPr>
          <a:xfrm>
            <a:off x="2535200" y="539375"/>
            <a:ext cx="40740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2320750" y="2105150"/>
            <a:ext cx="21387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2" type="subTitle"/>
          </p:nvPr>
        </p:nvSpPr>
        <p:spPr>
          <a:xfrm>
            <a:off x="2320750" y="2410575"/>
            <a:ext cx="21387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3" type="subTitle"/>
          </p:nvPr>
        </p:nvSpPr>
        <p:spPr>
          <a:xfrm>
            <a:off x="5862375" y="2105150"/>
            <a:ext cx="21387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idx="4" type="subTitle"/>
          </p:nvPr>
        </p:nvSpPr>
        <p:spPr>
          <a:xfrm>
            <a:off x="5862375" y="2410575"/>
            <a:ext cx="21387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idx="5" type="subTitle"/>
          </p:nvPr>
        </p:nvSpPr>
        <p:spPr>
          <a:xfrm>
            <a:off x="2320750" y="3405875"/>
            <a:ext cx="21387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idx="6" type="subTitle"/>
          </p:nvPr>
        </p:nvSpPr>
        <p:spPr>
          <a:xfrm>
            <a:off x="2320750" y="3711300"/>
            <a:ext cx="21387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7" type="subTitle"/>
          </p:nvPr>
        </p:nvSpPr>
        <p:spPr>
          <a:xfrm>
            <a:off x="5862375" y="3405875"/>
            <a:ext cx="21387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7"/>
          <p:cNvSpPr txBox="1"/>
          <p:nvPr>
            <p:ph idx="8" type="subTitle"/>
          </p:nvPr>
        </p:nvSpPr>
        <p:spPr>
          <a:xfrm>
            <a:off x="5862375" y="3711300"/>
            <a:ext cx="21387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8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56506">
            <a:off x="2332140" y="-123963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60576">
            <a:off x="686069" y="-569659"/>
            <a:ext cx="13068490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175" name="Google Shape;175;p18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>
            <p:ph type="ctrTitle"/>
          </p:nvPr>
        </p:nvSpPr>
        <p:spPr>
          <a:xfrm>
            <a:off x="2222775" y="539375"/>
            <a:ext cx="46989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11675" y="3386300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711675" y="3691725"/>
            <a:ext cx="2251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3446250" y="3386300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3446250" y="3691725"/>
            <a:ext cx="2251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6180825" y="3386300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6180825" y="3691725"/>
            <a:ext cx="2251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7" type="subTitle"/>
          </p:nvPr>
        </p:nvSpPr>
        <p:spPr>
          <a:xfrm>
            <a:off x="711675" y="2192625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8" type="subTitle"/>
          </p:nvPr>
        </p:nvSpPr>
        <p:spPr>
          <a:xfrm>
            <a:off x="711675" y="2498050"/>
            <a:ext cx="2251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8"/>
          <p:cNvSpPr txBox="1"/>
          <p:nvPr>
            <p:ph idx="9" type="subTitle"/>
          </p:nvPr>
        </p:nvSpPr>
        <p:spPr>
          <a:xfrm>
            <a:off x="3446250" y="2192625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13" type="subTitle"/>
          </p:nvPr>
        </p:nvSpPr>
        <p:spPr>
          <a:xfrm>
            <a:off x="3446250" y="2498050"/>
            <a:ext cx="2251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4" type="subTitle"/>
          </p:nvPr>
        </p:nvSpPr>
        <p:spPr>
          <a:xfrm>
            <a:off x="6180825" y="2192625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5" type="subTitle"/>
          </p:nvPr>
        </p:nvSpPr>
        <p:spPr>
          <a:xfrm>
            <a:off x="6180825" y="2498050"/>
            <a:ext cx="2251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9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105373">
            <a:off x="1638363" y="1091226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92" name="Google Shape;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789526">
            <a:off x="315560" y="469736"/>
            <a:ext cx="12507379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93" name="Google Shape;1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552449">
            <a:off x="901288" y="3000739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94" name="Google Shape;19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746519">
            <a:off x="1549659" y="3736698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195" name="Google Shape;195;p19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 txBox="1"/>
          <p:nvPr>
            <p:ph idx="1" type="subTitle"/>
          </p:nvPr>
        </p:nvSpPr>
        <p:spPr>
          <a:xfrm>
            <a:off x="713100" y="3157572"/>
            <a:ext cx="2581200" cy="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2" type="subTitle"/>
          </p:nvPr>
        </p:nvSpPr>
        <p:spPr>
          <a:xfrm>
            <a:off x="713100" y="1158225"/>
            <a:ext cx="5163300" cy="19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0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3694627">
            <a:off x="2334938" y="2933865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01" name="Google Shape;2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7496">
            <a:off x="-397714" y="4200433"/>
            <a:ext cx="12507379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02" name="Google Shape;2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3235274">
            <a:off x="429084" y="1623464"/>
            <a:ext cx="12356028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03" name="Google Shape;20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4247551">
            <a:off x="1411588" y="1085731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04" name="Google Shape;20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-10053481">
            <a:off x="1549659" y="274716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205" name="Google Shape;205;p20"/>
          <p:cNvSpPr/>
          <p:nvPr/>
        </p:nvSpPr>
        <p:spPr>
          <a:xfrm flipH="1" rot="10800000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 txBox="1"/>
          <p:nvPr>
            <p:ph hasCustomPrompt="1" type="title"/>
          </p:nvPr>
        </p:nvSpPr>
        <p:spPr>
          <a:xfrm>
            <a:off x="713100" y="877360"/>
            <a:ext cx="1974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7" name="Google Shape;207;p20"/>
          <p:cNvSpPr txBox="1"/>
          <p:nvPr>
            <p:ph idx="2" type="ctrTitle"/>
          </p:nvPr>
        </p:nvSpPr>
        <p:spPr>
          <a:xfrm>
            <a:off x="713100" y="1898725"/>
            <a:ext cx="4369200" cy="16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6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8" name="Google Shape;208;p20"/>
          <p:cNvSpPr txBox="1"/>
          <p:nvPr>
            <p:ph idx="1" type="subTitle"/>
          </p:nvPr>
        </p:nvSpPr>
        <p:spPr>
          <a:xfrm>
            <a:off x="713100" y="3453750"/>
            <a:ext cx="2655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2497986">
            <a:off x="2580139" y="2933865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4" name="Google Shape;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103368">
            <a:off x="-4078912" y="4198343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5" name="Google Shape;2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502608">
            <a:off x="3511" y="3988232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6" name="Google Shape;26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1185179">
            <a:off x="-4296491" y="63138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7" name="Google Shape;2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3017154">
            <a:off x="-5378293" y="858652"/>
            <a:ext cx="12356031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8" name="Google Shape;28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-4409424">
            <a:off x="2619906" y="305471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9" name="Google Shape;2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598197">
            <a:off x="-2220537" y="-485720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0" name="Google Shape;30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 rot="-10053481">
            <a:off x="1549659" y="274716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31" name="Google Shape;31;p3"/>
          <p:cNvSpPr/>
          <p:nvPr/>
        </p:nvSpPr>
        <p:spPr>
          <a:xfrm flipH="1" rot="10800000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 txBox="1"/>
          <p:nvPr>
            <p:ph hasCustomPrompt="1" type="title"/>
          </p:nvPr>
        </p:nvSpPr>
        <p:spPr>
          <a:xfrm>
            <a:off x="3584675" y="1248796"/>
            <a:ext cx="1974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idx="2" type="ctrTitle"/>
          </p:nvPr>
        </p:nvSpPr>
        <p:spPr>
          <a:xfrm>
            <a:off x="1292700" y="2243063"/>
            <a:ext cx="6558600" cy="9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6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3244125" y="3082325"/>
            <a:ext cx="2655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1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97986">
            <a:off x="-3698411" y="3882999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12" name="Google Shape;2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10684">
            <a:off x="-3078914" y="872043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13" name="Google Shape;2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358532">
            <a:off x="-3445921" y="3076290"/>
            <a:ext cx="12356031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14" name="Google Shape;2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798794">
            <a:off x="-3730015" y="263310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215" name="Google Shape;215;p21"/>
          <p:cNvSpPr/>
          <p:nvPr/>
        </p:nvSpPr>
        <p:spPr>
          <a:xfrm flipH="1" rot="10800000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 txBox="1"/>
          <p:nvPr>
            <p:ph hasCustomPrompt="1" type="title"/>
          </p:nvPr>
        </p:nvSpPr>
        <p:spPr>
          <a:xfrm>
            <a:off x="6456125" y="877360"/>
            <a:ext cx="1974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8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7" name="Google Shape;217;p21"/>
          <p:cNvSpPr txBox="1"/>
          <p:nvPr>
            <p:ph idx="2" type="ctrTitle"/>
          </p:nvPr>
        </p:nvSpPr>
        <p:spPr>
          <a:xfrm>
            <a:off x="4061525" y="1898725"/>
            <a:ext cx="4369200" cy="16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6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21"/>
          <p:cNvSpPr txBox="1"/>
          <p:nvPr>
            <p:ph idx="1" type="subTitle"/>
          </p:nvPr>
        </p:nvSpPr>
        <p:spPr>
          <a:xfrm>
            <a:off x="5774825" y="3453750"/>
            <a:ext cx="2655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9_1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2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2497986">
            <a:off x="2819558" y="2933865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22" name="Google Shape;2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103368">
            <a:off x="-4942867" y="406461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23" name="Google Shape;2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502608">
            <a:off x="242930" y="4110982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24" name="Google Shape;22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1185179">
            <a:off x="-4516409" y="-69337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25" name="Google Shape;22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3017154">
            <a:off x="-5308437" y="409327"/>
            <a:ext cx="12356031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26" name="Google Shape;22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-4409424">
            <a:off x="2859325" y="305471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27" name="Google Shape;2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598197">
            <a:off x="-2440456" y="-778995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28" name="Google Shape;22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 rot="-10053481">
            <a:off x="1789078" y="134966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229" name="Google Shape;229;p22"/>
          <p:cNvSpPr/>
          <p:nvPr/>
        </p:nvSpPr>
        <p:spPr>
          <a:xfrm flipH="1" rot="10800000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 txBox="1"/>
          <p:nvPr>
            <p:ph hasCustomPrompt="1" type="title"/>
          </p:nvPr>
        </p:nvSpPr>
        <p:spPr>
          <a:xfrm>
            <a:off x="935700" y="1308400"/>
            <a:ext cx="31011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31" name="Google Shape;231;p22"/>
          <p:cNvSpPr txBox="1"/>
          <p:nvPr>
            <p:ph idx="2" type="ctrTitle"/>
          </p:nvPr>
        </p:nvSpPr>
        <p:spPr>
          <a:xfrm>
            <a:off x="4036800" y="1308400"/>
            <a:ext cx="4393800" cy="16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6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2" name="Google Shape;232;p22"/>
          <p:cNvSpPr txBox="1"/>
          <p:nvPr>
            <p:ph idx="1" type="subTitle"/>
          </p:nvPr>
        </p:nvSpPr>
        <p:spPr>
          <a:xfrm>
            <a:off x="3466650" y="2959588"/>
            <a:ext cx="2655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3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034137">
            <a:off x="2336037" y="1399233"/>
            <a:ext cx="13068488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36" name="Google Shape;2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718291">
            <a:off x="1722540" y="457227"/>
            <a:ext cx="12507381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37" name="Google Shape;2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4073093">
            <a:off x="-6294139" y="547213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38" name="Google Shape;2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864813">
            <a:off x="1807772" y="3667898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39" name="Google Shape;23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6123292">
            <a:off x="-5593846" y="1617529"/>
            <a:ext cx="12356034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40" name="Google Shape;2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6175664">
            <a:off x="-5836429" y="865255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241" name="Google Shape;241;p23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 txBox="1"/>
          <p:nvPr>
            <p:ph hasCustomPrompt="1" type="title"/>
          </p:nvPr>
        </p:nvSpPr>
        <p:spPr>
          <a:xfrm>
            <a:off x="2144700" y="539375"/>
            <a:ext cx="48546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5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3" name="Google Shape;243;p23"/>
          <p:cNvSpPr txBox="1"/>
          <p:nvPr>
            <p:ph idx="1" type="subTitle"/>
          </p:nvPr>
        </p:nvSpPr>
        <p:spPr>
          <a:xfrm>
            <a:off x="2144700" y="1249525"/>
            <a:ext cx="48546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4" name="Google Shape;244;p23"/>
          <p:cNvSpPr txBox="1"/>
          <p:nvPr>
            <p:ph hasCustomPrompt="1" idx="2" type="title"/>
          </p:nvPr>
        </p:nvSpPr>
        <p:spPr>
          <a:xfrm>
            <a:off x="2144700" y="1966580"/>
            <a:ext cx="48546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5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/>
          <p:nvPr>
            <p:ph idx="3" type="subTitle"/>
          </p:nvPr>
        </p:nvSpPr>
        <p:spPr>
          <a:xfrm>
            <a:off x="2144700" y="2676730"/>
            <a:ext cx="48546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6" name="Google Shape;246;p23"/>
          <p:cNvSpPr txBox="1"/>
          <p:nvPr>
            <p:ph hasCustomPrompt="1" idx="4" type="title"/>
          </p:nvPr>
        </p:nvSpPr>
        <p:spPr>
          <a:xfrm>
            <a:off x="2144700" y="3393785"/>
            <a:ext cx="48546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5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7" name="Google Shape;247;p23"/>
          <p:cNvSpPr txBox="1"/>
          <p:nvPr>
            <p:ph idx="5" type="subTitle"/>
          </p:nvPr>
        </p:nvSpPr>
        <p:spPr>
          <a:xfrm>
            <a:off x="2144700" y="4103935"/>
            <a:ext cx="48546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4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03545">
            <a:off x="3413430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51" name="Google Shape;2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6562">
            <a:off x="14057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252" name="Google Shape;252;p24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 txBox="1"/>
          <p:nvPr>
            <p:ph type="ctrTitle"/>
          </p:nvPr>
        </p:nvSpPr>
        <p:spPr>
          <a:xfrm>
            <a:off x="2558075" y="539375"/>
            <a:ext cx="40278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4" name="Google Shape;254;p24"/>
          <p:cNvSpPr txBox="1"/>
          <p:nvPr>
            <p:ph hasCustomPrompt="1" idx="2" type="title"/>
          </p:nvPr>
        </p:nvSpPr>
        <p:spPr>
          <a:xfrm>
            <a:off x="713100" y="2065084"/>
            <a:ext cx="2251500" cy="10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5" name="Google Shape;255;p24"/>
          <p:cNvSpPr txBox="1"/>
          <p:nvPr>
            <p:ph idx="1" type="subTitle"/>
          </p:nvPr>
        </p:nvSpPr>
        <p:spPr>
          <a:xfrm>
            <a:off x="713100" y="3386300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4"/>
          <p:cNvSpPr txBox="1"/>
          <p:nvPr>
            <p:ph idx="3" type="subTitle"/>
          </p:nvPr>
        </p:nvSpPr>
        <p:spPr>
          <a:xfrm>
            <a:off x="713100" y="3691725"/>
            <a:ext cx="22515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4"/>
          <p:cNvSpPr txBox="1"/>
          <p:nvPr>
            <p:ph hasCustomPrompt="1" idx="4" type="title"/>
          </p:nvPr>
        </p:nvSpPr>
        <p:spPr>
          <a:xfrm>
            <a:off x="3446225" y="2065084"/>
            <a:ext cx="2251500" cy="10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8" name="Google Shape;258;p24"/>
          <p:cNvSpPr txBox="1"/>
          <p:nvPr>
            <p:ph idx="5" type="subTitle"/>
          </p:nvPr>
        </p:nvSpPr>
        <p:spPr>
          <a:xfrm>
            <a:off x="3446225" y="3386300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4"/>
          <p:cNvSpPr txBox="1"/>
          <p:nvPr>
            <p:ph idx="6" type="subTitle"/>
          </p:nvPr>
        </p:nvSpPr>
        <p:spPr>
          <a:xfrm>
            <a:off x="3446225" y="3691725"/>
            <a:ext cx="22515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4"/>
          <p:cNvSpPr txBox="1"/>
          <p:nvPr>
            <p:ph hasCustomPrompt="1" idx="7" type="title"/>
          </p:nvPr>
        </p:nvSpPr>
        <p:spPr>
          <a:xfrm>
            <a:off x="6179350" y="2065084"/>
            <a:ext cx="2251500" cy="10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24"/>
          <p:cNvSpPr txBox="1"/>
          <p:nvPr>
            <p:ph idx="8" type="subTitle"/>
          </p:nvPr>
        </p:nvSpPr>
        <p:spPr>
          <a:xfrm>
            <a:off x="6179350" y="3386300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4"/>
          <p:cNvSpPr txBox="1"/>
          <p:nvPr>
            <p:ph idx="9" type="subTitle"/>
          </p:nvPr>
        </p:nvSpPr>
        <p:spPr>
          <a:xfrm>
            <a:off x="6179350" y="3691725"/>
            <a:ext cx="22515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5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086543">
            <a:off x="924653" y="3797508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66" name="Google Shape;2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49322">
            <a:off x="-5855442" y="57308"/>
            <a:ext cx="12507376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267" name="Google Shape;267;p25"/>
          <p:cNvSpPr/>
          <p:nvPr/>
        </p:nvSpPr>
        <p:spPr>
          <a:xfrm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 txBox="1"/>
          <p:nvPr>
            <p:ph type="ctrTitle"/>
          </p:nvPr>
        </p:nvSpPr>
        <p:spPr>
          <a:xfrm>
            <a:off x="713100" y="1354736"/>
            <a:ext cx="5400000" cy="143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9" name="Google Shape;269;p25"/>
          <p:cNvSpPr txBox="1"/>
          <p:nvPr>
            <p:ph idx="1" type="subTitle"/>
          </p:nvPr>
        </p:nvSpPr>
        <p:spPr>
          <a:xfrm>
            <a:off x="713100" y="2691063"/>
            <a:ext cx="38577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6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 txBox="1"/>
          <p:nvPr>
            <p:ph type="ctrTitle"/>
          </p:nvPr>
        </p:nvSpPr>
        <p:spPr>
          <a:xfrm>
            <a:off x="713100" y="832650"/>
            <a:ext cx="42834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4" name="Google Shape;274;p26"/>
          <p:cNvSpPr txBox="1"/>
          <p:nvPr>
            <p:ph idx="1" type="body"/>
          </p:nvPr>
        </p:nvSpPr>
        <p:spPr>
          <a:xfrm>
            <a:off x="713100" y="2037450"/>
            <a:ext cx="4283400" cy="22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75" name="Google Shape;275;p26"/>
          <p:cNvSpPr/>
          <p:nvPr>
            <p:ph idx="2" type="pic"/>
          </p:nvPr>
        </p:nvSpPr>
        <p:spPr>
          <a:xfrm rot="-390453">
            <a:off x="6285173" y="-305875"/>
            <a:ext cx="3663504" cy="568139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7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16562">
            <a:off x="1314277" y="556563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79" name="Google Shape;2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1854221">
            <a:off x="731834" y="4860215"/>
            <a:ext cx="12197165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280" name="Google Shape;280;p27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 txBox="1"/>
          <p:nvPr>
            <p:ph type="ctrTitle"/>
          </p:nvPr>
        </p:nvSpPr>
        <p:spPr>
          <a:xfrm>
            <a:off x="713100" y="1387350"/>
            <a:ext cx="3206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27"/>
          <p:cNvSpPr txBox="1"/>
          <p:nvPr>
            <p:ph idx="1" type="subTitle"/>
          </p:nvPr>
        </p:nvSpPr>
        <p:spPr>
          <a:xfrm>
            <a:off x="713100" y="2609850"/>
            <a:ext cx="28830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8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103368">
            <a:off x="-4942867" y="406461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86" name="Google Shape;2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1185179">
            <a:off x="-3413009" y="-69337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87" name="Google Shape;2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4409424">
            <a:off x="3082225" y="305471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88" name="Google Shape;2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98197">
            <a:off x="-1337056" y="-778995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289" name="Google Shape;289;p28"/>
          <p:cNvSpPr/>
          <p:nvPr/>
        </p:nvSpPr>
        <p:spPr>
          <a:xfrm flipH="1" rot="10800000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 txBox="1"/>
          <p:nvPr>
            <p:ph type="ctrTitle"/>
          </p:nvPr>
        </p:nvSpPr>
        <p:spPr>
          <a:xfrm>
            <a:off x="5547725" y="1387350"/>
            <a:ext cx="28830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8"/>
          <p:cNvSpPr txBox="1"/>
          <p:nvPr>
            <p:ph idx="1" type="subTitle"/>
          </p:nvPr>
        </p:nvSpPr>
        <p:spPr>
          <a:xfrm>
            <a:off x="5547725" y="2609850"/>
            <a:ext cx="28830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2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9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105373">
            <a:off x="2206788" y="968626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95" name="Google Shape;2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789526">
            <a:off x="883985" y="347136"/>
            <a:ext cx="12507379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96" name="Google Shape;29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552449">
            <a:off x="1469713" y="2878139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297" name="Google Shape;297;p29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 txBox="1"/>
          <p:nvPr>
            <p:ph type="ctrTitle"/>
          </p:nvPr>
        </p:nvSpPr>
        <p:spPr>
          <a:xfrm>
            <a:off x="713100" y="1387350"/>
            <a:ext cx="28830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29"/>
          <p:cNvSpPr txBox="1"/>
          <p:nvPr>
            <p:ph idx="1" type="subTitle"/>
          </p:nvPr>
        </p:nvSpPr>
        <p:spPr>
          <a:xfrm>
            <a:off x="713100" y="2609850"/>
            <a:ext cx="28830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1_2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0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302014">
            <a:off x="1094039" y="1403551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03" name="Google Shape;3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001206">
            <a:off x="1698991" y="2714821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04" name="Google Shape;30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441468">
            <a:off x="1554007" y="2265180"/>
            <a:ext cx="12356031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305" name="Google Shape;305;p30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"/>
          <p:cNvSpPr txBox="1"/>
          <p:nvPr>
            <p:ph type="ctrTitle"/>
          </p:nvPr>
        </p:nvSpPr>
        <p:spPr>
          <a:xfrm>
            <a:off x="713100" y="754650"/>
            <a:ext cx="4101600" cy="16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7" name="Google Shape;307;p30"/>
          <p:cNvSpPr txBox="1"/>
          <p:nvPr>
            <p:ph idx="1" type="subTitle"/>
          </p:nvPr>
        </p:nvSpPr>
        <p:spPr>
          <a:xfrm>
            <a:off x="713100" y="2373450"/>
            <a:ext cx="52164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03545">
            <a:off x="3326030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8" name="Google Shape;3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6562">
            <a:off x="13183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39" name="Google Shape;39;p4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type="ctrTitle"/>
          </p:nvPr>
        </p:nvSpPr>
        <p:spPr>
          <a:xfrm>
            <a:off x="2222550" y="539375"/>
            <a:ext cx="46989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13225" y="1909050"/>
            <a:ext cx="3718200" cy="26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1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3914259">
            <a:off x="-5052832" y="259443"/>
            <a:ext cx="12272244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311" name="Google Shape;311;p31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"/>
          <p:cNvSpPr txBox="1"/>
          <p:nvPr>
            <p:ph type="ctrTitle"/>
          </p:nvPr>
        </p:nvSpPr>
        <p:spPr>
          <a:xfrm>
            <a:off x="1651075" y="2123575"/>
            <a:ext cx="5841900" cy="17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3" name="Google Shape;313;p31"/>
          <p:cNvSpPr txBox="1"/>
          <p:nvPr>
            <p:ph idx="1" type="subTitle"/>
          </p:nvPr>
        </p:nvSpPr>
        <p:spPr>
          <a:xfrm>
            <a:off x="713250" y="3845100"/>
            <a:ext cx="77175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4" name="Google Shape;314;p31"/>
          <p:cNvSpPr/>
          <p:nvPr>
            <p:ph idx="2" type="pic"/>
          </p:nvPr>
        </p:nvSpPr>
        <p:spPr>
          <a:xfrm rot="145172">
            <a:off x="-55248" y="-309573"/>
            <a:ext cx="9245242" cy="21369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2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03545">
            <a:off x="3326030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18" name="Google Shape;3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6562">
            <a:off x="13183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319" name="Google Shape;319;p32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 txBox="1"/>
          <p:nvPr>
            <p:ph type="ctrTitle"/>
          </p:nvPr>
        </p:nvSpPr>
        <p:spPr>
          <a:xfrm>
            <a:off x="2222550" y="539375"/>
            <a:ext cx="46989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3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1603545">
            <a:off x="-6406367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24" name="Google Shape;3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1016562">
            <a:off x="-431492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325" name="Google Shape;325;p33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"/>
          <p:cNvSpPr txBox="1"/>
          <p:nvPr>
            <p:ph type="ctrTitle"/>
          </p:nvPr>
        </p:nvSpPr>
        <p:spPr>
          <a:xfrm>
            <a:off x="2222550" y="539375"/>
            <a:ext cx="46989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3420411">
            <a:off x="962013" y="4109132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29" name="Google Shape;3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4182369">
            <a:off x="1554735" y="1961165"/>
            <a:ext cx="12356026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30" name="Google Shape;3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4724677">
            <a:off x="2060563" y="1564981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31" name="Google Shape;331;p34"/>
          <p:cNvPicPr preferRelativeResize="0"/>
          <p:nvPr/>
        </p:nvPicPr>
        <p:blipFill rotWithShape="1">
          <a:blip r:embed="rId5">
            <a:alphaModFix amt="32000"/>
          </a:blip>
          <a:srcRect b="848" l="405" r="702" t="444"/>
          <a:stretch/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4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 txBox="1"/>
          <p:nvPr>
            <p:ph type="ctrTitle"/>
          </p:nvPr>
        </p:nvSpPr>
        <p:spPr>
          <a:xfrm>
            <a:off x="713100" y="539375"/>
            <a:ext cx="56976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85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4" name="Google Shape;334;p34"/>
          <p:cNvSpPr txBox="1"/>
          <p:nvPr>
            <p:ph idx="1" type="subTitle"/>
          </p:nvPr>
        </p:nvSpPr>
        <p:spPr>
          <a:xfrm>
            <a:off x="713100" y="1650800"/>
            <a:ext cx="5697600" cy="15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5" name="Google Shape;335;p34"/>
          <p:cNvSpPr txBox="1"/>
          <p:nvPr/>
        </p:nvSpPr>
        <p:spPr>
          <a:xfrm>
            <a:off x="714000" y="3975600"/>
            <a:ext cx="521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CREDITS: This presentation template was created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Black"/>
                <a:ea typeface="Darker Grotesque Black"/>
                <a:cs typeface="Darker Grotesque Black"/>
                <a:sym typeface="Darker Grotesque Black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, including icons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Black"/>
                <a:ea typeface="Darker Grotesque Black"/>
                <a:cs typeface="Darker Grotesque Black"/>
                <a:sym typeface="Darker Grotesque Black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 and infographics &amp; images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Black"/>
                <a:ea typeface="Darker Grotesque Black"/>
                <a:cs typeface="Darker Grotesque Black"/>
                <a:sym typeface="Darker Grotesque Black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lt1"/>
              </a:solidFill>
              <a:latin typeface="Darker Grotesque Black"/>
              <a:ea typeface="Darker Grotesque Black"/>
              <a:cs typeface="Darker Grotesque Black"/>
              <a:sym typeface="Darker Grotesque Black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5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7105373">
            <a:off x="-6326410" y="968626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39" name="Google Shape;3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7789526">
            <a:off x="-4442497" y="347136"/>
            <a:ext cx="12507379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40" name="Google Shape;34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6552449">
            <a:off x="-4793087" y="2878139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341" name="Google Shape;341;p35"/>
          <p:cNvSpPr/>
          <p:nvPr/>
        </p:nvSpPr>
        <p:spPr>
          <a:xfrm flipH="1" rot="10800000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603545">
            <a:off x="3326030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43" name="Google Shape;3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16562">
            <a:off x="13183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6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03368">
            <a:off x="2152096" y="406461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47" name="Google Shape;3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85179">
            <a:off x="538452" y="-69337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48" name="Google Shape;34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09424">
            <a:off x="-5797922" y="305471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49" name="Google Shape;3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98197">
            <a:off x="-1453716" y="-778995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350" name="Google Shape;350;p36"/>
          <p:cNvSpPr/>
          <p:nvPr/>
        </p:nvSpPr>
        <p:spPr>
          <a:xfrm flipH="1" rot="10800000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3256506">
            <a:off x="-5260050" y="-123963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45" name="Google Shape;4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1460576">
            <a:off x="-4485306" y="-569659"/>
            <a:ext cx="13068490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46" name="Google Shape;4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1016562">
            <a:off x="958598" y="4731438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47" name="Google Shape;47;p5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 txBox="1"/>
          <p:nvPr>
            <p:ph type="ctrTitle"/>
          </p:nvPr>
        </p:nvSpPr>
        <p:spPr>
          <a:xfrm>
            <a:off x="2535200" y="539375"/>
            <a:ext cx="40740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1015388" y="3061250"/>
            <a:ext cx="33996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subTitle"/>
          </p:nvPr>
        </p:nvSpPr>
        <p:spPr>
          <a:xfrm>
            <a:off x="1015388" y="3366674"/>
            <a:ext cx="33996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subTitle"/>
          </p:nvPr>
        </p:nvSpPr>
        <p:spPr>
          <a:xfrm>
            <a:off x="4729413" y="3061250"/>
            <a:ext cx="33996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4" type="subTitle"/>
          </p:nvPr>
        </p:nvSpPr>
        <p:spPr>
          <a:xfrm>
            <a:off x="4729413" y="3366674"/>
            <a:ext cx="33996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6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1603545">
            <a:off x="-6627417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56" name="Google Shape;5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1016562">
            <a:off x="-45359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57" name="Google Shape;57;p6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>
            <p:ph type="ctrTitle"/>
          </p:nvPr>
        </p:nvSpPr>
        <p:spPr>
          <a:xfrm>
            <a:off x="3387825" y="539375"/>
            <a:ext cx="23685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7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 txBox="1"/>
          <p:nvPr>
            <p:ph type="ctrTitle"/>
          </p:nvPr>
        </p:nvSpPr>
        <p:spPr>
          <a:xfrm>
            <a:off x="4056950" y="894325"/>
            <a:ext cx="4373700" cy="22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63" name="Google Shape;6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99895">
            <a:off x="-4071633" y="4279267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64" name="Google Shape;64;p7"/>
          <p:cNvSpPr txBox="1"/>
          <p:nvPr>
            <p:ph idx="1" type="subTitle"/>
          </p:nvPr>
        </p:nvSpPr>
        <p:spPr>
          <a:xfrm>
            <a:off x="4057025" y="3100175"/>
            <a:ext cx="43737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7"/>
          <p:cNvSpPr/>
          <p:nvPr>
            <p:ph idx="2" type="pic"/>
          </p:nvPr>
        </p:nvSpPr>
        <p:spPr>
          <a:xfrm rot="-390453">
            <a:off x="-591402" y="-305875"/>
            <a:ext cx="3663504" cy="568139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97986">
            <a:off x="-6135530" y="2933865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69" name="Google Shape;6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03368">
            <a:off x="1319767" y="4198343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70" name="Google Shape;7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02608">
            <a:off x="-2997792" y="4189282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71" name="Google Shape;71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372150">
            <a:off x="2252710" y="1159576"/>
            <a:ext cx="12356029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72" name="Google Shape;72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409424">
            <a:off x="-5303976" y="305471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73" name="Google Shape;7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45637">
            <a:off x="2593192" y="266968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74" name="Google Shape;74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9793839">
            <a:off x="-7132377" y="529766"/>
            <a:ext cx="13245903" cy="1021067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75" name="Google Shape;75;p8"/>
          <p:cNvSpPr/>
          <p:nvPr/>
        </p:nvSpPr>
        <p:spPr>
          <a:xfrm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 txBox="1"/>
          <p:nvPr>
            <p:ph type="ctrTitle"/>
          </p:nvPr>
        </p:nvSpPr>
        <p:spPr>
          <a:xfrm>
            <a:off x="1564800" y="1527600"/>
            <a:ext cx="6014400" cy="20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8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9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3229981">
            <a:off x="2167749" y="2735087"/>
            <a:ext cx="13068491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80" name="Google Shape;8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103368">
            <a:off x="-4123501" y="440078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81" name="Google Shape;8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1185179">
            <a:off x="-4385656" y="-1916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82" name="Google Shape;8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3017154">
            <a:off x="-5467458" y="793597"/>
            <a:ext cx="12356031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83" name="Google Shape;83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4409424">
            <a:off x="2519592" y="2989659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84" name="Google Shape;8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598197">
            <a:off x="-2309702" y="-706800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85" name="Google Shape;8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-10053481">
            <a:off x="2965070" y="209662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86" name="Google Shape;86;p9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 txBox="1"/>
          <p:nvPr>
            <p:ph type="ctrTitle"/>
          </p:nvPr>
        </p:nvSpPr>
        <p:spPr>
          <a:xfrm>
            <a:off x="2138400" y="978675"/>
            <a:ext cx="48675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9"/>
          <p:cNvSpPr txBox="1"/>
          <p:nvPr>
            <p:ph idx="1" type="body"/>
          </p:nvPr>
        </p:nvSpPr>
        <p:spPr>
          <a:xfrm>
            <a:off x="2138100" y="2196075"/>
            <a:ext cx="48675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0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flipH="1">
            <a:off x="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0"/>
          <p:cNvSpPr/>
          <p:nvPr/>
        </p:nvSpPr>
        <p:spPr>
          <a:xfrm rot="10800000">
            <a:off x="2145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 txBox="1"/>
          <p:nvPr>
            <p:ph type="ctrTitle"/>
          </p:nvPr>
        </p:nvSpPr>
        <p:spPr>
          <a:xfrm>
            <a:off x="1577900" y="3344925"/>
            <a:ext cx="5988900" cy="1246200"/>
          </a:xfrm>
          <a:prstGeom prst="rect">
            <a:avLst/>
          </a:prstGeom>
          <a:solidFill>
            <a:srgbClr val="252525">
              <a:alpha val="38100"/>
            </a:srgbClr>
          </a:solidFill>
          <a:effectLst>
            <a:outerShdw blurRad="185738" rotWithShape="0" algn="bl">
              <a:schemeClr val="dk1">
                <a:alpha val="78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383125"/>
            <a:ext cx="7717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15.jpg"/><Relationship Id="rId5" Type="http://schemas.openxmlformats.org/officeDocument/2006/relationships/image" Target="../media/image9.jpg"/><Relationship Id="rId6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ctrTitle"/>
          </p:nvPr>
        </p:nvSpPr>
        <p:spPr>
          <a:xfrm>
            <a:off x="1390200" y="1477125"/>
            <a:ext cx="6363600" cy="23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CRIMINALITE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A CAMBRIDGE</a:t>
            </a:r>
            <a:endParaRPr/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BOUZOUBAA Yassine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IKHOUANE Sansa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OUBIHI Ibrahim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Meilleur Groupe (8) 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6"/>
          <p:cNvSpPr txBox="1"/>
          <p:nvPr>
            <p:ph type="title"/>
          </p:nvPr>
        </p:nvSpPr>
        <p:spPr>
          <a:xfrm>
            <a:off x="6456125" y="877360"/>
            <a:ext cx="1974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2" name="Google Shape;572;p46"/>
          <p:cNvSpPr txBox="1"/>
          <p:nvPr>
            <p:ph idx="2" type="ctrTitle"/>
          </p:nvPr>
        </p:nvSpPr>
        <p:spPr>
          <a:xfrm>
            <a:off x="4061525" y="1415750"/>
            <a:ext cx="4369200" cy="16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r>
              <a:rPr lang="en"/>
              <a:t> SET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7"/>
          <p:cNvSpPr txBox="1"/>
          <p:nvPr>
            <p:ph type="title"/>
          </p:nvPr>
        </p:nvSpPr>
        <p:spPr>
          <a:xfrm>
            <a:off x="1498200" y="1562263"/>
            <a:ext cx="6147600" cy="14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20</a:t>
            </a:r>
            <a:r>
              <a:rPr lang="en"/>
              <a:t>,000</a:t>
            </a:r>
            <a:endParaRPr/>
          </a:p>
        </p:txBody>
      </p:sp>
      <p:sp>
        <p:nvSpPr>
          <p:cNvPr id="578" name="Google Shape;578;p47"/>
          <p:cNvSpPr txBox="1"/>
          <p:nvPr>
            <p:ph idx="1" type="subTitle"/>
          </p:nvPr>
        </p:nvSpPr>
        <p:spPr>
          <a:xfrm>
            <a:off x="2872350" y="2850800"/>
            <a:ext cx="33993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lignes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8"/>
          <p:cNvSpPr txBox="1"/>
          <p:nvPr>
            <p:ph idx="1" type="subTitle"/>
          </p:nvPr>
        </p:nvSpPr>
        <p:spPr>
          <a:xfrm>
            <a:off x="2791350" y="1143925"/>
            <a:ext cx="3561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20000 logs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21/04/2021 - 09/05/2024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Numéro du fichier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du report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et heure du crime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Localisation du report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Voisinage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Localisation du crime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49"/>
          <p:cNvPicPr preferRelativeResize="0"/>
          <p:nvPr/>
        </p:nvPicPr>
        <p:blipFill rotWithShape="1">
          <a:blip r:embed="rId3">
            <a:alphaModFix/>
          </a:blip>
          <a:srcRect b="-16746" l="8803" r="46002" t="-775"/>
          <a:stretch/>
        </p:blipFill>
        <p:spPr>
          <a:xfrm rot="594118">
            <a:off x="6001589" y="-343031"/>
            <a:ext cx="3559705" cy="61694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89" name="Google Shape;58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302014">
            <a:off x="2439914" y="1174306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590" name="Google Shape;59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390576">
            <a:off x="2875569" y="120788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591" name="Google Shape;591;p49"/>
          <p:cNvSpPr txBox="1"/>
          <p:nvPr>
            <p:ph type="ctrTitle"/>
          </p:nvPr>
        </p:nvSpPr>
        <p:spPr>
          <a:xfrm>
            <a:off x="713100" y="1803836"/>
            <a:ext cx="5400000" cy="143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STATS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0"/>
          <p:cNvSpPr txBox="1"/>
          <p:nvPr>
            <p:ph type="ctrTitle"/>
          </p:nvPr>
        </p:nvSpPr>
        <p:spPr>
          <a:xfrm>
            <a:off x="1577900" y="3344925"/>
            <a:ext cx="5988900" cy="1246200"/>
          </a:xfrm>
          <a:prstGeom prst="rect">
            <a:avLst/>
          </a:prstGeom>
          <a:solidFill>
            <a:srgbClr val="252525">
              <a:alpha val="45240"/>
            </a:srgbClr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lt1"/>
                </a:solidFill>
              </a:rPr>
              <a:t>A PICTURE IS WORTH</a:t>
            </a:r>
            <a:r>
              <a:rPr lang="en"/>
              <a:t> A THOUSAND WORDS</a:t>
            </a:r>
            <a:endParaRPr/>
          </a:p>
        </p:txBody>
      </p:sp>
      <p:pic>
        <p:nvPicPr>
          <p:cNvPr id="597" name="Google Shape;5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1897168">
            <a:off x="-7303197" y="1359307"/>
            <a:ext cx="12356028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598" name="Google Shape;59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1310184">
            <a:off x="-5948195" y="512093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599" name="Google Shape;599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7475666">
            <a:off x="1942970" y="753942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1"/>
          <p:cNvSpPr txBox="1"/>
          <p:nvPr>
            <p:ph type="ctrTitle"/>
          </p:nvPr>
        </p:nvSpPr>
        <p:spPr>
          <a:xfrm>
            <a:off x="2058950" y="339850"/>
            <a:ext cx="50607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lt1"/>
                </a:solidFill>
              </a:rPr>
              <a:t>CRIMES LES PLUS </a:t>
            </a:r>
            <a:r>
              <a:rPr lang="en"/>
              <a:t>POPULAIRES</a:t>
            </a:r>
            <a:endParaRPr/>
          </a:p>
        </p:txBody>
      </p:sp>
      <p:pic>
        <p:nvPicPr>
          <p:cNvPr id="605" name="Google Shape;60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738" y="1531500"/>
            <a:ext cx="4464515" cy="341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2"/>
          <p:cNvSpPr txBox="1"/>
          <p:nvPr>
            <p:ph type="ctrTitle"/>
          </p:nvPr>
        </p:nvSpPr>
        <p:spPr>
          <a:xfrm>
            <a:off x="216875" y="270400"/>
            <a:ext cx="51780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lt1"/>
                </a:solidFill>
              </a:rPr>
              <a:t>LES QUARTIERS LES </a:t>
            </a:r>
            <a:r>
              <a:rPr lang="en"/>
              <a:t>PLUS CHAUD</a:t>
            </a:r>
            <a:endParaRPr/>
          </a:p>
        </p:txBody>
      </p:sp>
      <p:pic>
        <p:nvPicPr>
          <p:cNvPr id="611" name="Google Shape;6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75" y="1556900"/>
            <a:ext cx="5020650" cy="336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525" y="1911551"/>
            <a:ext cx="3788525" cy="26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087797">
            <a:off x="2586380" y="1598708"/>
            <a:ext cx="12356029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3017154">
            <a:off x="-4535512" y="61902"/>
            <a:ext cx="12356031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619" name="Google Shape;619;p53"/>
          <p:cNvSpPr txBox="1"/>
          <p:nvPr>
            <p:ph type="ctrTitle"/>
          </p:nvPr>
        </p:nvSpPr>
        <p:spPr>
          <a:xfrm>
            <a:off x="2438725" y="82100"/>
            <a:ext cx="64662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lt1"/>
                </a:solidFill>
              </a:rPr>
              <a:t>ANALYSE TEMPORELLE </a:t>
            </a:r>
            <a:endParaRPr/>
          </a:p>
        </p:txBody>
      </p:sp>
      <p:pic>
        <p:nvPicPr>
          <p:cNvPr id="620" name="Google Shape;62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074" y="1859887"/>
            <a:ext cx="3683124" cy="236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449" y="1857435"/>
            <a:ext cx="3683126" cy="2369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8525" y="1921425"/>
            <a:ext cx="3508725" cy="218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4"/>
          <p:cNvSpPr txBox="1"/>
          <p:nvPr>
            <p:ph idx="2" type="ctrTitle"/>
          </p:nvPr>
        </p:nvSpPr>
        <p:spPr>
          <a:xfrm>
            <a:off x="1838775" y="1469400"/>
            <a:ext cx="6591900" cy="16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06 </a:t>
            </a:r>
            <a:r>
              <a:rPr lang="en">
                <a:solidFill>
                  <a:schemeClr val="lt1"/>
                </a:solidFill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5"/>
          <p:cNvSpPr txBox="1"/>
          <p:nvPr>
            <p:ph type="ctrTitle"/>
          </p:nvPr>
        </p:nvSpPr>
        <p:spPr>
          <a:xfrm>
            <a:off x="616750" y="1116625"/>
            <a:ext cx="56976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MERCI !</a:t>
            </a:r>
            <a:endParaRPr/>
          </a:p>
        </p:txBody>
      </p:sp>
      <p:sp>
        <p:nvSpPr>
          <p:cNvPr id="633" name="Google Shape;633;p55"/>
          <p:cNvSpPr txBox="1"/>
          <p:nvPr>
            <p:ph idx="1" type="subTitle"/>
          </p:nvPr>
        </p:nvSpPr>
        <p:spPr>
          <a:xfrm>
            <a:off x="616750" y="2228050"/>
            <a:ext cx="5697600" cy="15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200">
                <a:latin typeface="Rubik Black"/>
                <a:ea typeface="Rubik Black"/>
                <a:cs typeface="Rubik Black"/>
                <a:sym typeface="Rubik Black"/>
              </a:rPr>
              <a:t>DES QUESTIONS?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+33 07 68 88 60 92 12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Numero departement Data du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Commissariat</a:t>
            </a:r>
            <a:r>
              <a:rPr lang="en"/>
              <a:t> </a:t>
            </a:r>
            <a:endParaRPr/>
          </a:p>
        </p:txBody>
      </p:sp>
      <p:grpSp>
        <p:nvGrpSpPr>
          <p:cNvPr id="634" name="Google Shape;634;p55"/>
          <p:cNvGrpSpPr/>
          <p:nvPr/>
        </p:nvGrpSpPr>
        <p:grpSpPr>
          <a:xfrm rot="-1028168">
            <a:off x="6105388" y="2433714"/>
            <a:ext cx="781236" cy="781236"/>
            <a:chOff x="5929350" y="2117975"/>
            <a:chExt cx="1214700" cy="1214700"/>
          </a:xfrm>
        </p:grpSpPr>
        <p:sp>
          <p:nvSpPr>
            <p:cNvPr id="635" name="Google Shape;635;p55"/>
            <p:cNvSpPr/>
            <p:nvPr/>
          </p:nvSpPr>
          <p:spPr>
            <a:xfrm>
              <a:off x="5929350" y="2117975"/>
              <a:ext cx="1214700" cy="121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55"/>
            <p:cNvSpPr/>
            <p:nvPr/>
          </p:nvSpPr>
          <p:spPr>
            <a:xfrm>
              <a:off x="5995807" y="2184442"/>
              <a:ext cx="1081800" cy="1081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57163" rotWithShape="0" algn="bl" dir="5280000" dist="76200">
                <a:schemeClr val="dk1">
                  <a:alpha val="5299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55"/>
          <p:cNvGrpSpPr/>
          <p:nvPr/>
        </p:nvGrpSpPr>
        <p:grpSpPr>
          <a:xfrm rot="-1028168">
            <a:off x="5937350" y="3338801"/>
            <a:ext cx="781236" cy="781236"/>
            <a:chOff x="5929350" y="2117975"/>
            <a:chExt cx="1214700" cy="1214700"/>
          </a:xfrm>
        </p:grpSpPr>
        <p:sp>
          <p:nvSpPr>
            <p:cNvPr id="638" name="Google Shape;638;p55"/>
            <p:cNvSpPr/>
            <p:nvPr/>
          </p:nvSpPr>
          <p:spPr>
            <a:xfrm>
              <a:off x="5929350" y="2117975"/>
              <a:ext cx="1214700" cy="1214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55"/>
            <p:cNvSpPr/>
            <p:nvPr/>
          </p:nvSpPr>
          <p:spPr>
            <a:xfrm>
              <a:off x="5995807" y="2184442"/>
              <a:ext cx="1081800" cy="108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157163" rotWithShape="0" algn="bl" dir="5280000" dist="76200">
                <a:schemeClr val="dk1">
                  <a:alpha val="5299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55"/>
          <p:cNvGrpSpPr/>
          <p:nvPr/>
        </p:nvGrpSpPr>
        <p:grpSpPr>
          <a:xfrm rot="-1028168">
            <a:off x="4728788" y="2883664"/>
            <a:ext cx="781236" cy="781236"/>
            <a:chOff x="5929350" y="2117975"/>
            <a:chExt cx="1214700" cy="1214700"/>
          </a:xfrm>
        </p:grpSpPr>
        <p:sp>
          <p:nvSpPr>
            <p:cNvPr id="641" name="Google Shape;641;p55"/>
            <p:cNvSpPr/>
            <p:nvPr/>
          </p:nvSpPr>
          <p:spPr>
            <a:xfrm>
              <a:off x="5929350" y="2117975"/>
              <a:ext cx="1214700" cy="121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55"/>
            <p:cNvSpPr/>
            <p:nvPr/>
          </p:nvSpPr>
          <p:spPr>
            <a:xfrm>
              <a:off x="5995807" y="2184442"/>
              <a:ext cx="1081800" cy="1081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57163" rotWithShape="0" algn="bl" dir="5280000" dist="76200">
                <a:schemeClr val="dk1">
                  <a:alpha val="5299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55"/>
          <p:cNvGrpSpPr/>
          <p:nvPr/>
        </p:nvGrpSpPr>
        <p:grpSpPr>
          <a:xfrm rot="-1028168">
            <a:off x="5521963" y="2120064"/>
            <a:ext cx="781236" cy="781236"/>
            <a:chOff x="5929350" y="2117975"/>
            <a:chExt cx="1214700" cy="1214700"/>
          </a:xfrm>
        </p:grpSpPr>
        <p:sp>
          <p:nvSpPr>
            <p:cNvPr id="644" name="Google Shape;644;p55"/>
            <p:cNvSpPr/>
            <p:nvPr/>
          </p:nvSpPr>
          <p:spPr>
            <a:xfrm>
              <a:off x="5929350" y="2117975"/>
              <a:ext cx="1214700" cy="121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55"/>
            <p:cNvSpPr/>
            <p:nvPr/>
          </p:nvSpPr>
          <p:spPr>
            <a:xfrm>
              <a:off x="5995807" y="2184442"/>
              <a:ext cx="1081800" cy="1081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57163" rotWithShape="0" algn="bl" dir="5280000" dist="76200">
                <a:schemeClr val="dk1">
                  <a:alpha val="5299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46" name="Google Shape;6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50" y="3692825"/>
            <a:ext cx="52291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type="ctrTitle"/>
          </p:nvPr>
        </p:nvSpPr>
        <p:spPr>
          <a:xfrm>
            <a:off x="2539238" y="835800"/>
            <a:ext cx="40740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/>
              <a:t>DETECTIVES</a:t>
            </a:r>
            <a:endParaRPr/>
          </a:p>
          <a:p>
            <a:pPr indent="0" lvl="0" marL="0" rtl="0" algn="ctr">
              <a:spcBef>
                <a:spcPts val="200"/>
              </a:spcBef>
              <a:spcAft>
                <a:spcPts val="200"/>
              </a:spcAft>
              <a:buNone/>
            </a:pPr>
            <a:r>
              <a:rPr lang="en"/>
              <a:t>(GROUPE 8)</a:t>
            </a:r>
            <a:endParaRPr/>
          </a:p>
        </p:txBody>
      </p:sp>
      <p:sp>
        <p:nvSpPr>
          <p:cNvPr id="361" name="Google Shape;361;p38"/>
          <p:cNvSpPr txBox="1"/>
          <p:nvPr>
            <p:ph idx="1" type="subTitle"/>
          </p:nvPr>
        </p:nvSpPr>
        <p:spPr>
          <a:xfrm>
            <a:off x="411869" y="3036764"/>
            <a:ext cx="1857600" cy="4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OFFICER IKHOUANE (CHEFFE)</a:t>
            </a:r>
            <a:endParaRPr/>
          </a:p>
        </p:txBody>
      </p:sp>
      <p:sp>
        <p:nvSpPr>
          <p:cNvPr id="362" name="Google Shape;362;p38"/>
          <p:cNvSpPr txBox="1"/>
          <p:nvPr>
            <p:ph idx="3" type="subTitle"/>
          </p:nvPr>
        </p:nvSpPr>
        <p:spPr>
          <a:xfrm>
            <a:off x="6663075" y="2327825"/>
            <a:ext cx="23697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OFFICER OUBIHI</a:t>
            </a:r>
            <a:endParaRPr/>
          </a:p>
        </p:txBody>
      </p:sp>
      <p:pic>
        <p:nvPicPr>
          <p:cNvPr id="363" name="Google Shape;363;p38"/>
          <p:cNvPicPr preferRelativeResize="0"/>
          <p:nvPr/>
        </p:nvPicPr>
        <p:blipFill rotWithShape="1">
          <a:blip r:embed="rId3">
            <a:alphaModFix/>
          </a:blip>
          <a:srcRect b="28737" l="0" r="0" t="28737"/>
          <a:stretch/>
        </p:blipFill>
        <p:spPr>
          <a:xfrm rot="-126769">
            <a:off x="6865450" y="1050156"/>
            <a:ext cx="1765800" cy="955545"/>
          </a:xfrm>
          <a:prstGeom prst="roundRect">
            <a:avLst>
              <a:gd fmla="val 22535" name="adj"/>
            </a:avLst>
          </a:prstGeom>
          <a:noFill/>
          <a:ln>
            <a:noFill/>
          </a:ln>
          <a:effectLst>
            <a:outerShdw blurRad="242888" rotWithShape="0" algn="bl" dir="8220000" dist="95250">
              <a:schemeClr val="dk1">
                <a:alpha val="94000"/>
              </a:schemeClr>
            </a:outerShdw>
          </a:effectLst>
        </p:spPr>
      </p:pic>
      <p:pic>
        <p:nvPicPr>
          <p:cNvPr id="364" name="Google Shape;364;p38"/>
          <p:cNvPicPr preferRelativeResize="0"/>
          <p:nvPr/>
        </p:nvPicPr>
        <p:blipFill rotWithShape="1">
          <a:blip r:embed="rId4">
            <a:alphaModFix/>
          </a:blip>
          <a:srcRect b="28738" l="0" r="0" t="28742"/>
          <a:stretch/>
        </p:blipFill>
        <p:spPr>
          <a:xfrm flipH="1" rot="119511">
            <a:off x="395552" y="1228848"/>
            <a:ext cx="1890242" cy="979318"/>
          </a:xfrm>
          <a:prstGeom prst="roundRect">
            <a:avLst>
              <a:gd fmla="val 22535" name="adj"/>
            </a:avLst>
          </a:prstGeom>
          <a:noFill/>
          <a:ln>
            <a:noFill/>
          </a:ln>
          <a:effectLst>
            <a:outerShdw blurRad="242888" rotWithShape="0" algn="bl" dir="8220000" dist="95250">
              <a:schemeClr val="dk1">
                <a:alpha val="94000"/>
              </a:schemeClr>
            </a:outerShdw>
          </a:effectLst>
        </p:spPr>
      </p:pic>
      <p:sp>
        <p:nvSpPr>
          <p:cNvPr id="365" name="Google Shape;365;p38"/>
          <p:cNvSpPr txBox="1"/>
          <p:nvPr>
            <p:ph idx="3" type="subTitle"/>
          </p:nvPr>
        </p:nvSpPr>
        <p:spPr>
          <a:xfrm>
            <a:off x="2303976" y="4382500"/>
            <a:ext cx="2110800" cy="4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OFFICER BOUZOUBAA</a:t>
            </a:r>
            <a:endParaRPr/>
          </a:p>
        </p:txBody>
      </p:sp>
      <p:pic>
        <p:nvPicPr>
          <p:cNvPr id="366" name="Google Shape;366;p38"/>
          <p:cNvPicPr preferRelativeResize="0"/>
          <p:nvPr/>
        </p:nvPicPr>
        <p:blipFill rotWithShape="1">
          <a:blip r:embed="rId5">
            <a:alphaModFix/>
          </a:blip>
          <a:srcRect b="28737" l="0" r="0" t="28737"/>
          <a:stretch/>
        </p:blipFill>
        <p:spPr>
          <a:xfrm rot="-120621">
            <a:off x="2370881" y="2975512"/>
            <a:ext cx="1889963" cy="975121"/>
          </a:xfrm>
          <a:prstGeom prst="roundRect">
            <a:avLst>
              <a:gd fmla="val 22535" name="adj"/>
            </a:avLst>
          </a:prstGeom>
          <a:noFill/>
          <a:ln>
            <a:noFill/>
          </a:ln>
          <a:effectLst>
            <a:outerShdw blurRad="242888" rotWithShape="0" algn="bl" dir="8220000" dist="95250">
              <a:schemeClr val="dk1">
                <a:alpha val="94000"/>
              </a:schemeClr>
            </a:outerShdw>
          </a:effectLst>
        </p:spPr>
      </p:pic>
      <p:sp>
        <p:nvSpPr>
          <p:cNvPr id="367" name="Google Shape;367;p38"/>
          <p:cNvSpPr txBox="1"/>
          <p:nvPr>
            <p:ph idx="3" type="subTitle"/>
          </p:nvPr>
        </p:nvSpPr>
        <p:spPr>
          <a:xfrm>
            <a:off x="4959750" y="4239700"/>
            <a:ext cx="23697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OFFICER MOUDOUB</a:t>
            </a:r>
            <a:endParaRPr/>
          </a:p>
        </p:txBody>
      </p:sp>
      <p:pic>
        <p:nvPicPr>
          <p:cNvPr id="368" name="Google Shape;368;p38"/>
          <p:cNvPicPr preferRelativeResize="0"/>
          <p:nvPr/>
        </p:nvPicPr>
        <p:blipFill rotWithShape="1">
          <a:blip r:embed="rId6">
            <a:alphaModFix/>
          </a:blip>
          <a:srcRect b="22936" l="0" r="0" t="22942"/>
          <a:stretch/>
        </p:blipFill>
        <p:spPr>
          <a:xfrm rot="-126689">
            <a:off x="5043607" y="2798933"/>
            <a:ext cx="2117037" cy="1145870"/>
          </a:xfrm>
          <a:prstGeom prst="roundRect">
            <a:avLst>
              <a:gd fmla="val 22535" name="adj"/>
            </a:avLst>
          </a:prstGeom>
          <a:noFill/>
          <a:ln>
            <a:noFill/>
          </a:ln>
          <a:effectLst>
            <a:outerShdw blurRad="242888" rotWithShape="0" algn="bl" dir="8220000" dist="95250">
              <a:schemeClr val="dk1">
                <a:alpha val="94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9"/>
          <p:cNvGrpSpPr/>
          <p:nvPr/>
        </p:nvGrpSpPr>
        <p:grpSpPr>
          <a:xfrm>
            <a:off x="4448234" y="1541227"/>
            <a:ext cx="4092907" cy="2434578"/>
            <a:chOff x="238125" y="732525"/>
            <a:chExt cx="7130500" cy="4241425"/>
          </a:xfrm>
        </p:grpSpPr>
        <p:sp>
          <p:nvSpPr>
            <p:cNvPr id="374" name="Google Shape;374;p39"/>
            <p:cNvSpPr/>
            <p:nvPr/>
          </p:nvSpPr>
          <p:spPr>
            <a:xfrm>
              <a:off x="3175800" y="1003350"/>
              <a:ext cx="3741725" cy="3331975"/>
            </a:xfrm>
            <a:custGeom>
              <a:rect b="b" l="l" r="r" t="t"/>
              <a:pathLst>
                <a:path extrusionOk="0" h="133279" w="149669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3167575" y="993250"/>
              <a:ext cx="3759100" cy="3349975"/>
            </a:xfrm>
            <a:custGeom>
              <a:rect b="b" l="l" r="r" t="t"/>
              <a:pathLst>
                <a:path extrusionOk="0" h="133999" w="150364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4467225" y="3815075"/>
              <a:ext cx="177425" cy="289800"/>
            </a:xfrm>
            <a:custGeom>
              <a:rect b="b" l="l" r="r" t="t"/>
              <a:pathLst>
                <a:path extrusionOk="0" h="11592" w="7097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4458375" y="3806875"/>
              <a:ext cx="194800" cy="307475"/>
            </a:xfrm>
            <a:custGeom>
              <a:rect b="b" l="l" r="r" t="t"/>
              <a:pathLst>
                <a:path extrusionOk="0" h="12299" w="7792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5304725" y="3312525"/>
              <a:ext cx="45475" cy="78625"/>
            </a:xfrm>
            <a:custGeom>
              <a:rect b="b" l="l" r="r" t="t"/>
              <a:pathLst>
                <a:path extrusionOk="0" h="3145" w="1819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5296500" y="3296100"/>
              <a:ext cx="62525" cy="105475"/>
            </a:xfrm>
            <a:custGeom>
              <a:rect b="b" l="l" r="r" t="t"/>
              <a:pathLst>
                <a:path extrusionOk="0" h="4219" w="2501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5643750" y="3420800"/>
              <a:ext cx="232675" cy="252250"/>
            </a:xfrm>
            <a:custGeom>
              <a:rect b="b" l="l" r="r" t="t"/>
              <a:pathLst>
                <a:path extrusionOk="0" h="10090" w="9307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5628275" y="3412900"/>
              <a:ext cx="256350" cy="268025"/>
            </a:xfrm>
            <a:custGeom>
              <a:rect b="b" l="l" r="r" t="t"/>
              <a:pathLst>
                <a:path extrusionOk="0" h="10721" w="10254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5873550" y="3662925"/>
              <a:ext cx="284775" cy="73250"/>
            </a:xfrm>
            <a:custGeom>
              <a:rect b="b" l="l" r="r" t="t"/>
              <a:pathLst>
                <a:path extrusionOk="0" h="2930" w="11391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5859050" y="3654075"/>
              <a:ext cx="342200" cy="90000"/>
            </a:xfrm>
            <a:custGeom>
              <a:rect b="b" l="l" r="r" t="t"/>
              <a:pathLst>
                <a:path extrusionOk="0" h="3600" w="13688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6185775" y="3706475"/>
              <a:ext cx="137975" cy="31600"/>
            </a:xfrm>
            <a:custGeom>
              <a:rect b="b" l="l" r="r" t="t"/>
              <a:pathLst>
                <a:path extrusionOk="0" h="1264" w="5519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6156100" y="3698600"/>
              <a:ext cx="203625" cy="47675"/>
            </a:xfrm>
            <a:custGeom>
              <a:rect b="b" l="l" r="r" t="t"/>
              <a:pathLst>
                <a:path extrusionOk="0" h="1907" w="8145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6158300" y="3493725"/>
              <a:ext cx="139875" cy="161950"/>
            </a:xfrm>
            <a:custGeom>
              <a:rect b="b" l="l" r="r" t="t"/>
              <a:pathLst>
                <a:path extrusionOk="0" h="6478" w="5595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6149775" y="3484875"/>
              <a:ext cx="165125" cy="188175"/>
            </a:xfrm>
            <a:custGeom>
              <a:rect b="b" l="l" r="r" t="t"/>
              <a:pathLst>
                <a:path extrusionOk="0" h="7527" w="6605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5945525" y="3367450"/>
              <a:ext cx="213125" cy="254775"/>
            </a:xfrm>
            <a:custGeom>
              <a:rect b="b" l="l" r="r" t="t"/>
              <a:pathLst>
                <a:path extrusionOk="0" h="10191" w="8525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5936075" y="3355775"/>
              <a:ext cx="232350" cy="278450"/>
            </a:xfrm>
            <a:custGeom>
              <a:rect b="b" l="l" r="r" t="t"/>
              <a:pathLst>
                <a:path extrusionOk="0" h="11138" w="9294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6429775" y="3529075"/>
              <a:ext cx="453650" cy="254450"/>
            </a:xfrm>
            <a:custGeom>
              <a:rect b="b" l="l" r="r" t="t"/>
              <a:pathLst>
                <a:path extrusionOk="0" h="10178" w="18146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6416200" y="3519925"/>
              <a:ext cx="483325" cy="271500"/>
            </a:xfrm>
            <a:custGeom>
              <a:rect b="b" l="l" r="r" t="t"/>
              <a:pathLst>
                <a:path extrusionOk="0" h="10860" w="19333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5992575" y="3785400"/>
              <a:ext cx="867500" cy="764650"/>
            </a:xfrm>
            <a:custGeom>
              <a:rect b="b" l="l" r="r" t="t"/>
              <a:pathLst>
                <a:path extrusionOk="0" h="30586" w="3470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5985000" y="3768350"/>
              <a:ext cx="883600" cy="789850"/>
            </a:xfrm>
            <a:custGeom>
              <a:rect b="b" l="l" r="r" t="t"/>
              <a:pathLst>
                <a:path extrusionOk="0" h="31594" w="35344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6575950" y="4616250"/>
              <a:ext cx="97550" cy="109575"/>
            </a:xfrm>
            <a:custGeom>
              <a:rect b="b" l="l" r="r" t="t"/>
              <a:pathLst>
                <a:path extrusionOk="0" h="4383" w="3902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6568050" y="4609625"/>
              <a:ext cx="115875" cy="126600"/>
            </a:xfrm>
            <a:custGeom>
              <a:rect b="b" l="l" r="r" t="t"/>
              <a:pathLst>
                <a:path extrusionOk="0" h="5064" w="4635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6995150" y="4713800"/>
              <a:ext cx="195750" cy="190700"/>
            </a:xfrm>
            <a:custGeom>
              <a:rect b="b" l="l" r="r" t="t"/>
              <a:pathLst>
                <a:path extrusionOk="0" h="7628" w="783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6985700" y="4705900"/>
              <a:ext cx="213100" cy="209650"/>
            </a:xfrm>
            <a:custGeom>
              <a:rect b="b" l="l" r="r" t="t"/>
              <a:pathLst>
                <a:path extrusionOk="0" h="8386" w="8524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7223700" y="4478300"/>
              <a:ext cx="126625" cy="235850"/>
            </a:xfrm>
            <a:custGeom>
              <a:rect b="b" l="l" r="r" t="t"/>
              <a:pathLst>
                <a:path extrusionOk="0" h="9434" w="5065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7219600" y="4466625"/>
              <a:ext cx="149025" cy="258875"/>
            </a:xfrm>
            <a:custGeom>
              <a:rect b="b" l="l" r="r" t="t"/>
              <a:pathLst>
                <a:path extrusionOk="0" h="10355" w="5961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6134625" y="2921400"/>
              <a:ext cx="43275" cy="96300"/>
            </a:xfrm>
            <a:custGeom>
              <a:rect b="b" l="l" r="r" t="t"/>
              <a:pathLst>
                <a:path extrusionOk="0" h="3852" w="1731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6126725" y="2909725"/>
              <a:ext cx="59375" cy="122825"/>
            </a:xfrm>
            <a:custGeom>
              <a:rect b="b" l="l" r="r" t="t"/>
              <a:pathLst>
                <a:path extrusionOk="0" h="4913" w="2375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5917450" y="3060600"/>
              <a:ext cx="65350" cy="60650"/>
            </a:xfrm>
            <a:custGeom>
              <a:rect b="b" l="l" r="r" t="t"/>
              <a:pathLst>
                <a:path extrusionOk="0" h="2426" w="2614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5908275" y="3050825"/>
              <a:ext cx="86225" cy="78325"/>
            </a:xfrm>
            <a:custGeom>
              <a:rect b="b" l="l" r="r" t="t"/>
              <a:pathLst>
                <a:path extrusionOk="0" h="3133" w="3449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168100" y="3083025"/>
              <a:ext cx="108300" cy="173650"/>
            </a:xfrm>
            <a:custGeom>
              <a:rect b="b" l="l" r="r" t="t"/>
              <a:pathLst>
                <a:path extrusionOk="0" h="6946" w="4332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159575" y="3067875"/>
              <a:ext cx="125650" cy="204275"/>
            </a:xfrm>
            <a:custGeom>
              <a:rect b="b" l="l" r="r" t="t"/>
              <a:pathLst>
                <a:path extrusionOk="0" h="8171" w="5026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6241950" y="3244650"/>
              <a:ext cx="111475" cy="160375"/>
            </a:xfrm>
            <a:custGeom>
              <a:rect b="b" l="l" r="r" t="t"/>
              <a:pathLst>
                <a:path extrusionOk="0" h="6415" w="4459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225225" y="3228550"/>
              <a:ext cx="138600" cy="187525"/>
            </a:xfrm>
            <a:custGeom>
              <a:rect b="b" l="l" r="r" t="t"/>
              <a:pathLst>
                <a:path extrusionOk="0" h="7501" w="5544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6323400" y="2434950"/>
              <a:ext cx="220375" cy="347575"/>
            </a:xfrm>
            <a:custGeom>
              <a:rect b="b" l="l" r="r" t="t"/>
              <a:pathLst>
                <a:path extrusionOk="0" h="13903" w="8815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6314250" y="2424850"/>
              <a:ext cx="238050" cy="377575"/>
            </a:xfrm>
            <a:custGeom>
              <a:rect b="b" l="l" r="r" t="t"/>
              <a:pathLst>
                <a:path extrusionOk="0" h="15103" w="9522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470500" y="2285950"/>
              <a:ext cx="89675" cy="141450"/>
            </a:xfrm>
            <a:custGeom>
              <a:rect b="b" l="l" r="r" t="t"/>
              <a:pathLst>
                <a:path extrusionOk="0" h="5658" w="3587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6462300" y="2274900"/>
              <a:ext cx="105775" cy="160375"/>
            </a:xfrm>
            <a:custGeom>
              <a:rect b="b" l="l" r="r" t="t"/>
              <a:pathLst>
                <a:path extrusionOk="0" h="6415" w="4231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6378950" y="1950375"/>
              <a:ext cx="126300" cy="303725"/>
            </a:xfrm>
            <a:custGeom>
              <a:rect b="b" l="l" r="r" t="t"/>
              <a:pathLst>
                <a:path extrusionOk="0" h="12149" w="5052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6370425" y="1934925"/>
              <a:ext cx="145575" cy="327050"/>
            </a:xfrm>
            <a:custGeom>
              <a:rect b="b" l="l" r="r" t="t"/>
              <a:pathLst>
                <a:path extrusionOk="0" h="13082" w="5823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5626075" y="893825"/>
              <a:ext cx="145875" cy="113350"/>
            </a:xfrm>
            <a:custGeom>
              <a:rect b="b" l="l" r="r" t="t"/>
              <a:pathLst>
                <a:path extrusionOk="0" h="4534" w="5835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5617225" y="885625"/>
              <a:ext cx="162600" cy="131025"/>
            </a:xfrm>
            <a:custGeom>
              <a:rect b="b" l="l" r="r" t="t"/>
              <a:pathLst>
                <a:path extrusionOk="0" h="5241" w="6504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5828725" y="897925"/>
              <a:ext cx="80850" cy="36650"/>
            </a:xfrm>
            <a:custGeom>
              <a:rect b="b" l="l" r="r" t="t"/>
              <a:pathLst>
                <a:path extrusionOk="0" h="1466" w="3234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814525" y="890350"/>
              <a:ext cx="111475" cy="53700"/>
            </a:xfrm>
            <a:custGeom>
              <a:rect b="b" l="l" r="r" t="t"/>
              <a:pathLst>
                <a:path extrusionOk="0" h="2148" w="4459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5765925" y="1013475"/>
              <a:ext cx="80825" cy="48625"/>
            </a:xfrm>
            <a:custGeom>
              <a:rect b="b" l="l" r="r" t="t"/>
              <a:pathLst>
                <a:path extrusionOk="0" h="1945" w="3233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5752975" y="1004300"/>
              <a:ext cx="113025" cy="68225"/>
            </a:xfrm>
            <a:custGeom>
              <a:rect b="b" l="l" r="r" t="t"/>
              <a:pathLst>
                <a:path extrusionOk="0" h="2729" w="4521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952100" y="890350"/>
              <a:ext cx="78950" cy="112725"/>
            </a:xfrm>
            <a:custGeom>
              <a:rect b="b" l="l" r="r" t="t"/>
              <a:pathLst>
                <a:path extrusionOk="0" h="4509" w="3158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944200" y="878675"/>
              <a:ext cx="94750" cy="137975"/>
            </a:xfrm>
            <a:custGeom>
              <a:rect b="b" l="l" r="r" t="t"/>
              <a:pathLst>
                <a:path extrusionOk="0" h="5519" w="379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4770275" y="799125"/>
              <a:ext cx="164800" cy="161950"/>
            </a:xfrm>
            <a:custGeom>
              <a:rect b="b" l="l" r="r" t="t"/>
              <a:pathLst>
                <a:path extrusionOk="0" h="6478" w="6592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4761750" y="785550"/>
              <a:ext cx="184075" cy="183425"/>
            </a:xfrm>
            <a:custGeom>
              <a:rect b="b" l="l" r="r" t="t"/>
              <a:pathLst>
                <a:path extrusionOk="0" h="7337" w="7363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4392100" y="1174150"/>
              <a:ext cx="165750" cy="386075"/>
            </a:xfrm>
            <a:custGeom>
              <a:rect b="b" l="l" r="r" t="t"/>
              <a:pathLst>
                <a:path extrusionOk="0" h="15443" w="663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4383875" y="1161200"/>
              <a:ext cx="181875" cy="406925"/>
            </a:xfrm>
            <a:custGeom>
              <a:rect b="b" l="l" r="r" t="t"/>
              <a:pathLst>
                <a:path extrusionOk="0" h="16277" w="7275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3327950" y="2153675"/>
              <a:ext cx="78950" cy="116200"/>
            </a:xfrm>
            <a:custGeom>
              <a:rect b="b" l="l" r="r" t="t"/>
              <a:pathLst>
                <a:path extrusionOk="0" h="4648" w="3158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3320050" y="2144525"/>
              <a:ext cx="94725" cy="134825"/>
            </a:xfrm>
            <a:custGeom>
              <a:rect b="b" l="l" r="r" t="t"/>
              <a:pathLst>
                <a:path extrusionOk="0" h="5393" w="3789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3404025" y="2057075"/>
              <a:ext cx="144925" cy="252250"/>
            </a:xfrm>
            <a:custGeom>
              <a:rect b="b" l="l" r="r" t="t"/>
              <a:pathLst>
                <a:path extrusionOk="0" h="10090" w="5797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3394250" y="2048250"/>
              <a:ext cx="162600" cy="270550"/>
            </a:xfrm>
            <a:custGeom>
              <a:rect b="b" l="l" r="r" t="t"/>
              <a:pathLst>
                <a:path extrusionOk="0" h="10822" w="6504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3658775" y="1084500"/>
              <a:ext cx="236775" cy="215300"/>
            </a:xfrm>
            <a:custGeom>
              <a:rect b="b" l="l" r="r" t="t"/>
              <a:pathLst>
                <a:path extrusionOk="0" h="8612" w="9471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3645200" y="1074400"/>
              <a:ext cx="260450" cy="239600"/>
            </a:xfrm>
            <a:custGeom>
              <a:rect b="b" l="l" r="r" t="t"/>
              <a:pathLst>
                <a:path extrusionOk="0" h="9584" w="10418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3780950" y="1045975"/>
              <a:ext cx="134825" cy="91250"/>
            </a:xfrm>
            <a:custGeom>
              <a:rect b="b" l="l" r="r" t="t"/>
              <a:pathLst>
                <a:path extrusionOk="0" h="3650" w="5393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3768950" y="1035550"/>
              <a:ext cx="156600" cy="111475"/>
            </a:xfrm>
            <a:custGeom>
              <a:rect b="b" l="l" r="r" t="t"/>
              <a:pathLst>
                <a:path extrusionOk="0" h="4459" w="6264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3098775" y="1751200"/>
              <a:ext cx="166375" cy="133550"/>
            </a:xfrm>
            <a:custGeom>
              <a:rect b="b" l="l" r="r" t="t"/>
              <a:pathLst>
                <a:path extrusionOk="0" h="5342" w="6655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3089925" y="1740150"/>
              <a:ext cx="182800" cy="153450"/>
            </a:xfrm>
            <a:custGeom>
              <a:rect b="b" l="l" r="r" t="t"/>
              <a:pathLst>
                <a:path extrusionOk="0" h="6138" w="7312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3793250" y="2636350"/>
              <a:ext cx="57175" cy="35700"/>
            </a:xfrm>
            <a:custGeom>
              <a:rect b="b" l="l" r="r" t="t"/>
              <a:pathLst>
                <a:path extrusionOk="0" h="1428" w="2287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3768950" y="2626875"/>
              <a:ext cx="95675" cy="59375"/>
            </a:xfrm>
            <a:custGeom>
              <a:rect b="b" l="l" r="r" t="t"/>
              <a:pathLst>
                <a:path extrusionOk="0" h="2375" w="3827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3702975" y="2517025"/>
              <a:ext cx="43275" cy="68200"/>
            </a:xfrm>
            <a:custGeom>
              <a:rect b="b" l="l" r="r" t="t"/>
              <a:pathLst>
                <a:path extrusionOk="0" h="2728" w="1731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3694450" y="2505025"/>
              <a:ext cx="62850" cy="88100"/>
            </a:xfrm>
            <a:custGeom>
              <a:rect b="b" l="l" r="r" t="t"/>
              <a:pathLst>
                <a:path extrusionOk="0" h="3524" w="2514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3696975" y="2570375"/>
              <a:ext cx="25275" cy="78000"/>
            </a:xfrm>
            <a:custGeom>
              <a:rect b="b" l="l" r="r" t="t"/>
              <a:pathLst>
                <a:path extrusionOk="0" h="3120" w="1011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3688775" y="2563750"/>
              <a:ext cx="43275" cy="92500"/>
            </a:xfrm>
            <a:custGeom>
              <a:rect b="b" l="l" r="r" t="t"/>
              <a:pathLst>
                <a:path extrusionOk="0" h="3700" w="1731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4360850" y="1623350"/>
              <a:ext cx="47375" cy="27475"/>
            </a:xfrm>
            <a:custGeom>
              <a:rect b="b" l="l" r="r" t="t"/>
              <a:pathLst>
                <a:path extrusionOk="0" h="1099" w="1895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4347900" y="1615450"/>
              <a:ext cx="74200" cy="44550"/>
            </a:xfrm>
            <a:custGeom>
              <a:rect b="b" l="l" r="r" t="t"/>
              <a:pathLst>
                <a:path extrusionOk="0" h="1782" w="2968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445000" y="785850"/>
              <a:ext cx="922425" cy="1196450"/>
            </a:xfrm>
            <a:custGeom>
              <a:rect b="b" l="l" r="r" t="t"/>
              <a:pathLst>
                <a:path extrusionOk="0" h="47858" w="36897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2437100" y="777350"/>
              <a:ext cx="939800" cy="1218525"/>
            </a:xfrm>
            <a:custGeom>
              <a:rect b="b" l="l" r="r" t="t"/>
              <a:pathLst>
                <a:path extrusionOk="0" h="48741" w="37592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067150" y="740400"/>
              <a:ext cx="667350" cy="530050"/>
            </a:xfrm>
            <a:custGeom>
              <a:rect b="b" l="l" r="r" t="t"/>
              <a:pathLst>
                <a:path extrusionOk="0" h="21202" w="26694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2057975" y="732525"/>
              <a:ext cx="685375" cy="546450"/>
            </a:xfrm>
            <a:custGeom>
              <a:rect b="b" l="l" r="r" t="t"/>
              <a:pathLst>
                <a:path extrusionOk="0" h="21858" w="27415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2007475" y="1152350"/>
              <a:ext cx="49275" cy="59075"/>
            </a:xfrm>
            <a:custGeom>
              <a:rect b="b" l="l" r="r" t="t"/>
              <a:pathLst>
                <a:path extrusionOk="0" h="2363" w="1971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1995800" y="1140375"/>
              <a:ext cx="70100" cy="82100"/>
            </a:xfrm>
            <a:custGeom>
              <a:rect b="b" l="l" r="r" t="t"/>
              <a:pathLst>
                <a:path extrusionOk="0" h="3284" w="2804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2092700" y="954125"/>
              <a:ext cx="54950" cy="101675"/>
            </a:xfrm>
            <a:custGeom>
              <a:rect b="b" l="l" r="r" t="t"/>
              <a:pathLst>
                <a:path extrusionOk="0" h="4067" w="2198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084500" y="938325"/>
              <a:ext cx="73900" cy="125350"/>
            </a:xfrm>
            <a:custGeom>
              <a:rect b="b" l="l" r="r" t="t"/>
              <a:pathLst>
                <a:path extrusionOk="0" h="5014" w="2956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999575" y="874575"/>
              <a:ext cx="83050" cy="141750"/>
            </a:xfrm>
            <a:custGeom>
              <a:rect b="b" l="l" r="r" t="t"/>
              <a:pathLst>
                <a:path extrusionOk="0" h="5670" w="3322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989175" y="864475"/>
              <a:ext cx="101025" cy="173625"/>
            </a:xfrm>
            <a:custGeom>
              <a:rect b="b" l="l" r="r" t="t"/>
              <a:pathLst>
                <a:path extrusionOk="0" h="6945" w="4041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924775" y="1047875"/>
              <a:ext cx="106400" cy="104500"/>
            </a:xfrm>
            <a:custGeom>
              <a:rect b="b" l="l" r="r" t="t"/>
              <a:pathLst>
                <a:path extrusionOk="0" h="4180" w="4256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1916875" y="1036500"/>
              <a:ext cx="124100" cy="128500"/>
            </a:xfrm>
            <a:custGeom>
              <a:rect b="b" l="l" r="r" t="t"/>
              <a:pathLst>
                <a:path extrusionOk="0" h="5140" w="4964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1706650" y="1016300"/>
              <a:ext cx="192575" cy="136400"/>
            </a:xfrm>
            <a:custGeom>
              <a:rect b="b" l="l" r="r" t="t"/>
              <a:pathLst>
                <a:path extrusionOk="0" h="5456" w="7703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697800" y="1004950"/>
              <a:ext cx="209625" cy="156600"/>
            </a:xfrm>
            <a:custGeom>
              <a:rect b="b" l="l" r="r" t="t"/>
              <a:pathLst>
                <a:path extrusionOk="0" h="6264" w="8385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640975" y="919700"/>
              <a:ext cx="161975" cy="96625"/>
            </a:xfrm>
            <a:custGeom>
              <a:rect b="b" l="l" r="r" t="t"/>
              <a:pathLst>
                <a:path extrusionOk="0" h="3865" w="6479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629625" y="910875"/>
              <a:ext cx="184375" cy="113650"/>
            </a:xfrm>
            <a:custGeom>
              <a:rect b="b" l="l" r="r" t="t"/>
              <a:pathLst>
                <a:path extrusionOk="0" h="4546" w="7375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1843950" y="961050"/>
              <a:ext cx="72950" cy="40125"/>
            </a:xfrm>
            <a:custGeom>
              <a:rect b="b" l="l" r="r" t="t"/>
              <a:pathLst>
                <a:path extrusionOk="0" h="1605" w="2918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1833850" y="953475"/>
              <a:ext cx="102950" cy="58125"/>
            </a:xfrm>
            <a:custGeom>
              <a:rect b="b" l="l" r="r" t="t"/>
              <a:pathLst>
                <a:path extrusionOk="0" h="2325" w="4118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1900150" y="882450"/>
              <a:ext cx="40425" cy="51500"/>
            </a:xfrm>
            <a:custGeom>
              <a:rect b="b" l="l" r="r" t="t"/>
              <a:pathLst>
                <a:path extrusionOk="0" h="2060" w="1617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889725" y="873000"/>
              <a:ext cx="58750" cy="77975"/>
            </a:xfrm>
            <a:custGeom>
              <a:rect b="b" l="l" r="r" t="t"/>
              <a:pathLst>
                <a:path extrusionOk="0" h="3119" w="235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439900" y="1099950"/>
              <a:ext cx="185325" cy="192275"/>
            </a:xfrm>
            <a:custGeom>
              <a:rect b="b" l="l" r="r" t="t"/>
              <a:pathLst>
                <a:path extrusionOk="0" h="7691" w="7413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431375" y="1091425"/>
              <a:ext cx="201725" cy="208700"/>
            </a:xfrm>
            <a:custGeom>
              <a:rect b="b" l="l" r="r" t="t"/>
              <a:pathLst>
                <a:path extrusionOk="0" h="8348" w="8069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514700" y="1211400"/>
              <a:ext cx="329275" cy="270225"/>
            </a:xfrm>
            <a:custGeom>
              <a:rect b="b" l="l" r="r" t="t"/>
              <a:pathLst>
                <a:path extrusionOk="0" h="10809" w="13171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506825" y="1202875"/>
              <a:ext cx="349150" cy="287600"/>
            </a:xfrm>
            <a:custGeom>
              <a:rect b="b" l="l" r="r" t="t"/>
              <a:pathLst>
                <a:path extrusionOk="0" h="11504" w="13966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843950" y="1219275"/>
              <a:ext cx="96625" cy="163875"/>
            </a:xfrm>
            <a:custGeom>
              <a:rect b="b" l="l" r="r" t="t"/>
              <a:pathLst>
                <a:path extrusionOk="0" h="6555" w="3865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1835425" y="1205075"/>
              <a:ext cx="113050" cy="190700"/>
            </a:xfrm>
            <a:custGeom>
              <a:rect b="b" l="l" r="r" t="t"/>
              <a:pathLst>
                <a:path extrusionOk="0" h="7628" w="4522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1794700" y="1458875"/>
              <a:ext cx="74850" cy="69800"/>
            </a:xfrm>
            <a:custGeom>
              <a:rect b="b" l="l" r="r" t="t"/>
              <a:pathLst>
                <a:path extrusionOk="0" h="2792" w="2994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782075" y="1445925"/>
              <a:ext cx="98850" cy="90625"/>
            </a:xfrm>
            <a:custGeom>
              <a:rect b="b" l="l" r="r" t="t"/>
              <a:pathLst>
                <a:path extrusionOk="0" h="3625" w="3954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241275" y="1079650"/>
              <a:ext cx="2559200" cy="3887025"/>
            </a:xfrm>
            <a:custGeom>
              <a:rect b="b" l="l" r="r" t="t"/>
              <a:pathLst>
                <a:path extrusionOk="0" h="155481" w="102368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238125" y="1071925"/>
              <a:ext cx="2568675" cy="3902025"/>
            </a:xfrm>
            <a:custGeom>
              <a:rect b="b" l="l" r="r" t="t"/>
              <a:pathLst>
                <a:path extrusionOk="0" h="156081" w="102747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940550" y="1654925"/>
              <a:ext cx="124725" cy="149650"/>
            </a:xfrm>
            <a:custGeom>
              <a:rect b="b" l="l" r="r" t="t"/>
              <a:pathLst>
                <a:path extrusionOk="0" h="5986" w="4989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32650" y="1641650"/>
              <a:ext cx="145575" cy="179325"/>
            </a:xfrm>
            <a:custGeom>
              <a:rect b="b" l="l" r="r" t="t"/>
              <a:pathLst>
                <a:path extrusionOk="0" h="7173" w="5823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2019475" y="1292525"/>
              <a:ext cx="410075" cy="583375"/>
            </a:xfrm>
            <a:custGeom>
              <a:rect b="b" l="l" r="r" t="t"/>
              <a:pathLst>
                <a:path extrusionOk="0" h="23335" w="16403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2011275" y="1270725"/>
              <a:ext cx="427750" cy="619075"/>
            </a:xfrm>
            <a:custGeom>
              <a:rect b="b" l="l" r="r" t="t"/>
              <a:pathLst>
                <a:path extrusionOk="0" h="24763" w="1711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342725" y="2272700"/>
              <a:ext cx="102300" cy="109875"/>
            </a:xfrm>
            <a:custGeom>
              <a:rect b="b" l="l" r="r" t="t"/>
              <a:pathLst>
                <a:path extrusionOk="0" h="4395" w="4092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334825" y="2250600"/>
              <a:ext cx="118400" cy="142075"/>
            </a:xfrm>
            <a:custGeom>
              <a:rect b="b" l="l" r="r" t="t"/>
              <a:pathLst>
                <a:path extrusionOk="0" h="5683" w="4736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713900" y="3010725"/>
              <a:ext cx="224775" cy="69925"/>
            </a:xfrm>
            <a:custGeom>
              <a:rect b="b" l="l" r="r" t="t"/>
              <a:pathLst>
                <a:path extrusionOk="0" h="2797" w="8991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1691475" y="3002850"/>
              <a:ext cx="265200" cy="86825"/>
            </a:xfrm>
            <a:custGeom>
              <a:rect b="b" l="l" r="r" t="t"/>
              <a:pathLst>
                <a:path extrusionOk="0" h="3473" w="10608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1938650" y="3067875"/>
              <a:ext cx="120300" cy="55275"/>
            </a:xfrm>
            <a:custGeom>
              <a:rect b="b" l="l" r="r" t="t"/>
              <a:pathLst>
                <a:path extrusionOk="0" h="2211" w="4812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1916875" y="3059350"/>
              <a:ext cx="152175" cy="75475"/>
            </a:xfrm>
            <a:custGeom>
              <a:rect b="b" l="l" r="r" t="t"/>
              <a:pathLst>
                <a:path extrusionOk="0" h="3019" w="6087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1843950" y="3121225"/>
              <a:ext cx="55275" cy="29075"/>
            </a:xfrm>
            <a:custGeom>
              <a:rect b="b" l="l" r="r" t="t"/>
              <a:pathLst>
                <a:path extrusionOk="0" h="1163" w="2211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1824375" y="3113325"/>
              <a:ext cx="88750" cy="47700"/>
            </a:xfrm>
            <a:custGeom>
              <a:rect b="b" l="l" r="r" t="t"/>
              <a:pathLst>
                <a:path extrusionOk="0" h="1908" w="355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090500" y="3105425"/>
              <a:ext cx="65050" cy="33175"/>
            </a:xfrm>
            <a:custGeom>
              <a:rect b="b" l="l" r="r" t="t"/>
              <a:pathLst>
                <a:path extrusionOk="0" h="1327" w="2602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077875" y="3094075"/>
              <a:ext cx="106725" cy="54325"/>
            </a:xfrm>
            <a:custGeom>
              <a:rect b="b" l="l" r="r" t="t"/>
              <a:pathLst>
                <a:path extrusionOk="0" h="2173" w="4269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39"/>
          <p:cNvSpPr txBox="1"/>
          <p:nvPr/>
        </p:nvSpPr>
        <p:spPr>
          <a:xfrm>
            <a:off x="1638450" y="2536663"/>
            <a:ext cx="2431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rPr>
              <a:t>CITY OF CAMBRIDGE</a:t>
            </a:r>
            <a:endParaRPr sz="2200">
              <a:solidFill>
                <a:schemeClr val="lt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grpSp>
        <p:nvGrpSpPr>
          <p:cNvPr id="489" name="Google Shape;489;p39"/>
          <p:cNvGrpSpPr/>
          <p:nvPr/>
        </p:nvGrpSpPr>
        <p:grpSpPr>
          <a:xfrm rot="789932">
            <a:off x="681568" y="2120363"/>
            <a:ext cx="781302" cy="781302"/>
            <a:chOff x="5929350" y="2117975"/>
            <a:chExt cx="1214700" cy="1214700"/>
          </a:xfrm>
        </p:grpSpPr>
        <p:sp>
          <p:nvSpPr>
            <p:cNvPr id="490" name="Google Shape;490;p39"/>
            <p:cNvSpPr/>
            <p:nvPr/>
          </p:nvSpPr>
          <p:spPr>
            <a:xfrm>
              <a:off x="5929350" y="2117975"/>
              <a:ext cx="1214700" cy="1214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5995807" y="2184442"/>
              <a:ext cx="1081800" cy="108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157163" rotWithShape="0" algn="bl" dir="5280000" dist="76200">
                <a:schemeClr val="dk1">
                  <a:alpha val="5299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39"/>
          <p:cNvSpPr/>
          <p:nvPr/>
        </p:nvSpPr>
        <p:spPr>
          <a:xfrm rot="790175">
            <a:off x="873792" y="2348134"/>
            <a:ext cx="396828" cy="325761"/>
          </a:xfrm>
          <a:custGeom>
            <a:rect b="b" l="l" r="r" t="t"/>
            <a:pathLst>
              <a:path extrusionOk="0" h="8833" w="10760">
                <a:moveTo>
                  <a:pt x="3176" y="1142"/>
                </a:moveTo>
                <a:lnTo>
                  <a:pt x="2730" y="2516"/>
                </a:lnTo>
                <a:lnTo>
                  <a:pt x="1321" y="2516"/>
                </a:lnTo>
                <a:lnTo>
                  <a:pt x="3176" y="1142"/>
                </a:lnTo>
                <a:close/>
                <a:moveTo>
                  <a:pt x="6780" y="625"/>
                </a:moveTo>
                <a:cubicBezTo>
                  <a:pt x="6780" y="625"/>
                  <a:pt x="6780" y="643"/>
                  <a:pt x="6780" y="643"/>
                </a:cubicBezTo>
                <a:lnTo>
                  <a:pt x="7405" y="2516"/>
                </a:lnTo>
                <a:lnTo>
                  <a:pt x="3390" y="2516"/>
                </a:lnTo>
                <a:lnTo>
                  <a:pt x="4015" y="625"/>
                </a:lnTo>
                <a:close/>
                <a:moveTo>
                  <a:pt x="7601" y="1142"/>
                </a:moveTo>
                <a:lnTo>
                  <a:pt x="9475" y="2516"/>
                </a:lnTo>
                <a:lnTo>
                  <a:pt x="8065" y="2516"/>
                </a:lnTo>
                <a:lnTo>
                  <a:pt x="7601" y="1142"/>
                </a:lnTo>
                <a:close/>
                <a:moveTo>
                  <a:pt x="2748" y="3141"/>
                </a:moveTo>
                <a:lnTo>
                  <a:pt x="4336" y="6852"/>
                </a:lnTo>
                <a:lnTo>
                  <a:pt x="1053" y="3141"/>
                </a:lnTo>
                <a:close/>
                <a:moveTo>
                  <a:pt x="9725" y="3141"/>
                </a:moveTo>
                <a:lnTo>
                  <a:pt x="6459" y="6852"/>
                </a:lnTo>
                <a:lnTo>
                  <a:pt x="8047" y="3141"/>
                </a:lnTo>
                <a:close/>
                <a:moveTo>
                  <a:pt x="7369" y="3141"/>
                </a:moveTo>
                <a:lnTo>
                  <a:pt x="5389" y="7726"/>
                </a:lnTo>
                <a:lnTo>
                  <a:pt x="3426" y="3141"/>
                </a:lnTo>
                <a:close/>
                <a:moveTo>
                  <a:pt x="3783" y="0"/>
                </a:moveTo>
                <a:cubicBezTo>
                  <a:pt x="3729" y="0"/>
                  <a:pt x="3658" y="18"/>
                  <a:pt x="3604" y="54"/>
                </a:cubicBezTo>
                <a:lnTo>
                  <a:pt x="179" y="2570"/>
                </a:lnTo>
                <a:cubicBezTo>
                  <a:pt x="36" y="2677"/>
                  <a:pt x="0" y="2909"/>
                  <a:pt x="125" y="3034"/>
                </a:cubicBezTo>
                <a:lnTo>
                  <a:pt x="5157" y="8725"/>
                </a:lnTo>
                <a:cubicBezTo>
                  <a:pt x="5219" y="8797"/>
                  <a:pt x="5308" y="8832"/>
                  <a:pt x="5395" y="8832"/>
                </a:cubicBezTo>
                <a:cubicBezTo>
                  <a:pt x="5482" y="8832"/>
                  <a:pt x="5567" y="8797"/>
                  <a:pt x="5621" y="8725"/>
                </a:cubicBezTo>
                <a:lnTo>
                  <a:pt x="10652" y="3034"/>
                </a:lnTo>
                <a:cubicBezTo>
                  <a:pt x="10742" y="2944"/>
                  <a:pt x="10759" y="2802"/>
                  <a:pt x="10688" y="2677"/>
                </a:cubicBezTo>
                <a:cubicBezTo>
                  <a:pt x="10670" y="2641"/>
                  <a:pt x="10634" y="2605"/>
                  <a:pt x="10599" y="2570"/>
                </a:cubicBezTo>
                <a:lnTo>
                  <a:pt x="7191" y="54"/>
                </a:lnTo>
                <a:cubicBezTo>
                  <a:pt x="7137" y="18"/>
                  <a:pt x="7066" y="0"/>
                  <a:pt x="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39"/>
          <p:cNvGrpSpPr/>
          <p:nvPr/>
        </p:nvGrpSpPr>
        <p:grpSpPr>
          <a:xfrm rot="-542998">
            <a:off x="6106944" y="2180030"/>
            <a:ext cx="402337" cy="402337"/>
            <a:chOff x="5929350" y="2117975"/>
            <a:chExt cx="1214700" cy="1214700"/>
          </a:xfrm>
        </p:grpSpPr>
        <p:sp>
          <p:nvSpPr>
            <p:cNvPr id="494" name="Google Shape;494;p39"/>
            <p:cNvSpPr/>
            <p:nvPr/>
          </p:nvSpPr>
          <p:spPr>
            <a:xfrm>
              <a:off x="5929350" y="2117975"/>
              <a:ext cx="1214700" cy="1214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995807" y="2184442"/>
              <a:ext cx="1081800" cy="108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157163" rotWithShape="0" algn="bl" dir="5280000" dist="76200">
                <a:schemeClr val="dk1">
                  <a:alpha val="52999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0"/>
          <p:cNvSpPr txBox="1"/>
          <p:nvPr>
            <p:ph idx="2" type="title"/>
          </p:nvPr>
        </p:nvSpPr>
        <p:spPr>
          <a:xfrm>
            <a:off x="489938" y="1185688"/>
            <a:ext cx="12399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1</a:t>
            </a:r>
            <a:endParaRPr/>
          </a:p>
        </p:txBody>
      </p:sp>
      <p:sp>
        <p:nvSpPr>
          <p:cNvPr id="501" name="Google Shape;501;p40"/>
          <p:cNvSpPr txBox="1"/>
          <p:nvPr>
            <p:ph idx="1" type="subTitle"/>
          </p:nvPr>
        </p:nvSpPr>
        <p:spPr>
          <a:xfrm>
            <a:off x="1729838" y="1456825"/>
            <a:ext cx="25812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02" name="Google Shape;502;p40"/>
          <p:cNvSpPr txBox="1"/>
          <p:nvPr>
            <p:ph idx="4" type="title"/>
          </p:nvPr>
        </p:nvSpPr>
        <p:spPr>
          <a:xfrm>
            <a:off x="4352063" y="1185688"/>
            <a:ext cx="12399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3" name="Google Shape;503;p40"/>
          <p:cNvSpPr txBox="1"/>
          <p:nvPr>
            <p:ph idx="5" type="subTitle"/>
          </p:nvPr>
        </p:nvSpPr>
        <p:spPr>
          <a:xfrm>
            <a:off x="5632988" y="1456838"/>
            <a:ext cx="30243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PROBLEMATIQUE</a:t>
            </a:r>
            <a:endParaRPr/>
          </a:p>
        </p:txBody>
      </p:sp>
      <p:sp>
        <p:nvSpPr>
          <p:cNvPr id="504" name="Google Shape;504;p40"/>
          <p:cNvSpPr txBox="1"/>
          <p:nvPr>
            <p:ph idx="7" type="title"/>
          </p:nvPr>
        </p:nvSpPr>
        <p:spPr>
          <a:xfrm>
            <a:off x="486938" y="2129350"/>
            <a:ext cx="12399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5" name="Google Shape;505;p40"/>
          <p:cNvSpPr txBox="1"/>
          <p:nvPr>
            <p:ph idx="8" type="subTitle"/>
          </p:nvPr>
        </p:nvSpPr>
        <p:spPr>
          <a:xfrm>
            <a:off x="1726838" y="2400500"/>
            <a:ext cx="28008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ETAPES</a:t>
            </a:r>
            <a:endParaRPr/>
          </a:p>
        </p:txBody>
      </p:sp>
      <p:sp>
        <p:nvSpPr>
          <p:cNvPr id="506" name="Google Shape;506;p40"/>
          <p:cNvSpPr txBox="1"/>
          <p:nvPr>
            <p:ph idx="13" type="title"/>
          </p:nvPr>
        </p:nvSpPr>
        <p:spPr>
          <a:xfrm>
            <a:off x="4349063" y="2129350"/>
            <a:ext cx="12399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7" name="Google Shape;507;p40"/>
          <p:cNvSpPr txBox="1"/>
          <p:nvPr>
            <p:ph idx="14" type="subTitle"/>
          </p:nvPr>
        </p:nvSpPr>
        <p:spPr>
          <a:xfrm>
            <a:off x="5629988" y="2400488"/>
            <a:ext cx="25812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508" name="Google Shape;508;p40"/>
          <p:cNvSpPr txBox="1"/>
          <p:nvPr>
            <p:ph idx="7" type="title"/>
          </p:nvPr>
        </p:nvSpPr>
        <p:spPr>
          <a:xfrm>
            <a:off x="486713" y="3022413"/>
            <a:ext cx="12399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09" name="Google Shape;509;p40"/>
          <p:cNvSpPr txBox="1"/>
          <p:nvPr>
            <p:ph idx="8" type="subTitle"/>
          </p:nvPr>
        </p:nvSpPr>
        <p:spPr>
          <a:xfrm>
            <a:off x="1726613" y="3293563"/>
            <a:ext cx="28008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STATS</a:t>
            </a:r>
            <a:endParaRPr/>
          </a:p>
        </p:txBody>
      </p:sp>
      <p:sp>
        <p:nvSpPr>
          <p:cNvPr id="510" name="Google Shape;510;p40"/>
          <p:cNvSpPr txBox="1"/>
          <p:nvPr>
            <p:ph idx="13" type="title"/>
          </p:nvPr>
        </p:nvSpPr>
        <p:spPr>
          <a:xfrm>
            <a:off x="4348838" y="3022413"/>
            <a:ext cx="12399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11" name="Google Shape;511;p40"/>
          <p:cNvSpPr txBox="1"/>
          <p:nvPr>
            <p:ph idx="14" type="subTitle"/>
          </p:nvPr>
        </p:nvSpPr>
        <p:spPr>
          <a:xfrm>
            <a:off x="5629763" y="3293550"/>
            <a:ext cx="25812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"/>
          <p:cNvSpPr txBox="1"/>
          <p:nvPr>
            <p:ph idx="2" type="ctrTitle"/>
          </p:nvPr>
        </p:nvSpPr>
        <p:spPr>
          <a:xfrm>
            <a:off x="1292700" y="2243063"/>
            <a:ext cx="6558600" cy="9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17" name="Google Shape;517;p41"/>
          <p:cNvSpPr txBox="1"/>
          <p:nvPr>
            <p:ph type="title"/>
          </p:nvPr>
        </p:nvSpPr>
        <p:spPr>
          <a:xfrm>
            <a:off x="3584675" y="1248796"/>
            <a:ext cx="1974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2"/>
          <p:cNvSpPr txBox="1"/>
          <p:nvPr>
            <p:ph type="ctrTitle"/>
          </p:nvPr>
        </p:nvSpPr>
        <p:spPr>
          <a:xfrm>
            <a:off x="2535200" y="539375"/>
            <a:ext cx="40740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lt1"/>
                </a:solidFill>
              </a:rPr>
              <a:t>TECHNOS</a:t>
            </a:r>
            <a:endParaRPr/>
          </a:p>
        </p:txBody>
      </p:sp>
      <p:sp>
        <p:nvSpPr>
          <p:cNvPr id="523" name="Google Shape;523;p42"/>
          <p:cNvSpPr txBox="1"/>
          <p:nvPr>
            <p:ph idx="1" type="subTitle"/>
          </p:nvPr>
        </p:nvSpPr>
        <p:spPr>
          <a:xfrm>
            <a:off x="1015188" y="3061250"/>
            <a:ext cx="33996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VISUALISATION</a:t>
            </a:r>
            <a:endParaRPr/>
          </a:p>
        </p:txBody>
      </p:sp>
      <p:sp>
        <p:nvSpPr>
          <p:cNvPr id="524" name="Google Shape;524;p42"/>
          <p:cNvSpPr txBox="1"/>
          <p:nvPr>
            <p:ph idx="2" type="subTitle"/>
          </p:nvPr>
        </p:nvSpPr>
        <p:spPr>
          <a:xfrm>
            <a:off x="1015188" y="3366674"/>
            <a:ext cx="33996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: matplotlib, seaborn</a:t>
            </a:r>
            <a:endParaRPr/>
          </a:p>
        </p:txBody>
      </p:sp>
      <p:sp>
        <p:nvSpPr>
          <p:cNvPr id="525" name="Google Shape;525;p42"/>
          <p:cNvSpPr txBox="1"/>
          <p:nvPr>
            <p:ph idx="3" type="subTitle"/>
          </p:nvPr>
        </p:nvSpPr>
        <p:spPr>
          <a:xfrm>
            <a:off x="4729213" y="3366675"/>
            <a:ext cx="33996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TRAITEMENT ET ANALYSE</a:t>
            </a:r>
            <a:endParaRPr/>
          </a:p>
        </p:txBody>
      </p:sp>
      <p:sp>
        <p:nvSpPr>
          <p:cNvPr id="526" name="Google Shape;526;p42"/>
          <p:cNvSpPr txBox="1"/>
          <p:nvPr>
            <p:ph idx="4" type="subTitle"/>
          </p:nvPr>
        </p:nvSpPr>
        <p:spPr>
          <a:xfrm>
            <a:off x="4729213" y="3751524"/>
            <a:ext cx="33996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Pyspark</a:t>
            </a:r>
            <a:endParaRPr/>
          </a:p>
        </p:txBody>
      </p:sp>
      <p:grpSp>
        <p:nvGrpSpPr>
          <p:cNvPr id="527" name="Google Shape;527;p42"/>
          <p:cNvGrpSpPr/>
          <p:nvPr/>
        </p:nvGrpSpPr>
        <p:grpSpPr>
          <a:xfrm>
            <a:off x="6086445" y="2125060"/>
            <a:ext cx="685135" cy="683981"/>
            <a:chOff x="4062818" y="1993975"/>
            <a:chExt cx="325186" cy="324638"/>
          </a:xfrm>
        </p:grpSpPr>
        <p:sp>
          <p:nvSpPr>
            <p:cNvPr id="528" name="Google Shape;528;p42"/>
            <p:cNvSpPr/>
            <p:nvPr/>
          </p:nvSpPr>
          <p:spPr>
            <a:xfrm>
              <a:off x="4062818" y="1993975"/>
              <a:ext cx="325186" cy="324638"/>
            </a:xfrm>
            <a:custGeom>
              <a:rect b="b" l="l" r="r" t="t"/>
              <a:pathLst>
                <a:path extrusionOk="0" h="10671" w="10689">
                  <a:moveTo>
                    <a:pt x="5139" y="625"/>
                  </a:moveTo>
                  <a:lnTo>
                    <a:pt x="5139" y="2231"/>
                  </a:lnTo>
                  <a:lnTo>
                    <a:pt x="1535" y="2231"/>
                  </a:lnTo>
                  <a:lnTo>
                    <a:pt x="1535" y="625"/>
                  </a:lnTo>
                  <a:close/>
                  <a:moveTo>
                    <a:pt x="4301" y="2856"/>
                  </a:moveTo>
                  <a:lnTo>
                    <a:pt x="4301" y="3516"/>
                  </a:lnTo>
                  <a:lnTo>
                    <a:pt x="2356" y="3516"/>
                  </a:lnTo>
                  <a:lnTo>
                    <a:pt x="2356" y="2856"/>
                  </a:lnTo>
                  <a:close/>
                  <a:moveTo>
                    <a:pt x="10064" y="4140"/>
                  </a:moveTo>
                  <a:lnTo>
                    <a:pt x="10064" y="10046"/>
                  </a:lnTo>
                  <a:lnTo>
                    <a:pt x="625" y="10046"/>
                  </a:lnTo>
                  <a:lnTo>
                    <a:pt x="625" y="4140"/>
                  </a:lnTo>
                  <a:close/>
                  <a:moveTo>
                    <a:pt x="1214" y="1"/>
                  </a:moveTo>
                  <a:cubicBezTo>
                    <a:pt x="1036" y="1"/>
                    <a:pt x="911" y="126"/>
                    <a:pt x="911" y="304"/>
                  </a:cubicBezTo>
                  <a:lnTo>
                    <a:pt x="911" y="2534"/>
                  </a:lnTo>
                  <a:cubicBezTo>
                    <a:pt x="911" y="2713"/>
                    <a:pt x="1036" y="2856"/>
                    <a:pt x="1214" y="2856"/>
                  </a:cubicBezTo>
                  <a:lnTo>
                    <a:pt x="1714" y="2856"/>
                  </a:lnTo>
                  <a:lnTo>
                    <a:pt x="1714" y="3516"/>
                  </a:lnTo>
                  <a:lnTo>
                    <a:pt x="322" y="3516"/>
                  </a:lnTo>
                  <a:cubicBezTo>
                    <a:pt x="143" y="3516"/>
                    <a:pt x="1" y="3659"/>
                    <a:pt x="1" y="3837"/>
                  </a:cubicBezTo>
                  <a:lnTo>
                    <a:pt x="1" y="10367"/>
                  </a:lnTo>
                  <a:cubicBezTo>
                    <a:pt x="1" y="10546"/>
                    <a:pt x="143" y="10671"/>
                    <a:pt x="322" y="10671"/>
                  </a:cubicBezTo>
                  <a:lnTo>
                    <a:pt x="10385" y="10671"/>
                  </a:lnTo>
                  <a:cubicBezTo>
                    <a:pt x="10546" y="10671"/>
                    <a:pt x="10688" y="10546"/>
                    <a:pt x="10688" y="10367"/>
                  </a:cubicBezTo>
                  <a:lnTo>
                    <a:pt x="10688" y="3837"/>
                  </a:lnTo>
                  <a:cubicBezTo>
                    <a:pt x="10688" y="3659"/>
                    <a:pt x="10546" y="3516"/>
                    <a:pt x="10385" y="3516"/>
                  </a:cubicBezTo>
                  <a:lnTo>
                    <a:pt x="8815" y="3516"/>
                  </a:lnTo>
                  <a:lnTo>
                    <a:pt x="8815" y="2891"/>
                  </a:lnTo>
                  <a:lnTo>
                    <a:pt x="9136" y="2891"/>
                  </a:lnTo>
                  <a:cubicBezTo>
                    <a:pt x="9547" y="2873"/>
                    <a:pt x="9547" y="2285"/>
                    <a:pt x="9136" y="2267"/>
                  </a:cubicBezTo>
                  <a:lnTo>
                    <a:pt x="7816" y="2267"/>
                  </a:lnTo>
                  <a:cubicBezTo>
                    <a:pt x="7405" y="2285"/>
                    <a:pt x="7405" y="2873"/>
                    <a:pt x="7816" y="2891"/>
                  </a:cubicBezTo>
                  <a:lnTo>
                    <a:pt x="8191" y="2891"/>
                  </a:lnTo>
                  <a:lnTo>
                    <a:pt x="8191" y="3516"/>
                  </a:lnTo>
                  <a:lnTo>
                    <a:pt x="4925" y="3516"/>
                  </a:lnTo>
                  <a:lnTo>
                    <a:pt x="4925" y="2856"/>
                  </a:lnTo>
                  <a:lnTo>
                    <a:pt x="5461" y="2856"/>
                  </a:lnTo>
                  <a:cubicBezTo>
                    <a:pt x="5621" y="2856"/>
                    <a:pt x="5764" y="2713"/>
                    <a:pt x="5764" y="2534"/>
                  </a:cubicBezTo>
                  <a:lnTo>
                    <a:pt x="5764" y="304"/>
                  </a:lnTo>
                  <a:cubicBezTo>
                    <a:pt x="5764" y="126"/>
                    <a:pt x="5621" y="1"/>
                    <a:pt x="5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4101911" y="2139455"/>
              <a:ext cx="163430" cy="141160"/>
            </a:xfrm>
            <a:custGeom>
              <a:rect b="b" l="l" r="r" t="t"/>
              <a:pathLst>
                <a:path extrusionOk="0" h="4640" w="5372">
                  <a:moveTo>
                    <a:pt x="2302" y="625"/>
                  </a:moveTo>
                  <a:cubicBezTo>
                    <a:pt x="3230" y="625"/>
                    <a:pt x="3979" y="1392"/>
                    <a:pt x="3979" y="2320"/>
                  </a:cubicBezTo>
                  <a:cubicBezTo>
                    <a:pt x="3979" y="3248"/>
                    <a:pt x="3230" y="4015"/>
                    <a:pt x="2302" y="4015"/>
                  </a:cubicBezTo>
                  <a:cubicBezTo>
                    <a:pt x="72" y="3926"/>
                    <a:pt x="72" y="714"/>
                    <a:pt x="2302" y="625"/>
                  </a:cubicBezTo>
                  <a:close/>
                  <a:moveTo>
                    <a:pt x="2302" y="1"/>
                  </a:moveTo>
                  <a:cubicBezTo>
                    <a:pt x="1035" y="1"/>
                    <a:pt x="0" y="1035"/>
                    <a:pt x="0" y="2320"/>
                  </a:cubicBezTo>
                  <a:cubicBezTo>
                    <a:pt x="0" y="3605"/>
                    <a:pt x="1035" y="4640"/>
                    <a:pt x="2302" y="4640"/>
                  </a:cubicBezTo>
                  <a:cubicBezTo>
                    <a:pt x="5371" y="4515"/>
                    <a:pt x="5371" y="125"/>
                    <a:pt x="2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4140457" y="2178000"/>
              <a:ext cx="73835" cy="64070"/>
            </a:xfrm>
            <a:custGeom>
              <a:rect b="b" l="l" r="r" t="t"/>
              <a:pathLst>
                <a:path extrusionOk="0" h="2106" w="2427">
                  <a:moveTo>
                    <a:pt x="1035" y="643"/>
                  </a:moveTo>
                  <a:cubicBezTo>
                    <a:pt x="1267" y="643"/>
                    <a:pt x="1463" y="821"/>
                    <a:pt x="1463" y="1053"/>
                  </a:cubicBezTo>
                  <a:cubicBezTo>
                    <a:pt x="1463" y="1285"/>
                    <a:pt x="1267" y="1481"/>
                    <a:pt x="1035" y="1481"/>
                  </a:cubicBezTo>
                  <a:cubicBezTo>
                    <a:pt x="482" y="1446"/>
                    <a:pt x="482" y="661"/>
                    <a:pt x="1035" y="643"/>
                  </a:cubicBezTo>
                  <a:close/>
                  <a:moveTo>
                    <a:pt x="1035" y="0"/>
                  </a:moveTo>
                  <a:cubicBezTo>
                    <a:pt x="464" y="0"/>
                    <a:pt x="0" y="482"/>
                    <a:pt x="0" y="1053"/>
                  </a:cubicBezTo>
                  <a:cubicBezTo>
                    <a:pt x="0" y="1624"/>
                    <a:pt x="464" y="2106"/>
                    <a:pt x="1035" y="2106"/>
                  </a:cubicBezTo>
                  <a:cubicBezTo>
                    <a:pt x="2427" y="2052"/>
                    <a:pt x="2427" y="72"/>
                    <a:pt x="10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4289192" y="2149221"/>
              <a:ext cx="64070" cy="19044"/>
            </a:xfrm>
            <a:custGeom>
              <a:rect b="b" l="l" r="r" t="t"/>
              <a:pathLst>
                <a:path extrusionOk="0" h="626" w="2106">
                  <a:moveTo>
                    <a:pt x="428" y="1"/>
                  </a:moveTo>
                  <a:cubicBezTo>
                    <a:pt x="0" y="19"/>
                    <a:pt x="0" y="607"/>
                    <a:pt x="428" y="625"/>
                  </a:cubicBezTo>
                  <a:lnTo>
                    <a:pt x="1695" y="625"/>
                  </a:lnTo>
                  <a:cubicBezTo>
                    <a:pt x="2106" y="607"/>
                    <a:pt x="2106" y="19"/>
                    <a:pt x="16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4258770" y="2223604"/>
              <a:ext cx="100455" cy="57012"/>
            </a:xfrm>
            <a:custGeom>
              <a:rect b="b" l="l" r="r" t="t"/>
              <a:pathLst>
                <a:path extrusionOk="0" h="1874" w="3302">
                  <a:moveTo>
                    <a:pt x="2053" y="625"/>
                  </a:moveTo>
                  <a:cubicBezTo>
                    <a:pt x="2481" y="643"/>
                    <a:pt x="2463" y="1231"/>
                    <a:pt x="2053" y="1249"/>
                  </a:cubicBezTo>
                  <a:lnTo>
                    <a:pt x="1250" y="1249"/>
                  </a:lnTo>
                  <a:cubicBezTo>
                    <a:pt x="822" y="1231"/>
                    <a:pt x="822" y="643"/>
                    <a:pt x="1250" y="625"/>
                  </a:cubicBezTo>
                  <a:close/>
                  <a:moveTo>
                    <a:pt x="1250" y="0"/>
                  </a:moveTo>
                  <a:cubicBezTo>
                    <a:pt x="1" y="54"/>
                    <a:pt x="1" y="1820"/>
                    <a:pt x="1250" y="1874"/>
                  </a:cubicBezTo>
                  <a:lnTo>
                    <a:pt x="2053" y="1874"/>
                  </a:lnTo>
                  <a:cubicBezTo>
                    <a:pt x="3302" y="1820"/>
                    <a:pt x="3302" y="54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42"/>
          <p:cNvGrpSpPr/>
          <p:nvPr/>
        </p:nvGrpSpPr>
        <p:grpSpPr>
          <a:xfrm>
            <a:off x="2372431" y="2130646"/>
            <a:ext cx="685114" cy="672810"/>
            <a:chOff x="2666699" y="2518337"/>
            <a:chExt cx="331149" cy="325186"/>
          </a:xfrm>
        </p:grpSpPr>
        <p:sp>
          <p:nvSpPr>
            <p:cNvPr id="534" name="Google Shape;534;p42"/>
            <p:cNvSpPr/>
            <p:nvPr/>
          </p:nvSpPr>
          <p:spPr>
            <a:xfrm>
              <a:off x="2669407" y="2518337"/>
              <a:ext cx="86339" cy="83236"/>
            </a:xfrm>
            <a:custGeom>
              <a:rect b="b" l="l" r="r" t="t"/>
              <a:pathLst>
                <a:path extrusionOk="0" h="2736" w="2838">
                  <a:moveTo>
                    <a:pt x="322" y="1"/>
                  </a:moveTo>
                  <a:cubicBezTo>
                    <a:pt x="143" y="1"/>
                    <a:pt x="1" y="143"/>
                    <a:pt x="1" y="322"/>
                  </a:cubicBezTo>
                  <a:lnTo>
                    <a:pt x="1" y="2427"/>
                  </a:lnTo>
                  <a:cubicBezTo>
                    <a:pt x="1" y="2589"/>
                    <a:pt x="132" y="2736"/>
                    <a:pt x="303" y="2736"/>
                  </a:cubicBezTo>
                  <a:cubicBezTo>
                    <a:pt x="321" y="2736"/>
                    <a:pt x="339" y="2734"/>
                    <a:pt x="358" y="2731"/>
                  </a:cubicBezTo>
                  <a:cubicBezTo>
                    <a:pt x="518" y="2713"/>
                    <a:pt x="625" y="2570"/>
                    <a:pt x="625" y="2409"/>
                  </a:cubicBezTo>
                  <a:lnTo>
                    <a:pt x="625" y="625"/>
                  </a:lnTo>
                  <a:lnTo>
                    <a:pt x="2427" y="625"/>
                  </a:lnTo>
                  <a:cubicBezTo>
                    <a:pt x="2838" y="607"/>
                    <a:pt x="2838" y="19"/>
                    <a:pt x="2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2669407" y="2760317"/>
              <a:ext cx="86339" cy="83206"/>
            </a:xfrm>
            <a:custGeom>
              <a:rect b="b" l="l" r="r" t="t"/>
              <a:pathLst>
                <a:path extrusionOk="0" h="2735" w="2838">
                  <a:moveTo>
                    <a:pt x="320" y="0"/>
                  </a:moveTo>
                  <a:cubicBezTo>
                    <a:pt x="166" y="0"/>
                    <a:pt x="10" y="103"/>
                    <a:pt x="1" y="308"/>
                  </a:cubicBezTo>
                  <a:lnTo>
                    <a:pt x="1" y="2431"/>
                  </a:lnTo>
                  <a:cubicBezTo>
                    <a:pt x="1" y="2592"/>
                    <a:pt x="143" y="2734"/>
                    <a:pt x="322" y="2734"/>
                  </a:cubicBezTo>
                  <a:lnTo>
                    <a:pt x="2427" y="2734"/>
                  </a:lnTo>
                  <a:cubicBezTo>
                    <a:pt x="2838" y="2717"/>
                    <a:pt x="2838" y="2128"/>
                    <a:pt x="2427" y="2110"/>
                  </a:cubicBezTo>
                  <a:lnTo>
                    <a:pt x="625" y="2110"/>
                  </a:lnTo>
                  <a:lnTo>
                    <a:pt x="625" y="308"/>
                  </a:lnTo>
                  <a:cubicBezTo>
                    <a:pt x="625" y="103"/>
                    <a:pt x="473" y="0"/>
                    <a:pt x="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2908254" y="2760409"/>
              <a:ext cx="86339" cy="83114"/>
            </a:xfrm>
            <a:custGeom>
              <a:rect b="b" l="l" r="r" t="t"/>
              <a:pathLst>
                <a:path extrusionOk="0" h="2732" w="2838">
                  <a:moveTo>
                    <a:pt x="2529" y="0"/>
                  </a:moveTo>
                  <a:cubicBezTo>
                    <a:pt x="2519" y="0"/>
                    <a:pt x="2509" y="1"/>
                    <a:pt x="2498" y="2"/>
                  </a:cubicBezTo>
                  <a:cubicBezTo>
                    <a:pt x="2338" y="19"/>
                    <a:pt x="2213" y="162"/>
                    <a:pt x="2213" y="323"/>
                  </a:cubicBezTo>
                  <a:lnTo>
                    <a:pt x="2213" y="2107"/>
                  </a:lnTo>
                  <a:lnTo>
                    <a:pt x="429" y="2107"/>
                  </a:lnTo>
                  <a:cubicBezTo>
                    <a:pt x="0" y="2125"/>
                    <a:pt x="0" y="2714"/>
                    <a:pt x="429" y="2731"/>
                  </a:cubicBezTo>
                  <a:lnTo>
                    <a:pt x="2534" y="2731"/>
                  </a:lnTo>
                  <a:cubicBezTo>
                    <a:pt x="2695" y="2731"/>
                    <a:pt x="2837" y="2589"/>
                    <a:pt x="2837" y="2428"/>
                  </a:cubicBezTo>
                  <a:lnTo>
                    <a:pt x="2837" y="305"/>
                  </a:lnTo>
                  <a:cubicBezTo>
                    <a:pt x="2837" y="137"/>
                    <a:pt x="2695" y="0"/>
                    <a:pt x="2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2908254" y="2518337"/>
              <a:ext cx="86339" cy="83236"/>
            </a:xfrm>
            <a:custGeom>
              <a:rect b="b" l="l" r="r" t="t"/>
              <a:pathLst>
                <a:path extrusionOk="0" h="2736" w="2838">
                  <a:moveTo>
                    <a:pt x="429" y="1"/>
                  </a:moveTo>
                  <a:cubicBezTo>
                    <a:pt x="0" y="19"/>
                    <a:pt x="0" y="607"/>
                    <a:pt x="429" y="625"/>
                  </a:cubicBezTo>
                  <a:lnTo>
                    <a:pt x="2213" y="625"/>
                  </a:lnTo>
                  <a:lnTo>
                    <a:pt x="2213" y="2427"/>
                  </a:lnTo>
                  <a:cubicBezTo>
                    <a:pt x="2222" y="2633"/>
                    <a:pt x="2373" y="2735"/>
                    <a:pt x="2525" y="2735"/>
                  </a:cubicBezTo>
                  <a:cubicBezTo>
                    <a:pt x="2677" y="2735"/>
                    <a:pt x="2828" y="2633"/>
                    <a:pt x="2837" y="2427"/>
                  </a:cubicBezTo>
                  <a:lnTo>
                    <a:pt x="2837" y="322"/>
                  </a:lnTo>
                  <a:cubicBezTo>
                    <a:pt x="2837" y="143"/>
                    <a:pt x="2695" y="1"/>
                    <a:pt x="2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2666699" y="2586727"/>
              <a:ext cx="331149" cy="188407"/>
            </a:xfrm>
            <a:custGeom>
              <a:rect b="b" l="l" r="r" t="t"/>
              <a:pathLst>
                <a:path extrusionOk="0" h="6193" w="10885">
                  <a:moveTo>
                    <a:pt x="5436" y="2142"/>
                  </a:moveTo>
                  <a:cubicBezTo>
                    <a:pt x="5817" y="2142"/>
                    <a:pt x="6201" y="2356"/>
                    <a:pt x="6352" y="2784"/>
                  </a:cubicBezTo>
                  <a:lnTo>
                    <a:pt x="4532" y="2784"/>
                  </a:lnTo>
                  <a:cubicBezTo>
                    <a:pt x="4675" y="2356"/>
                    <a:pt x="5054" y="2142"/>
                    <a:pt x="5436" y="2142"/>
                  </a:cubicBezTo>
                  <a:close/>
                  <a:moveTo>
                    <a:pt x="5419" y="627"/>
                  </a:moveTo>
                  <a:cubicBezTo>
                    <a:pt x="6820" y="627"/>
                    <a:pt x="8146" y="1471"/>
                    <a:pt x="9065" y="2784"/>
                  </a:cubicBezTo>
                  <a:lnTo>
                    <a:pt x="6995" y="2784"/>
                  </a:lnTo>
                  <a:cubicBezTo>
                    <a:pt x="6816" y="1937"/>
                    <a:pt x="6129" y="1513"/>
                    <a:pt x="5440" y="1513"/>
                  </a:cubicBezTo>
                  <a:cubicBezTo>
                    <a:pt x="4751" y="1513"/>
                    <a:pt x="4060" y="1937"/>
                    <a:pt x="3872" y="2784"/>
                  </a:cubicBezTo>
                  <a:lnTo>
                    <a:pt x="1820" y="2784"/>
                  </a:lnTo>
                  <a:cubicBezTo>
                    <a:pt x="2195" y="2249"/>
                    <a:pt x="2659" y="1767"/>
                    <a:pt x="3159" y="1410"/>
                  </a:cubicBezTo>
                  <a:cubicBezTo>
                    <a:pt x="3899" y="869"/>
                    <a:pt x="4670" y="627"/>
                    <a:pt x="5419" y="627"/>
                  </a:cubicBezTo>
                  <a:close/>
                  <a:moveTo>
                    <a:pt x="6352" y="3409"/>
                  </a:moveTo>
                  <a:cubicBezTo>
                    <a:pt x="6201" y="3846"/>
                    <a:pt x="5817" y="4065"/>
                    <a:pt x="5436" y="4065"/>
                  </a:cubicBezTo>
                  <a:cubicBezTo>
                    <a:pt x="5054" y="4065"/>
                    <a:pt x="4675" y="3846"/>
                    <a:pt x="4532" y="3409"/>
                  </a:cubicBezTo>
                  <a:close/>
                  <a:moveTo>
                    <a:pt x="9065" y="3409"/>
                  </a:moveTo>
                  <a:cubicBezTo>
                    <a:pt x="8690" y="3944"/>
                    <a:pt x="8226" y="4426"/>
                    <a:pt x="7726" y="4783"/>
                  </a:cubicBezTo>
                  <a:cubicBezTo>
                    <a:pt x="6986" y="5324"/>
                    <a:pt x="6215" y="5566"/>
                    <a:pt x="5465" y="5566"/>
                  </a:cubicBezTo>
                  <a:cubicBezTo>
                    <a:pt x="4065" y="5566"/>
                    <a:pt x="2738" y="4722"/>
                    <a:pt x="1820" y="3409"/>
                  </a:cubicBezTo>
                  <a:lnTo>
                    <a:pt x="3872" y="3409"/>
                  </a:lnTo>
                  <a:cubicBezTo>
                    <a:pt x="4060" y="4256"/>
                    <a:pt x="4751" y="4680"/>
                    <a:pt x="5440" y="4680"/>
                  </a:cubicBezTo>
                  <a:cubicBezTo>
                    <a:pt x="6129" y="4680"/>
                    <a:pt x="6816" y="4256"/>
                    <a:pt x="6995" y="3409"/>
                  </a:cubicBezTo>
                  <a:close/>
                  <a:moveTo>
                    <a:pt x="5442" y="1"/>
                  </a:moveTo>
                  <a:cubicBezTo>
                    <a:pt x="3841" y="1"/>
                    <a:pt x="2240" y="929"/>
                    <a:pt x="1071" y="2784"/>
                  </a:cubicBezTo>
                  <a:lnTo>
                    <a:pt x="411" y="2784"/>
                  </a:lnTo>
                  <a:cubicBezTo>
                    <a:pt x="0" y="2802"/>
                    <a:pt x="0" y="3391"/>
                    <a:pt x="411" y="3409"/>
                  </a:cubicBezTo>
                  <a:lnTo>
                    <a:pt x="1071" y="3409"/>
                  </a:lnTo>
                  <a:cubicBezTo>
                    <a:pt x="2240" y="5264"/>
                    <a:pt x="3841" y="6192"/>
                    <a:pt x="5442" y="6192"/>
                  </a:cubicBezTo>
                  <a:cubicBezTo>
                    <a:pt x="7044" y="6192"/>
                    <a:pt x="8645" y="5264"/>
                    <a:pt x="9814" y="3409"/>
                  </a:cubicBezTo>
                  <a:lnTo>
                    <a:pt x="10474" y="3409"/>
                  </a:lnTo>
                  <a:cubicBezTo>
                    <a:pt x="10884" y="3391"/>
                    <a:pt x="10884" y="2802"/>
                    <a:pt x="10474" y="2784"/>
                  </a:cubicBezTo>
                  <a:lnTo>
                    <a:pt x="9814" y="2784"/>
                  </a:lnTo>
                  <a:cubicBezTo>
                    <a:pt x="8645" y="929"/>
                    <a:pt x="7044" y="1"/>
                    <a:pt x="5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3"/>
          <p:cNvSpPr txBox="1"/>
          <p:nvPr>
            <p:ph type="title"/>
          </p:nvPr>
        </p:nvSpPr>
        <p:spPr>
          <a:xfrm>
            <a:off x="713100" y="877360"/>
            <a:ext cx="1974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4" name="Google Shape;544;p43"/>
          <p:cNvSpPr txBox="1"/>
          <p:nvPr>
            <p:ph idx="2" type="ctrTitle"/>
          </p:nvPr>
        </p:nvSpPr>
        <p:spPr>
          <a:xfrm>
            <a:off x="713100" y="1898725"/>
            <a:ext cx="4972800" cy="16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PROBLEMATIQUE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4"/>
          <p:cNvSpPr txBox="1"/>
          <p:nvPr>
            <p:ph idx="1" type="body"/>
          </p:nvPr>
        </p:nvSpPr>
        <p:spPr>
          <a:xfrm>
            <a:off x="1703200" y="1924925"/>
            <a:ext cx="5652000" cy="23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Optimisation de la réponse policière face à la criminalité à Cambridge grâce à l'analyse des données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Identifier les tendances et les zones de forte criminalité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Optimiser l'allocation des ressources policières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Prédire et prévenir les futurs incidents criminels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4"/>
          <p:cNvSpPr txBox="1"/>
          <p:nvPr>
            <p:ph type="ctrTitle"/>
          </p:nvPr>
        </p:nvSpPr>
        <p:spPr>
          <a:xfrm>
            <a:off x="2138400" y="978675"/>
            <a:ext cx="48675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PROBLEMATIQUE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5"/>
          <p:cNvSpPr txBox="1"/>
          <p:nvPr>
            <p:ph type="ctrTitle"/>
          </p:nvPr>
        </p:nvSpPr>
        <p:spPr>
          <a:xfrm>
            <a:off x="2222600" y="710950"/>
            <a:ext cx="46989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03</a:t>
            </a:r>
            <a:r>
              <a:rPr lang="en">
                <a:solidFill>
                  <a:schemeClr val="lt1"/>
                </a:solidFill>
              </a:rPr>
              <a:t>ETAPES</a:t>
            </a:r>
            <a:endParaRPr/>
          </a:p>
        </p:txBody>
      </p:sp>
      <p:sp>
        <p:nvSpPr>
          <p:cNvPr id="556" name="Google Shape;556;p45"/>
          <p:cNvSpPr txBox="1"/>
          <p:nvPr/>
        </p:nvSpPr>
        <p:spPr>
          <a:xfrm>
            <a:off x="1395300" y="3016900"/>
            <a:ext cx="2251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Installation Hadoop</a:t>
            </a:r>
            <a:endParaRPr sz="16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557" name="Google Shape;557;p45"/>
          <p:cNvSpPr txBox="1"/>
          <p:nvPr/>
        </p:nvSpPr>
        <p:spPr>
          <a:xfrm>
            <a:off x="4129875" y="3016900"/>
            <a:ext cx="2251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Traitement de données</a:t>
            </a:r>
            <a:endParaRPr sz="16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558" name="Google Shape;558;p45"/>
          <p:cNvSpPr txBox="1"/>
          <p:nvPr/>
        </p:nvSpPr>
        <p:spPr>
          <a:xfrm>
            <a:off x="2762600" y="1939297"/>
            <a:ext cx="2251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Collecte de données</a:t>
            </a:r>
            <a:endParaRPr sz="16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559" name="Google Shape;559;p45"/>
          <p:cNvSpPr txBox="1"/>
          <p:nvPr/>
        </p:nvSpPr>
        <p:spPr>
          <a:xfrm>
            <a:off x="5497175" y="1939310"/>
            <a:ext cx="22515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Visualisation</a:t>
            </a:r>
            <a:endParaRPr sz="16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560" name="Google Shape;560;p45"/>
          <p:cNvSpPr/>
          <p:nvPr/>
        </p:nvSpPr>
        <p:spPr>
          <a:xfrm>
            <a:off x="2420700" y="2671450"/>
            <a:ext cx="200700" cy="200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5"/>
          <p:cNvSpPr/>
          <p:nvPr/>
        </p:nvSpPr>
        <p:spPr>
          <a:xfrm>
            <a:off x="3787988" y="2671450"/>
            <a:ext cx="200700" cy="200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5"/>
          <p:cNvSpPr/>
          <p:nvPr/>
        </p:nvSpPr>
        <p:spPr>
          <a:xfrm>
            <a:off x="5155275" y="2671450"/>
            <a:ext cx="200700" cy="200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5"/>
          <p:cNvSpPr/>
          <p:nvPr/>
        </p:nvSpPr>
        <p:spPr>
          <a:xfrm>
            <a:off x="6522563" y="2671450"/>
            <a:ext cx="200700" cy="2007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45"/>
          <p:cNvCxnSpPr>
            <a:endCxn id="561" idx="2"/>
          </p:cNvCxnSpPr>
          <p:nvPr/>
        </p:nvCxnSpPr>
        <p:spPr>
          <a:xfrm>
            <a:off x="2622788" y="2771800"/>
            <a:ext cx="1165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45"/>
          <p:cNvCxnSpPr>
            <a:stCxn id="561" idx="6"/>
            <a:endCxn id="562" idx="2"/>
          </p:cNvCxnSpPr>
          <p:nvPr/>
        </p:nvCxnSpPr>
        <p:spPr>
          <a:xfrm>
            <a:off x="3988688" y="2771800"/>
            <a:ext cx="1166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45"/>
          <p:cNvCxnSpPr>
            <a:endCxn id="563" idx="2"/>
          </p:cNvCxnSpPr>
          <p:nvPr/>
        </p:nvCxnSpPr>
        <p:spPr>
          <a:xfrm>
            <a:off x="5354663" y="2771800"/>
            <a:ext cx="116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ning Yellow Tape Crime Scene Investigation for College by Slidesgo">
  <a:themeElements>
    <a:clrScheme name="Simple Light">
      <a:dk1>
        <a:srgbClr val="252525"/>
      </a:dk1>
      <a:lt1>
        <a:srgbClr val="FFFFFF"/>
      </a:lt1>
      <a:dk2>
        <a:srgbClr val="E94003"/>
      </a:dk2>
      <a:lt2>
        <a:srgbClr val="FDE3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