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3"/>
  </p:notesMasterIdLst>
  <p:sldIdLst>
    <p:sldId id="264" r:id="rId2"/>
  </p:sldIdLst>
  <p:sldSz cx="21963063" cy="3273425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pos="6917">
          <p15:clr>
            <a:srgbClr val="A4A3A4"/>
          </p15:clr>
        </p15:guide>
        <p15:guide id="2" orient="horz" pos="101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447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1" d="100"/>
          <a:sy n="41" d="100"/>
        </p:scale>
        <p:origin x="582" y="-5334"/>
      </p:cViewPr>
      <p:guideLst>
        <p:guide pos="6917"/>
        <p:guide orient="horz" pos="101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2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chemeClr val="dk1"/>
              </a:buClr>
              <a:buSzPts val="12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2393682" y="1143000"/>
            <a:ext cx="2070636"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n"/>
          <p:cNvSpPr txBox="1">
            <a:spLocks noGrp="1"/>
          </p:cNvSpPr>
          <p:nvPr>
            <p:ph type="ftr" idx="11"/>
          </p:nvPr>
        </p:nvSpPr>
        <p:spPr>
          <a:xfrm>
            <a:off x="0" y="8685213"/>
            <a:ext cx="2971800" cy="45878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12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84613" y="8685213"/>
            <a:ext cx="2971800" cy="4587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e632fd0ed3_0_33:notes"/>
          <p:cNvSpPr>
            <a:spLocks noGrp="1" noRot="1" noChangeAspect="1"/>
          </p:cNvSpPr>
          <p:nvPr>
            <p:ph type="sldImg" idx="2"/>
          </p:nvPr>
        </p:nvSpPr>
        <p:spPr>
          <a:xfrm>
            <a:off x="2393950" y="1143000"/>
            <a:ext cx="20701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e632fd0ed3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0" name="Google Shape;160;ge632fd0ed3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Arial" panose="020B0604020202020204"/>
              <a:buNone/>
            </a:pPr>
            <a:fld id="{00000000-1234-1234-1234-123412341234}" type="slidenum">
              <a:rPr lang="en-US"/>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仅标题" type="titleOnly">
  <p:cSld name="TITLE_ONLY">
    <p:bg>
      <p:bgPr>
        <a:solidFill>
          <a:srgbClr val="27282C"/>
        </a:solidFill>
        <a:effectLst/>
      </p:bgPr>
    </p:bg>
    <p:spTree>
      <p:nvGrpSpPr>
        <p:cNvPr id="1" name="Shape 59"/>
        <p:cNvGrpSpPr/>
        <p:nvPr/>
      </p:nvGrpSpPr>
      <p:grpSpPr>
        <a:xfrm>
          <a:off x="0" y="0"/>
          <a:ext cx="0" cy="0"/>
          <a:chOff x="0" y="0"/>
          <a:chExt cx="0" cy="0"/>
        </a:xfrm>
      </p:grpSpPr>
      <p:grpSp>
        <p:nvGrpSpPr>
          <p:cNvPr id="60" name="Google Shape;60;gcf7a90a97c_17_26"/>
          <p:cNvGrpSpPr/>
          <p:nvPr/>
        </p:nvGrpSpPr>
        <p:grpSpPr>
          <a:xfrm>
            <a:off x="0" y="-83350"/>
            <a:ext cx="2093405" cy="5084500"/>
            <a:chOff x="0" y="-17037"/>
            <a:chExt cx="5095525" cy="4666400"/>
          </a:xfrm>
        </p:grpSpPr>
        <p:sp>
          <p:nvSpPr>
            <p:cNvPr id="61" name="Google Shape;61;gcf7a90a97c_17_26"/>
            <p:cNvSpPr/>
            <p:nvPr/>
          </p:nvSpPr>
          <p:spPr>
            <a:xfrm>
              <a:off x="0" y="-17037"/>
              <a:ext cx="5095525" cy="4666400"/>
            </a:xfrm>
            <a:custGeom>
              <a:avLst/>
              <a:gdLst/>
              <a:ahLst/>
              <a:cxnLst/>
              <a:rect l="l" t="t" r="r" b="b"/>
              <a:pathLst>
                <a:path w="5095525" h="4666400" extrusionOk="0">
                  <a:moveTo>
                    <a:pt x="0" y="0"/>
                  </a:moveTo>
                  <a:lnTo>
                    <a:pt x="5095525" y="0"/>
                  </a:lnTo>
                  <a:lnTo>
                    <a:pt x="2389013" y="4666400"/>
                  </a:lnTo>
                  <a:lnTo>
                    <a:pt x="0" y="547414"/>
                  </a:lnTo>
                  <a:lnTo>
                    <a:pt x="0" y="0"/>
                  </a:lnTo>
                  <a:close/>
                </a:path>
              </a:pathLst>
            </a:custGeom>
            <a:solidFill>
              <a:srgbClr val="1C7C5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2" name="Google Shape;62;gcf7a90a97c_17_26"/>
            <p:cNvSpPr/>
            <p:nvPr/>
          </p:nvSpPr>
          <p:spPr>
            <a:xfrm rot="10800000" flipH="1">
              <a:off x="996552" y="1764627"/>
              <a:ext cx="1518490" cy="1309043"/>
            </a:xfrm>
            <a:prstGeom prst="triangle">
              <a:avLst>
                <a:gd name="adj" fmla="val 50000"/>
              </a:avLst>
            </a:prstGeom>
            <a:solidFill>
              <a:srgbClr val="166548">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3" name="Google Shape;63;gcf7a90a97c_17_26"/>
            <p:cNvSpPr/>
            <p:nvPr/>
          </p:nvSpPr>
          <p:spPr>
            <a:xfrm>
              <a:off x="0" y="439770"/>
              <a:ext cx="2754101" cy="3300541"/>
            </a:xfrm>
            <a:custGeom>
              <a:avLst/>
              <a:gdLst/>
              <a:ahLst/>
              <a:cxnLst/>
              <a:rect l="l" t="t" r="r" b="b"/>
              <a:pathLst>
                <a:path w="2754101" h="3300541" extrusionOk="0">
                  <a:moveTo>
                    <a:pt x="0" y="0"/>
                  </a:moveTo>
                  <a:lnTo>
                    <a:pt x="2754101" y="0"/>
                  </a:lnTo>
                  <a:lnTo>
                    <a:pt x="839788" y="3300541"/>
                  </a:lnTo>
                  <a:lnTo>
                    <a:pt x="0" y="1852631"/>
                  </a:lnTo>
                  <a:lnTo>
                    <a:pt x="0" y="0"/>
                  </a:lnTo>
                  <a:close/>
                </a:path>
              </a:pathLst>
            </a:custGeom>
            <a:solidFill>
              <a:srgbClr val="166548">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64" name="Google Shape;64;gcf7a90a97c_17_26"/>
          <p:cNvSpPr txBox="1">
            <a:spLocks noGrp="1"/>
          </p:cNvSpPr>
          <p:nvPr>
            <p:ph type="title"/>
          </p:nvPr>
        </p:nvSpPr>
        <p:spPr>
          <a:xfrm>
            <a:off x="1509997" y="1742825"/>
            <a:ext cx="18943604" cy="6327215"/>
          </a:xfrm>
          <a:prstGeom prst="rect">
            <a:avLst/>
          </a:prstGeom>
          <a:noFill/>
          <a:ln>
            <a:noFill/>
          </a:ln>
        </p:spPr>
        <p:txBody>
          <a:bodyPr spcFirstLastPara="1" wrap="square" lIns="91425" tIns="45700" rIns="91425" bIns="45700" anchor="ctr" anchorCtr="0">
            <a:noAutofit/>
          </a:bodyPr>
          <a:lstStyle>
            <a:lvl1pPr lvl="0" algn="l">
              <a:lnSpc>
                <a:spcPct val="90000"/>
              </a:lnSpc>
              <a:spcBef>
                <a:spcPct val="1000"/>
              </a:spcBef>
              <a:spcAft>
                <a:spcPts val="0"/>
              </a:spcAft>
              <a:buClr>
                <a:schemeClr val="lt1"/>
              </a:buClr>
              <a:buSzPts val="4400"/>
              <a:buFont typeface="Arial" panose="020B0604020202020204"/>
              <a:buNone/>
              <a:defRPr>
                <a:solidFill>
                  <a:schemeClr val="lt1"/>
                </a:solidFill>
              </a:defRPr>
            </a:lvl1pPr>
            <a:lvl2pPr lvl="1" algn="l">
              <a:lnSpc>
                <a:spcPct val="100000"/>
              </a:lnSpc>
              <a:spcBef>
                <a:spcPct val="1000"/>
              </a:spcBef>
              <a:spcAft>
                <a:spcPts val="0"/>
              </a:spcAft>
              <a:buSzPts val="1400"/>
              <a:buNone/>
              <a:defRPr/>
            </a:lvl2pPr>
            <a:lvl3pPr lvl="2" algn="l">
              <a:lnSpc>
                <a:spcPct val="100000"/>
              </a:lnSpc>
              <a:spcBef>
                <a:spcPct val="1000"/>
              </a:spcBef>
              <a:spcAft>
                <a:spcPts val="0"/>
              </a:spcAft>
              <a:buSzPts val="1400"/>
              <a:buNone/>
              <a:defRPr/>
            </a:lvl3pPr>
            <a:lvl4pPr lvl="3" algn="l">
              <a:lnSpc>
                <a:spcPct val="100000"/>
              </a:lnSpc>
              <a:spcBef>
                <a:spcPct val="1000"/>
              </a:spcBef>
              <a:spcAft>
                <a:spcPts val="0"/>
              </a:spcAft>
              <a:buSzPts val="1400"/>
              <a:buNone/>
              <a:defRPr/>
            </a:lvl4pPr>
            <a:lvl5pPr lvl="4" algn="l">
              <a:lnSpc>
                <a:spcPct val="100000"/>
              </a:lnSpc>
              <a:spcBef>
                <a:spcPct val="1000"/>
              </a:spcBef>
              <a:spcAft>
                <a:spcPts val="0"/>
              </a:spcAft>
              <a:buSzPts val="1400"/>
              <a:buNone/>
              <a:defRPr/>
            </a:lvl5pPr>
            <a:lvl6pPr lvl="5" algn="l">
              <a:lnSpc>
                <a:spcPct val="100000"/>
              </a:lnSpc>
              <a:spcBef>
                <a:spcPct val="1000"/>
              </a:spcBef>
              <a:spcAft>
                <a:spcPts val="0"/>
              </a:spcAft>
              <a:buSzPts val="1400"/>
              <a:buNone/>
              <a:defRPr/>
            </a:lvl6pPr>
            <a:lvl7pPr lvl="6" algn="l">
              <a:lnSpc>
                <a:spcPct val="100000"/>
              </a:lnSpc>
              <a:spcBef>
                <a:spcPct val="1000"/>
              </a:spcBef>
              <a:spcAft>
                <a:spcPts val="0"/>
              </a:spcAft>
              <a:buSzPts val="1400"/>
              <a:buNone/>
              <a:defRPr/>
            </a:lvl7pPr>
            <a:lvl8pPr lvl="7" algn="l">
              <a:lnSpc>
                <a:spcPct val="100000"/>
              </a:lnSpc>
              <a:spcBef>
                <a:spcPct val="1000"/>
              </a:spcBef>
              <a:spcAft>
                <a:spcPts val="0"/>
              </a:spcAft>
              <a:buSzPts val="1400"/>
              <a:buNone/>
              <a:defRPr/>
            </a:lvl8pPr>
            <a:lvl9pPr lvl="8" algn="l">
              <a:lnSpc>
                <a:spcPct val="100000"/>
              </a:lnSpc>
              <a:spcBef>
                <a:spcPct val="1000"/>
              </a:spcBef>
              <a:spcAft>
                <a:spcPts val="0"/>
              </a:spcAft>
              <a:buSzPts val="1400"/>
              <a:buNone/>
              <a:defRPr/>
            </a:lvl9pPr>
          </a:lstStyle>
          <a:p>
            <a:endParaRPr/>
          </a:p>
        </p:txBody>
      </p:sp>
      <p:sp>
        <p:nvSpPr>
          <p:cNvPr id="65" name="Google Shape;65;gcf7a90a97c_17_26"/>
          <p:cNvSpPr txBox="1">
            <a:spLocks noGrp="1"/>
          </p:cNvSpPr>
          <p:nvPr>
            <p:ph type="dt" idx="10"/>
          </p:nvPr>
        </p:nvSpPr>
        <p:spPr>
          <a:xfrm>
            <a:off x="1509997" y="30340308"/>
            <a:ext cx="4941810" cy="1742825"/>
          </a:xfrm>
          <a:prstGeom prst="rect">
            <a:avLst/>
          </a:prstGeom>
          <a:noFill/>
          <a:ln>
            <a:noFill/>
          </a:ln>
        </p:spPr>
        <p:txBody>
          <a:bodyPr spcFirstLastPara="1" wrap="square" lIns="91425" tIns="45700" rIns="91425" bIns="45700" anchor="ctr" anchorCtr="0">
            <a:noAutofit/>
          </a:bodyPr>
          <a:lstStyle>
            <a:lvl1pPr lvl="0" algn="l">
              <a:lnSpc>
                <a:spcPct val="100000"/>
              </a:lnSpc>
              <a:spcBef>
                <a:spcPct val="1000"/>
              </a:spcBef>
              <a:spcAft>
                <a:spcPts val="0"/>
              </a:spcAft>
              <a:buClr>
                <a:srgbClr val="888888"/>
              </a:buClr>
              <a:buSzPts val="1800"/>
              <a:buNone/>
              <a:defRPr/>
            </a:lvl1pPr>
            <a:lvl2pPr lvl="1" algn="l">
              <a:lnSpc>
                <a:spcPct val="100000"/>
              </a:lnSpc>
              <a:spcBef>
                <a:spcPct val="1000"/>
              </a:spcBef>
              <a:spcAft>
                <a:spcPts val="0"/>
              </a:spcAft>
              <a:buClr>
                <a:schemeClr val="dk1"/>
              </a:buClr>
              <a:buSzPts val="1800"/>
              <a:buNone/>
              <a:defRPr/>
            </a:lvl2pPr>
            <a:lvl3pPr lvl="2" algn="l">
              <a:lnSpc>
                <a:spcPct val="100000"/>
              </a:lnSpc>
              <a:spcBef>
                <a:spcPct val="1000"/>
              </a:spcBef>
              <a:spcAft>
                <a:spcPts val="0"/>
              </a:spcAft>
              <a:buClr>
                <a:schemeClr val="dk1"/>
              </a:buClr>
              <a:buSzPts val="1800"/>
              <a:buNone/>
              <a:defRPr/>
            </a:lvl3pPr>
            <a:lvl4pPr lvl="3" algn="l">
              <a:lnSpc>
                <a:spcPct val="100000"/>
              </a:lnSpc>
              <a:spcBef>
                <a:spcPct val="1000"/>
              </a:spcBef>
              <a:spcAft>
                <a:spcPts val="0"/>
              </a:spcAft>
              <a:buClr>
                <a:schemeClr val="dk1"/>
              </a:buClr>
              <a:buSzPts val="1800"/>
              <a:buNone/>
              <a:defRPr/>
            </a:lvl4pPr>
            <a:lvl5pPr lvl="4" algn="l">
              <a:lnSpc>
                <a:spcPct val="100000"/>
              </a:lnSpc>
              <a:spcBef>
                <a:spcPct val="1000"/>
              </a:spcBef>
              <a:spcAft>
                <a:spcPts val="0"/>
              </a:spcAft>
              <a:buClr>
                <a:schemeClr val="dk1"/>
              </a:buClr>
              <a:buSzPts val="1800"/>
              <a:buNone/>
              <a:defRPr/>
            </a:lvl5pPr>
            <a:lvl6pPr lvl="5" algn="l">
              <a:lnSpc>
                <a:spcPct val="100000"/>
              </a:lnSpc>
              <a:spcBef>
                <a:spcPct val="1000"/>
              </a:spcBef>
              <a:spcAft>
                <a:spcPts val="0"/>
              </a:spcAft>
              <a:buClr>
                <a:schemeClr val="dk1"/>
              </a:buClr>
              <a:buSzPts val="1800"/>
              <a:buNone/>
              <a:defRPr/>
            </a:lvl6pPr>
            <a:lvl7pPr lvl="6" algn="l">
              <a:lnSpc>
                <a:spcPct val="100000"/>
              </a:lnSpc>
              <a:spcBef>
                <a:spcPct val="1000"/>
              </a:spcBef>
              <a:spcAft>
                <a:spcPts val="0"/>
              </a:spcAft>
              <a:buClr>
                <a:schemeClr val="dk1"/>
              </a:buClr>
              <a:buSzPts val="1800"/>
              <a:buNone/>
              <a:defRPr/>
            </a:lvl7pPr>
            <a:lvl8pPr lvl="7" algn="l">
              <a:lnSpc>
                <a:spcPct val="100000"/>
              </a:lnSpc>
              <a:spcBef>
                <a:spcPct val="1000"/>
              </a:spcBef>
              <a:spcAft>
                <a:spcPts val="0"/>
              </a:spcAft>
              <a:buClr>
                <a:schemeClr val="dk1"/>
              </a:buClr>
              <a:buSzPts val="1800"/>
              <a:buNone/>
              <a:defRPr/>
            </a:lvl8pPr>
            <a:lvl9pPr lvl="8" algn="l">
              <a:lnSpc>
                <a:spcPct val="100000"/>
              </a:lnSpc>
              <a:spcBef>
                <a:spcPct val="1000"/>
              </a:spcBef>
              <a:spcAft>
                <a:spcPts val="0"/>
              </a:spcAft>
              <a:buClr>
                <a:schemeClr val="dk1"/>
              </a:buClr>
              <a:buSzPts val="1800"/>
              <a:buNone/>
              <a:defRPr/>
            </a:lvl9pPr>
          </a:lstStyle>
          <a:p>
            <a:endParaRPr/>
          </a:p>
        </p:txBody>
      </p:sp>
      <p:sp>
        <p:nvSpPr>
          <p:cNvPr id="66" name="Google Shape;66;gcf7a90a97c_17_26"/>
          <p:cNvSpPr txBox="1">
            <a:spLocks noGrp="1"/>
          </p:cNvSpPr>
          <p:nvPr>
            <p:ph type="ftr" idx="11"/>
          </p:nvPr>
        </p:nvSpPr>
        <p:spPr>
          <a:xfrm>
            <a:off x="7275442" y="30340308"/>
            <a:ext cx="7412714" cy="1742825"/>
          </a:xfrm>
          <a:prstGeom prst="rect">
            <a:avLst/>
          </a:prstGeom>
          <a:noFill/>
          <a:ln>
            <a:noFill/>
          </a:ln>
        </p:spPr>
        <p:txBody>
          <a:bodyPr spcFirstLastPara="1" wrap="square" lIns="91425" tIns="45700" rIns="91425" bIns="45700" anchor="ctr" anchorCtr="0">
            <a:noAutofit/>
          </a:bodyPr>
          <a:lstStyle>
            <a:lvl1pPr lvl="0" algn="ctr">
              <a:lnSpc>
                <a:spcPct val="100000"/>
              </a:lnSpc>
              <a:spcBef>
                <a:spcPct val="1000"/>
              </a:spcBef>
              <a:spcAft>
                <a:spcPts val="0"/>
              </a:spcAft>
              <a:buClr>
                <a:srgbClr val="888888"/>
              </a:buClr>
              <a:buSzPts val="1800"/>
              <a:buNone/>
              <a:defRPr/>
            </a:lvl1pPr>
            <a:lvl2pPr lvl="1" algn="l">
              <a:lnSpc>
                <a:spcPct val="100000"/>
              </a:lnSpc>
              <a:spcBef>
                <a:spcPct val="1000"/>
              </a:spcBef>
              <a:spcAft>
                <a:spcPts val="0"/>
              </a:spcAft>
              <a:buClr>
                <a:schemeClr val="dk1"/>
              </a:buClr>
              <a:buSzPts val="1800"/>
              <a:buNone/>
              <a:defRPr/>
            </a:lvl2pPr>
            <a:lvl3pPr lvl="2" algn="l">
              <a:lnSpc>
                <a:spcPct val="100000"/>
              </a:lnSpc>
              <a:spcBef>
                <a:spcPct val="1000"/>
              </a:spcBef>
              <a:spcAft>
                <a:spcPts val="0"/>
              </a:spcAft>
              <a:buClr>
                <a:schemeClr val="dk1"/>
              </a:buClr>
              <a:buSzPts val="1800"/>
              <a:buNone/>
              <a:defRPr/>
            </a:lvl3pPr>
            <a:lvl4pPr lvl="3" algn="l">
              <a:lnSpc>
                <a:spcPct val="100000"/>
              </a:lnSpc>
              <a:spcBef>
                <a:spcPct val="1000"/>
              </a:spcBef>
              <a:spcAft>
                <a:spcPts val="0"/>
              </a:spcAft>
              <a:buClr>
                <a:schemeClr val="dk1"/>
              </a:buClr>
              <a:buSzPts val="1800"/>
              <a:buNone/>
              <a:defRPr/>
            </a:lvl4pPr>
            <a:lvl5pPr lvl="4" algn="l">
              <a:lnSpc>
                <a:spcPct val="100000"/>
              </a:lnSpc>
              <a:spcBef>
                <a:spcPct val="1000"/>
              </a:spcBef>
              <a:spcAft>
                <a:spcPts val="0"/>
              </a:spcAft>
              <a:buClr>
                <a:schemeClr val="dk1"/>
              </a:buClr>
              <a:buSzPts val="1800"/>
              <a:buNone/>
              <a:defRPr/>
            </a:lvl5pPr>
            <a:lvl6pPr lvl="5" algn="l">
              <a:lnSpc>
                <a:spcPct val="100000"/>
              </a:lnSpc>
              <a:spcBef>
                <a:spcPct val="1000"/>
              </a:spcBef>
              <a:spcAft>
                <a:spcPts val="0"/>
              </a:spcAft>
              <a:buClr>
                <a:schemeClr val="dk1"/>
              </a:buClr>
              <a:buSzPts val="1800"/>
              <a:buNone/>
              <a:defRPr/>
            </a:lvl6pPr>
            <a:lvl7pPr lvl="6" algn="l">
              <a:lnSpc>
                <a:spcPct val="100000"/>
              </a:lnSpc>
              <a:spcBef>
                <a:spcPct val="1000"/>
              </a:spcBef>
              <a:spcAft>
                <a:spcPts val="0"/>
              </a:spcAft>
              <a:buClr>
                <a:schemeClr val="dk1"/>
              </a:buClr>
              <a:buSzPts val="1800"/>
              <a:buNone/>
              <a:defRPr/>
            </a:lvl7pPr>
            <a:lvl8pPr lvl="7" algn="l">
              <a:lnSpc>
                <a:spcPct val="100000"/>
              </a:lnSpc>
              <a:spcBef>
                <a:spcPct val="1000"/>
              </a:spcBef>
              <a:spcAft>
                <a:spcPts val="0"/>
              </a:spcAft>
              <a:buClr>
                <a:schemeClr val="dk1"/>
              </a:buClr>
              <a:buSzPts val="1800"/>
              <a:buNone/>
              <a:defRPr/>
            </a:lvl8pPr>
            <a:lvl9pPr lvl="8" algn="l">
              <a:lnSpc>
                <a:spcPct val="100000"/>
              </a:lnSpc>
              <a:spcBef>
                <a:spcPct val="1000"/>
              </a:spcBef>
              <a:spcAft>
                <a:spcPts val="0"/>
              </a:spcAft>
              <a:buClr>
                <a:schemeClr val="dk1"/>
              </a:buClr>
              <a:buSzPts val="1800"/>
              <a:buNone/>
              <a:defRPr/>
            </a:lvl9pPr>
          </a:lstStyle>
          <a:p>
            <a:endParaRPr/>
          </a:p>
        </p:txBody>
      </p:sp>
      <p:sp>
        <p:nvSpPr>
          <p:cNvPr id="67" name="Google Shape;67;gcf7a90a97c_17_26"/>
          <p:cNvSpPr txBox="1">
            <a:spLocks noGrp="1"/>
          </p:cNvSpPr>
          <p:nvPr>
            <p:ph type="sldNum" idx="12"/>
          </p:nvPr>
        </p:nvSpPr>
        <p:spPr>
          <a:xfrm>
            <a:off x="15511791" y="30340308"/>
            <a:ext cx="4941810" cy="1742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type="secHead">
  <p:cSld name="SECTION_HEADER">
    <p:bg>
      <p:bgPr>
        <a:solidFill>
          <a:srgbClr val="27282C"/>
        </a:solidFill>
        <a:effectLst/>
      </p:bgPr>
    </p:bg>
    <p:spTree>
      <p:nvGrpSpPr>
        <p:cNvPr id="1" name="Shape 68"/>
        <p:cNvGrpSpPr/>
        <p:nvPr/>
      </p:nvGrpSpPr>
      <p:grpSpPr>
        <a:xfrm>
          <a:off x="0" y="0"/>
          <a:ext cx="0" cy="0"/>
          <a:chOff x="0" y="0"/>
          <a:chExt cx="0" cy="0"/>
        </a:xfrm>
      </p:grpSpPr>
      <p:sp>
        <p:nvSpPr>
          <p:cNvPr id="69" name="Google Shape;69;gcf7a90a97c_17_18"/>
          <p:cNvSpPr/>
          <p:nvPr/>
        </p:nvSpPr>
        <p:spPr>
          <a:xfrm>
            <a:off x="0" y="17360054"/>
            <a:ext cx="2101986" cy="15374749"/>
          </a:xfrm>
          <a:custGeom>
            <a:avLst/>
            <a:gdLst/>
            <a:ahLst/>
            <a:cxnLst/>
            <a:rect l="l" t="t" r="r" b="b"/>
            <a:pathLst>
              <a:path w="800100" h="1676400" extrusionOk="0">
                <a:moveTo>
                  <a:pt x="317500" y="0"/>
                </a:moveTo>
                <a:lnTo>
                  <a:pt x="0" y="419100"/>
                </a:lnTo>
                <a:lnTo>
                  <a:pt x="0" y="1676400"/>
                </a:lnTo>
                <a:lnTo>
                  <a:pt x="800100" y="1676400"/>
                </a:lnTo>
                <a:lnTo>
                  <a:pt x="317500" y="0"/>
                </a:lnTo>
                <a:close/>
              </a:path>
            </a:pathLst>
          </a:custGeom>
          <a:solidFill>
            <a:srgbClr val="E36C64">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70" name="Google Shape;70;gcf7a90a97c_17_18"/>
          <p:cNvSpPr/>
          <p:nvPr/>
        </p:nvSpPr>
        <p:spPr>
          <a:xfrm>
            <a:off x="0" y="16837204"/>
            <a:ext cx="3480430" cy="15897594"/>
          </a:xfrm>
          <a:custGeom>
            <a:avLst/>
            <a:gdLst/>
            <a:ahLst/>
            <a:cxnLst/>
            <a:rect l="l" t="t" r="r" b="b"/>
            <a:pathLst>
              <a:path w="1932106" h="3331217" extrusionOk="0">
                <a:moveTo>
                  <a:pt x="0" y="0"/>
                </a:moveTo>
                <a:lnTo>
                  <a:pt x="1932106" y="3331217"/>
                </a:lnTo>
                <a:lnTo>
                  <a:pt x="0" y="3331217"/>
                </a:lnTo>
                <a:lnTo>
                  <a:pt x="0" y="0"/>
                </a:lnTo>
                <a:close/>
              </a:path>
            </a:pathLst>
          </a:custGeom>
          <a:solidFill>
            <a:srgbClr val="E0864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71" name="Google Shape;71;gcf7a90a97c_17_18"/>
          <p:cNvSpPr txBox="1">
            <a:spLocks noGrp="1"/>
          </p:cNvSpPr>
          <p:nvPr>
            <p:ph type="title"/>
          </p:nvPr>
        </p:nvSpPr>
        <p:spPr>
          <a:xfrm>
            <a:off x="1921815" y="8160969"/>
            <a:ext cx="18520347" cy="13616764"/>
          </a:xfrm>
          <a:prstGeom prst="rect">
            <a:avLst/>
          </a:prstGeom>
          <a:noFill/>
          <a:ln>
            <a:noFill/>
          </a:ln>
        </p:spPr>
        <p:txBody>
          <a:bodyPr spcFirstLastPara="1" wrap="square" lIns="91425" tIns="45700" rIns="91425" bIns="45700" anchor="b" anchorCtr="0">
            <a:noAutofit/>
          </a:bodyPr>
          <a:lstStyle>
            <a:lvl1pPr lvl="0" algn="l">
              <a:lnSpc>
                <a:spcPct val="90000"/>
              </a:lnSpc>
              <a:spcBef>
                <a:spcPct val="1000"/>
              </a:spcBef>
              <a:spcAft>
                <a:spcPts val="0"/>
              </a:spcAft>
              <a:buClr>
                <a:schemeClr val="lt1"/>
              </a:buClr>
              <a:buSzPts val="6000"/>
              <a:buFont typeface="Arial" panose="020B0604020202020204"/>
              <a:buNone/>
              <a:defRPr sz="14410" b="1">
                <a:solidFill>
                  <a:schemeClr val="lt1"/>
                </a:solidFill>
              </a:defRPr>
            </a:lvl1pPr>
            <a:lvl2pPr lvl="1" algn="l">
              <a:lnSpc>
                <a:spcPct val="100000"/>
              </a:lnSpc>
              <a:spcBef>
                <a:spcPct val="1000"/>
              </a:spcBef>
              <a:spcAft>
                <a:spcPts val="0"/>
              </a:spcAft>
              <a:buSzPts val="1400"/>
              <a:buNone/>
              <a:defRPr/>
            </a:lvl2pPr>
            <a:lvl3pPr lvl="2" algn="l">
              <a:lnSpc>
                <a:spcPct val="100000"/>
              </a:lnSpc>
              <a:spcBef>
                <a:spcPct val="1000"/>
              </a:spcBef>
              <a:spcAft>
                <a:spcPts val="0"/>
              </a:spcAft>
              <a:buSzPts val="1400"/>
              <a:buNone/>
              <a:defRPr/>
            </a:lvl3pPr>
            <a:lvl4pPr lvl="3" algn="l">
              <a:lnSpc>
                <a:spcPct val="100000"/>
              </a:lnSpc>
              <a:spcBef>
                <a:spcPct val="1000"/>
              </a:spcBef>
              <a:spcAft>
                <a:spcPts val="0"/>
              </a:spcAft>
              <a:buSzPts val="1400"/>
              <a:buNone/>
              <a:defRPr/>
            </a:lvl4pPr>
            <a:lvl5pPr lvl="4" algn="l">
              <a:lnSpc>
                <a:spcPct val="100000"/>
              </a:lnSpc>
              <a:spcBef>
                <a:spcPct val="1000"/>
              </a:spcBef>
              <a:spcAft>
                <a:spcPts val="0"/>
              </a:spcAft>
              <a:buSzPts val="1400"/>
              <a:buNone/>
              <a:defRPr/>
            </a:lvl5pPr>
            <a:lvl6pPr lvl="5" algn="l">
              <a:lnSpc>
                <a:spcPct val="100000"/>
              </a:lnSpc>
              <a:spcBef>
                <a:spcPct val="1000"/>
              </a:spcBef>
              <a:spcAft>
                <a:spcPts val="0"/>
              </a:spcAft>
              <a:buSzPts val="1400"/>
              <a:buNone/>
              <a:defRPr/>
            </a:lvl6pPr>
            <a:lvl7pPr lvl="6" algn="l">
              <a:lnSpc>
                <a:spcPct val="100000"/>
              </a:lnSpc>
              <a:spcBef>
                <a:spcPct val="1000"/>
              </a:spcBef>
              <a:spcAft>
                <a:spcPts val="0"/>
              </a:spcAft>
              <a:buSzPts val="1400"/>
              <a:buNone/>
              <a:defRPr/>
            </a:lvl7pPr>
            <a:lvl8pPr lvl="7" algn="l">
              <a:lnSpc>
                <a:spcPct val="100000"/>
              </a:lnSpc>
              <a:spcBef>
                <a:spcPct val="1000"/>
              </a:spcBef>
              <a:spcAft>
                <a:spcPts val="0"/>
              </a:spcAft>
              <a:buSzPts val="1400"/>
              <a:buNone/>
              <a:defRPr/>
            </a:lvl8pPr>
            <a:lvl9pPr lvl="8" algn="l">
              <a:lnSpc>
                <a:spcPct val="100000"/>
              </a:lnSpc>
              <a:spcBef>
                <a:spcPct val="1000"/>
              </a:spcBef>
              <a:spcAft>
                <a:spcPts val="0"/>
              </a:spcAft>
              <a:buSzPts val="1400"/>
              <a:buNone/>
              <a:defRPr/>
            </a:lvl9pPr>
          </a:lstStyle>
          <a:p>
            <a:endParaRPr/>
          </a:p>
        </p:txBody>
      </p:sp>
      <p:sp>
        <p:nvSpPr>
          <p:cNvPr id="72" name="Google Shape;72;gcf7a90a97c_17_18"/>
          <p:cNvSpPr txBox="1">
            <a:spLocks noGrp="1"/>
          </p:cNvSpPr>
          <p:nvPr>
            <p:ph type="body" idx="1"/>
          </p:nvPr>
        </p:nvSpPr>
        <p:spPr>
          <a:xfrm>
            <a:off x="1921815" y="21906554"/>
            <a:ext cx="18520347" cy="7160735"/>
          </a:xfrm>
          <a:prstGeom prst="rect">
            <a:avLst/>
          </a:prstGeom>
          <a:noFill/>
          <a:ln>
            <a:noFill/>
          </a:ln>
        </p:spPr>
        <p:txBody>
          <a:bodyPr spcFirstLastPara="1" wrap="square" lIns="91425" tIns="45700" rIns="91425" bIns="45700" anchor="t" anchorCtr="0">
            <a:noAutofit/>
          </a:bodyPr>
          <a:lstStyle>
            <a:lvl1pPr marL="1097915" lvl="0" indent="-549275" algn="l">
              <a:lnSpc>
                <a:spcPct val="90000"/>
              </a:lnSpc>
              <a:spcBef>
                <a:spcPts val="2405"/>
              </a:spcBef>
              <a:spcAft>
                <a:spcPts val="0"/>
              </a:spcAft>
              <a:buClr>
                <a:schemeClr val="lt1"/>
              </a:buClr>
              <a:buSzPts val="2400"/>
              <a:buNone/>
              <a:defRPr sz="5765">
                <a:solidFill>
                  <a:schemeClr val="lt1"/>
                </a:solidFill>
              </a:defRPr>
            </a:lvl1pPr>
            <a:lvl2pPr marL="2196465" lvl="1" indent="-549275" algn="l">
              <a:lnSpc>
                <a:spcPct val="90000"/>
              </a:lnSpc>
              <a:spcBef>
                <a:spcPts val="1205"/>
              </a:spcBef>
              <a:spcAft>
                <a:spcPts val="0"/>
              </a:spcAft>
              <a:buClr>
                <a:srgbClr val="888888"/>
              </a:buClr>
              <a:buSzPts val="2000"/>
              <a:buNone/>
              <a:defRPr sz="4805">
                <a:solidFill>
                  <a:srgbClr val="888888"/>
                </a:solidFill>
              </a:defRPr>
            </a:lvl2pPr>
            <a:lvl3pPr marL="3294380" lvl="2" indent="-549275" algn="l">
              <a:lnSpc>
                <a:spcPct val="90000"/>
              </a:lnSpc>
              <a:spcBef>
                <a:spcPts val="1205"/>
              </a:spcBef>
              <a:spcAft>
                <a:spcPts val="0"/>
              </a:spcAft>
              <a:buClr>
                <a:srgbClr val="888888"/>
              </a:buClr>
              <a:buSzPts val="1800"/>
              <a:buNone/>
              <a:defRPr sz="4325">
                <a:solidFill>
                  <a:srgbClr val="888888"/>
                </a:solidFill>
              </a:defRPr>
            </a:lvl3pPr>
            <a:lvl4pPr marL="4392930" lvl="3" indent="-549275" algn="l">
              <a:lnSpc>
                <a:spcPct val="90000"/>
              </a:lnSpc>
              <a:spcBef>
                <a:spcPts val="1205"/>
              </a:spcBef>
              <a:spcAft>
                <a:spcPts val="0"/>
              </a:spcAft>
              <a:buClr>
                <a:srgbClr val="888888"/>
              </a:buClr>
              <a:buSzPts val="1600"/>
              <a:buNone/>
              <a:defRPr sz="3845">
                <a:solidFill>
                  <a:srgbClr val="888888"/>
                </a:solidFill>
              </a:defRPr>
            </a:lvl4pPr>
            <a:lvl5pPr marL="5490845" lvl="4" indent="-549275" algn="l">
              <a:lnSpc>
                <a:spcPct val="90000"/>
              </a:lnSpc>
              <a:spcBef>
                <a:spcPts val="1205"/>
              </a:spcBef>
              <a:spcAft>
                <a:spcPts val="0"/>
              </a:spcAft>
              <a:buClr>
                <a:srgbClr val="888888"/>
              </a:buClr>
              <a:buSzPts val="1600"/>
              <a:buNone/>
              <a:defRPr sz="3845">
                <a:solidFill>
                  <a:srgbClr val="888888"/>
                </a:solidFill>
              </a:defRPr>
            </a:lvl5pPr>
            <a:lvl6pPr marL="6589395" lvl="5" indent="-549275" algn="l">
              <a:lnSpc>
                <a:spcPct val="90000"/>
              </a:lnSpc>
              <a:spcBef>
                <a:spcPts val="1205"/>
              </a:spcBef>
              <a:spcAft>
                <a:spcPts val="0"/>
              </a:spcAft>
              <a:buClr>
                <a:srgbClr val="888888"/>
              </a:buClr>
              <a:buSzPts val="1600"/>
              <a:buNone/>
              <a:defRPr sz="3845">
                <a:solidFill>
                  <a:srgbClr val="888888"/>
                </a:solidFill>
              </a:defRPr>
            </a:lvl6pPr>
            <a:lvl7pPr marL="7687310" lvl="6" indent="-549275" algn="l">
              <a:lnSpc>
                <a:spcPct val="90000"/>
              </a:lnSpc>
              <a:spcBef>
                <a:spcPts val="1205"/>
              </a:spcBef>
              <a:spcAft>
                <a:spcPts val="0"/>
              </a:spcAft>
              <a:buClr>
                <a:srgbClr val="888888"/>
              </a:buClr>
              <a:buSzPts val="1600"/>
              <a:buNone/>
              <a:defRPr sz="3845">
                <a:solidFill>
                  <a:srgbClr val="888888"/>
                </a:solidFill>
              </a:defRPr>
            </a:lvl7pPr>
            <a:lvl8pPr marL="8785225" lvl="7" indent="-549275" algn="l">
              <a:lnSpc>
                <a:spcPct val="90000"/>
              </a:lnSpc>
              <a:spcBef>
                <a:spcPts val="1205"/>
              </a:spcBef>
              <a:spcAft>
                <a:spcPts val="0"/>
              </a:spcAft>
              <a:buClr>
                <a:srgbClr val="888888"/>
              </a:buClr>
              <a:buSzPts val="1600"/>
              <a:buNone/>
              <a:defRPr sz="3845">
                <a:solidFill>
                  <a:srgbClr val="888888"/>
                </a:solidFill>
              </a:defRPr>
            </a:lvl8pPr>
            <a:lvl9pPr marL="9883775" lvl="8" indent="-549275" algn="l">
              <a:lnSpc>
                <a:spcPct val="90000"/>
              </a:lnSpc>
              <a:spcBef>
                <a:spcPts val="1205"/>
              </a:spcBef>
              <a:spcAft>
                <a:spcPts val="0"/>
              </a:spcAft>
              <a:buClr>
                <a:srgbClr val="888888"/>
              </a:buClr>
              <a:buSzPts val="1600"/>
              <a:buNone/>
              <a:defRPr sz="3845">
                <a:solidFill>
                  <a:srgbClr val="888888"/>
                </a:solidFill>
              </a:defRPr>
            </a:lvl9pPr>
          </a:lstStyle>
          <a:p>
            <a:endParaRPr/>
          </a:p>
        </p:txBody>
      </p:sp>
      <p:sp>
        <p:nvSpPr>
          <p:cNvPr id="73" name="Google Shape;73;gcf7a90a97c_17_18"/>
          <p:cNvSpPr txBox="1">
            <a:spLocks noGrp="1"/>
          </p:cNvSpPr>
          <p:nvPr>
            <p:ph type="dt" idx="10"/>
          </p:nvPr>
        </p:nvSpPr>
        <p:spPr>
          <a:xfrm>
            <a:off x="1509997" y="30340308"/>
            <a:ext cx="4941810" cy="1742825"/>
          </a:xfrm>
          <a:prstGeom prst="rect">
            <a:avLst/>
          </a:prstGeom>
          <a:noFill/>
          <a:ln>
            <a:noFill/>
          </a:ln>
        </p:spPr>
        <p:txBody>
          <a:bodyPr spcFirstLastPara="1" wrap="square" lIns="91425" tIns="45700" rIns="91425" bIns="45700" anchor="ctr" anchorCtr="0">
            <a:noAutofit/>
          </a:bodyPr>
          <a:lstStyle>
            <a:lvl1pPr lvl="0" algn="l">
              <a:lnSpc>
                <a:spcPct val="100000"/>
              </a:lnSpc>
              <a:spcBef>
                <a:spcPct val="1000"/>
              </a:spcBef>
              <a:spcAft>
                <a:spcPts val="0"/>
              </a:spcAft>
              <a:buClr>
                <a:srgbClr val="888888"/>
              </a:buClr>
              <a:buSzPts val="1800"/>
              <a:buNone/>
              <a:defRPr/>
            </a:lvl1pPr>
            <a:lvl2pPr lvl="1" algn="l">
              <a:lnSpc>
                <a:spcPct val="100000"/>
              </a:lnSpc>
              <a:spcBef>
                <a:spcPct val="1000"/>
              </a:spcBef>
              <a:spcAft>
                <a:spcPts val="0"/>
              </a:spcAft>
              <a:buClr>
                <a:schemeClr val="dk1"/>
              </a:buClr>
              <a:buSzPts val="1800"/>
              <a:buNone/>
              <a:defRPr/>
            </a:lvl2pPr>
            <a:lvl3pPr lvl="2" algn="l">
              <a:lnSpc>
                <a:spcPct val="100000"/>
              </a:lnSpc>
              <a:spcBef>
                <a:spcPct val="1000"/>
              </a:spcBef>
              <a:spcAft>
                <a:spcPts val="0"/>
              </a:spcAft>
              <a:buClr>
                <a:schemeClr val="dk1"/>
              </a:buClr>
              <a:buSzPts val="1800"/>
              <a:buNone/>
              <a:defRPr/>
            </a:lvl3pPr>
            <a:lvl4pPr lvl="3" algn="l">
              <a:lnSpc>
                <a:spcPct val="100000"/>
              </a:lnSpc>
              <a:spcBef>
                <a:spcPct val="1000"/>
              </a:spcBef>
              <a:spcAft>
                <a:spcPts val="0"/>
              </a:spcAft>
              <a:buClr>
                <a:schemeClr val="dk1"/>
              </a:buClr>
              <a:buSzPts val="1800"/>
              <a:buNone/>
              <a:defRPr/>
            </a:lvl4pPr>
            <a:lvl5pPr lvl="4" algn="l">
              <a:lnSpc>
                <a:spcPct val="100000"/>
              </a:lnSpc>
              <a:spcBef>
                <a:spcPct val="1000"/>
              </a:spcBef>
              <a:spcAft>
                <a:spcPts val="0"/>
              </a:spcAft>
              <a:buClr>
                <a:schemeClr val="dk1"/>
              </a:buClr>
              <a:buSzPts val="1800"/>
              <a:buNone/>
              <a:defRPr/>
            </a:lvl5pPr>
            <a:lvl6pPr lvl="5" algn="l">
              <a:lnSpc>
                <a:spcPct val="100000"/>
              </a:lnSpc>
              <a:spcBef>
                <a:spcPct val="1000"/>
              </a:spcBef>
              <a:spcAft>
                <a:spcPts val="0"/>
              </a:spcAft>
              <a:buClr>
                <a:schemeClr val="dk1"/>
              </a:buClr>
              <a:buSzPts val="1800"/>
              <a:buNone/>
              <a:defRPr/>
            </a:lvl6pPr>
            <a:lvl7pPr lvl="6" algn="l">
              <a:lnSpc>
                <a:spcPct val="100000"/>
              </a:lnSpc>
              <a:spcBef>
                <a:spcPct val="1000"/>
              </a:spcBef>
              <a:spcAft>
                <a:spcPts val="0"/>
              </a:spcAft>
              <a:buClr>
                <a:schemeClr val="dk1"/>
              </a:buClr>
              <a:buSzPts val="1800"/>
              <a:buNone/>
              <a:defRPr/>
            </a:lvl7pPr>
            <a:lvl8pPr lvl="7" algn="l">
              <a:lnSpc>
                <a:spcPct val="100000"/>
              </a:lnSpc>
              <a:spcBef>
                <a:spcPct val="1000"/>
              </a:spcBef>
              <a:spcAft>
                <a:spcPts val="0"/>
              </a:spcAft>
              <a:buClr>
                <a:schemeClr val="dk1"/>
              </a:buClr>
              <a:buSzPts val="1800"/>
              <a:buNone/>
              <a:defRPr/>
            </a:lvl8pPr>
            <a:lvl9pPr lvl="8" algn="l">
              <a:lnSpc>
                <a:spcPct val="100000"/>
              </a:lnSpc>
              <a:spcBef>
                <a:spcPct val="1000"/>
              </a:spcBef>
              <a:spcAft>
                <a:spcPts val="0"/>
              </a:spcAft>
              <a:buClr>
                <a:schemeClr val="dk1"/>
              </a:buClr>
              <a:buSzPts val="1800"/>
              <a:buNone/>
              <a:defRPr/>
            </a:lvl9pPr>
          </a:lstStyle>
          <a:p>
            <a:endParaRPr/>
          </a:p>
        </p:txBody>
      </p:sp>
      <p:sp>
        <p:nvSpPr>
          <p:cNvPr id="74" name="Google Shape;74;gcf7a90a97c_17_18"/>
          <p:cNvSpPr txBox="1">
            <a:spLocks noGrp="1"/>
          </p:cNvSpPr>
          <p:nvPr>
            <p:ph type="ftr" idx="11"/>
          </p:nvPr>
        </p:nvSpPr>
        <p:spPr>
          <a:xfrm>
            <a:off x="7275442" y="30340308"/>
            <a:ext cx="7412714" cy="1742825"/>
          </a:xfrm>
          <a:prstGeom prst="rect">
            <a:avLst/>
          </a:prstGeom>
          <a:noFill/>
          <a:ln>
            <a:noFill/>
          </a:ln>
        </p:spPr>
        <p:txBody>
          <a:bodyPr spcFirstLastPara="1" wrap="square" lIns="91425" tIns="45700" rIns="91425" bIns="45700" anchor="ctr" anchorCtr="0">
            <a:noAutofit/>
          </a:bodyPr>
          <a:lstStyle>
            <a:lvl1pPr lvl="0" algn="ctr">
              <a:lnSpc>
                <a:spcPct val="100000"/>
              </a:lnSpc>
              <a:spcBef>
                <a:spcPct val="1000"/>
              </a:spcBef>
              <a:spcAft>
                <a:spcPts val="0"/>
              </a:spcAft>
              <a:buClr>
                <a:srgbClr val="888888"/>
              </a:buClr>
              <a:buSzPts val="1800"/>
              <a:buNone/>
              <a:defRPr/>
            </a:lvl1pPr>
            <a:lvl2pPr lvl="1" algn="l">
              <a:lnSpc>
                <a:spcPct val="100000"/>
              </a:lnSpc>
              <a:spcBef>
                <a:spcPct val="1000"/>
              </a:spcBef>
              <a:spcAft>
                <a:spcPts val="0"/>
              </a:spcAft>
              <a:buClr>
                <a:schemeClr val="dk1"/>
              </a:buClr>
              <a:buSzPts val="1800"/>
              <a:buNone/>
              <a:defRPr/>
            </a:lvl2pPr>
            <a:lvl3pPr lvl="2" algn="l">
              <a:lnSpc>
                <a:spcPct val="100000"/>
              </a:lnSpc>
              <a:spcBef>
                <a:spcPct val="1000"/>
              </a:spcBef>
              <a:spcAft>
                <a:spcPts val="0"/>
              </a:spcAft>
              <a:buClr>
                <a:schemeClr val="dk1"/>
              </a:buClr>
              <a:buSzPts val="1800"/>
              <a:buNone/>
              <a:defRPr/>
            </a:lvl3pPr>
            <a:lvl4pPr lvl="3" algn="l">
              <a:lnSpc>
                <a:spcPct val="100000"/>
              </a:lnSpc>
              <a:spcBef>
                <a:spcPct val="1000"/>
              </a:spcBef>
              <a:spcAft>
                <a:spcPts val="0"/>
              </a:spcAft>
              <a:buClr>
                <a:schemeClr val="dk1"/>
              </a:buClr>
              <a:buSzPts val="1800"/>
              <a:buNone/>
              <a:defRPr/>
            </a:lvl4pPr>
            <a:lvl5pPr lvl="4" algn="l">
              <a:lnSpc>
                <a:spcPct val="100000"/>
              </a:lnSpc>
              <a:spcBef>
                <a:spcPct val="1000"/>
              </a:spcBef>
              <a:spcAft>
                <a:spcPts val="0"/>
              </a:spcAft>
              <a:buClr>
                <a:schemeClr val="dk1"/>
              </a:buClr>
              <a:buSzPts val="1800"/>
              <a:buNone/>
              <a:defRPr/>
            </a:lvl5pPr>
            <a:lvl6pPr lvl="5" algn="l">
              <a:lnSpc>
                <a:spcPct val="100000"/>
              </a:lnSpc>
              <a:spcBef>
                <a:spcPct val="1000"/>
              </a:spcBef>
              <a:spcAft>
                <a:spcPts val="0"/>
              </a:spcAft>
              <a:buClr>
                <a:schemeClr val="dk1"/>
              </a:buClr>
              <a:buSzPts val="1800"/>
              <a:buNone/>
              <a:defRPr/>
            </a:lvl6pPr>
            <a:lvl7pPr lvl="6" algn="l">
              <a:lnSpc>
                <a:spcPct val="100000"/>
              </a:lnSpc>
              <a:spcBef>
                <a:spcPct val="1000"/>
              </a:spcBef>
              <a:spcAft>
                <a:spcPts val="0"/>
              </a:spcAft>
              <a:buClr>
                <a:schemeClr val="dk1"/>
              </a:buClr>
              <a:buSzPts val="1800"/>
              <a:buNone/>
              <a:defRPr/>
            </a:lvl7pPr>
            <a:lvl8pPr lvl="7" algn="l">
              <a:lnSpc>
                <a:spcPct val="100000"/>
              </a:lnSpc>
              <a:spcBef>
                <a:spcPct val="1000"/>
              </a:spcBef>
              <a:spcAft>
                <a:spcPts val="0"/>
              </a:spcAft>
              <a:buClr>
                <a:schemeClr val="dk1"/>
              </a:buClr>
              <a:buSzPts val="1800"/>
              <a:buNone/>
              <a:defRPr/>
            </a:lvl8pPr>
            <a:lvl9pPr lvl="8" algn="l">
              <a:lnSpc>
                <a:spcPct val="100000"/>
              </a:lnSpc>
              <a:spcBef>
                <a:spcPct val="1000"/>
              </a:spcBef>
              <a:spcAft>
                <a:spcPts val="0"/>
              </a:spcAft>
              <a:buClr>
                <a:schemeClr val="dk1"/>
              </a:buClr>
              <a:buSzPts val="1800"/>
              <a:buNone/>
              <a:defRPr/>
            </a:lvl9pPr>
          </a:lstStyle>
          <a:p>
            <a:endParaRPr/>
          </a:p>
        </p:txBody>
      </p:sp>
      <p:sp>
        <p:nvSpPr>
          <p:cNvPr id="75" name="Google Shape;75;gcf7a90a97c_17_18"/>
          <p:cNvSpPr txBox="1">
            <a:spLocks noGrp="1"/>
          </p:cNvSpPr>
          <p:nvPr>
            <p:ph type="sldNum" idx="12"/>
          </p:nvPr>
        </p:nvSpPr>
        <p:spPr>
          <a:xfrm>
            <a:off x="15511791" y="30340308"/>
            <a:ext cx="4941810" cy="1742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标题幻灯片" type="title">
  <p:cSld name="TITLE">
    <p:bg>
      <p:bgPr>
        <a:solidFill>
          <a:srgbClr val="27282C"/>
        </a:solidFill>
        <a:effectLst/>
      </p:bgPr>
    </p:bg>
    <p:spTree>
      <p:nvGrpSpPr>
        <p:cNvPr id="1" name="Shape 76"/>
        <p:cNvGrpSpPr/>
        <p:nvPr/>
      </p:nvGrpSpPr>
      <p:grpSpPr>
        <a:xfrm>
          <a:off x="0" y="0"/>
          <a:ext cx="0" cy="0"/>
          <a:chOff x="0" y="0"/>
          <a:chExt cx="0" cy="0"/>
        </a:xfrm>
      </p:grpSpPr>
      <p:sp>
        <p:nvSpPr>
          <p:cNvPr id="77" name="Google Shape;77;gcf7a90a97c_17_6"/>
          <p:cNvSpPr/>
          <p:nvPr/>
        </p:nvSpPr>
        <p:spPr>
          <a:xfrm>
            <a:off x="0" y="-83350"/>
            <a:ext cx="9180098" cy="22277849"/>
          </a:xfrm>
          <a:custGeom>
            <a:avLst/>
            <a:gdLst/>
            <a:ahLst/>
            <a:cxnLst/>
            <a:rect l="l" t="t" r="r" b="b"/>
            <a:pathLst>
              <a:path w="5095525" h="4666400" extrusionOk="0">
                <a:moveTo>
                  <a:pt x="0" y="0"/>
                </a:moveTo>
                <a:lnTo>
                  <a:pt x="5095525" y="0"/>
                </a:lnTo>
                <a:lnTo>
                  <a:pt x="2389013" y="4666400"/>
                </a:lnTo>
                <a:lnTo>
                  <a:pt x="0" y="547414"/>
                </a:lnTo>
                <a:lnTo>
                  <a:pt x="0" y="0"/>
                </a:lnTo>
                <a:close/>
              </a:path>
            </a:pathLst>
          </a:custGeom>
          <a:solidFill>
            <a:srgbClr val="1C7C5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78" name="Google Shape;78;gcf7a90a97c_17_6"/>
          <p:cNvSpPr/>
          <p:nvPr/>
        </p:nvSpPr>
        <p:spPr>
          <a:xfrm>
            <a:off x="569110" y="19292314"/>
            <a:ext cx="5882699" cy="13442484"/>
          </a:xfrm>
          <a:prstGeom prst="triangle">
            <a:avLst>
              <a:gd name="adj" fmla="val 50000"/>
            </a:avLst>
          </a:prstGeom>
          <a:solidFill>
            <a:srgbClr val="E0864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79" name="Google Shape;79;gcf7a90a97c_17_6"/>
          <p:cNvSpPr/>
          <p:nvPr/>
        </p:nvSpPr>
        <p:spPr>
          <a:xfrm>
            <a:off x="0" y="22194499"/>
            <a:ext cx="1441361" cy="10540304"/>
          </a:xfrm>
          <a:custGeom>
            <a:avLst/>
            <a:gdLst/>
            <a:ahLst/>
            <a:cxnLst/>
            <a:rect l="l" t="t" r="r" b="b"/>
            <a:pathLst>
              <a:path w="800100" h="1676400" extrusionOk="0">
                <a:moveTo>
                  <a:pt x="317500" y="0"/>
                </a:moveTo>
                <a:lnTo>
                  <a:pt x="0" y="419100"/>
                </a:lnTo>
                <a:lnTo>
                  <a:pt x="0" y="1676400"/>
                </a:lnTo>
                <a:lnTo>
                  <a:pt x="800100" y="1676400"/>
                </a:lnTo>
                <a:lnTo>
                  <a:pt x="317500" y="0"/>
                </a:lnTo>
                <a:close/>
              </a:path>
            </a:pathLst>
          </a:custGeom>
          <a:solidFill>
            <a:srgbClr val="E36C64">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80" name="Google Shape;80;gcf7a90a97c_17_6"/>
          <p:cNvSpPr/>
          <p:nvPr/>
        </p:nvSpPr>
        <p:spPr>
          <a:xfrm>
            <a:off x="0" y="23096219"/>
            <a:ext cx="3105790" cy="7100119"/>
          </a:xfrm>
          <a:prstGeom prst="triangle">
            <a:avLst>
              <a:gd name="adj" fmla="val 50000"/>
            </a:avLst>
          </a:prstGeom>
          <a:solidFill>
            <a:srgbClr val="675E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81" name="Google Shape;81;gcf7a90a97c_17_6"/>
          <p:cNvSpPr/>
          <p:nvPr/>
        </p:nvSpPr>
        <p:spPr>
          <a:xfrm rot="10800000" flipH="1">
            <a:off x="1795982" y="8426180"/>
            <a:ext cx="2734010" cy="6243860"/>
          </a:xfrm>
          <a:prstGeom prst="triangle">
            <a:avLst>
              <a:gd name="adj" fmla="val 50000"/>
            </a:avLst>
          </a:prstGeom>
          <a:solidFill>
            <a:srgbClr val="166548">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82" name="Google Shape;82;gcf7a90a97c_17_6"/>
          <p:cNvSpPr/>
          <p:nvPr/>
        </p:nvSpPr>
        <p:spPr>
          <a:xfrm>
            <a:off x="0" y="2098970"/>
            <a:ext cx="4961829" cy="15753624"/>
          </a:xfrm>
          <a:custGeom>
            <a:avLst/>
            <a:gdLst/>
            <a:ahLst/>
            <a:cxnLst/>
            <a:rect l="l" t="t" r="r" b="b"/>
            <a:pathLst>
              <a:path w="2754101" h="3300541" extrusionOk="0">
                <a:moveTo>
                  <a:pt x="0" y="0"/>
                </a:moveTo>
                <a:lnTo>
                  <a:pt x="2754101" y="0"/>
                </a:lnTo>
                <a:lnTo>
                  <a:pt x="839788" y="3300541"/>
                </a:lnTo>
                <a:lnTo>
                  <a:pt x="0" y="1852631"/>
                </a:lnTo>
                <a:lnTo>
                  <a:pt x="0" y="0"/>
                </a:lnTo>
                <a:close/>
              </a:path>
            </a:pathLst>
          </a:custGeom>
          <a:solidFill>
            <a:srgbClr val="166548">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83" name="Google Shape;83;gcf7a90a97c_17_6"/>
          <p:cNvSpPr txBox="1">
            <a:spLocks noGrp="1"/>
          </p:cNvSpPr>
          <p:nvPr>
            <p:ph type="ctrTitle"/>
          </p:nvPr>
        </p:nvSpPr>
        <p:spPr>
          <a:xfrm>
            <a:off x="6194041" y="10795906"/>
            <a:ext cx="14256701" cy="11396559"/>
          </a:xfrm>
          <a:prstGeom prst="rect">
            <a:avLst/>
          </a:prstGeom>
          <a:noFill/>
          <a:ln>
            <a:noFill/>
          </a:ln>
        </p:spPr>
        <p:txBody>
          <a:bodyPr spcFirstLastPara="1" wrap="square" lIns="91425" tIns="45700" rIns="91425" bIns="45700" anchor="b" anchorCtr="0">
            <a:noAutofit/>
          </a:bodyPr>
          <a:lstStyle>
            <a:lvl1pPr lvl="0" algn="l">
              <a:lnSpc>
                <a:spcPct val="90000"/>
              </a:lnSpc>
              <a:spcBef>
                <a:spcPct val="1000"/>
              </a:spcBef>
              <a:spcAft>
                <a:spcPts val="0"/>
              </a:spcAft>
              <a:buClr>
                <a:schemeClr val="lt1"/>
              </a:buClr>
              <a:buSzPts val="6000"/>
              <a:buFont typeface="Arial" panose="020B0604020202020204"/>
              <a:buNone/>
              <a:defRPr sz="14410" b="1">
                <a:solidFill>
                  <a:schemeClr val="lt1"/>
                </a:solidFill>
              </a:defRPr>
            </a:lvl1pPr>
            <a:lvl2pPr lvl="1" algn="l">
              <a:lnSpc>
                <a:spcPct val="100000"/>
              </a:lnSpc>
              <a:spcBef>
                <a:spcPct val="1000"/>
              </a:spcBef>
              <a:spcAft>
                <a:spcPts val="0"/>
              </a:spcAft>
              <a:buSzPts val="1400"/>
              <a:buNone/>
              <a:defRPr/>
            </a:lvl2pPr>
            <a:lvl3pPr lvl="2" algn="l">
              <a:lnSpc>
                <a:spcPct val="100000"/>
              </a:lnSpc>
              <a:spcBef>
                <a:spcPct val="1000"/>
              </a:spcBef>
              <a:spcAft>
                <a:spcPts val="0"/>
              </a:spcAft>
              <a:buSzPts val="1400"/>
              <a:buNone/>
              <a:defRPr/>
            </a:lvl3pPr>
            <a:lvl4pPr lvl="3" algn="l">
              <a:lnSpc>
                <a:spcPct val="100000"/>
              </a:lnSpc>
              <a:spcBef>
                <a:spcPct val="1000"/>
              </a:spcBef>
              <a:spcAft>
                <a:spcPts val="0"/>
              </a:spcAft>
              <a:buSzPts val="1400"/>
              <a:buNone/>
              <a:defRPr/>
            </a:lvl4pPr>
            <a:lvl5pPr lvl="4" algn="l">
              <a:lnSpc>
                <a:spcPct val="100000"/>
              </a:lnSpc>
              <a:spcBef>
                <a:spcPct val="1000"/>
              </a:spcBef>
              <a:spcAft>
                <a:spcPts val="0"/>
              </a:spcAft>
              <a:buSzPts val="1400"/>
              <a:buNone/>
              <a:defRPr/>
            </a:lvl5pPr>
            <a:lvl6pPr lvl="5" algn="l">
              <a:lnSpc>
                <a:spcPct val="100000"/>
              </a:lnSpc>
              <a:spcBef>
                <a:spcPct val="1000"/>
              </a:spcBef>
              <a:spcAft>
                <a:spcPts val="0"/>
              </a:spcAft>
              <a:buSzPts val="1400"/>
              <a:buNone/>
              <a:defRPr/>
            </a:lvl6pPr>
            <a:lvl7pPr lvl="6" algn="l">
              <a:lnSpc>
                <a:spcPct val="100000"/>
              </a:lnSpc>
              <a:spcBef>
                <a:spcPct val="1000"/>
              </a:spcBef>
              <a:spcAft>
                <a:spcPts val="0"/>
              </a:spcAft>
              <a:buSzPts val="1400"/>
              <a:buNone/>
              <a:defRPr/>
            </a:lvl7pPr>
            <a:lvl8pPr lvl="7" algn="l">
              <a:lnSpc>
                <a:spcPct val="100000"/>
              </a:lnSpc>
              <a:spcBef>
                <a:spcPct val="1000"/>
              </a:spcBef>
              <a:spcAft>
                <a:spcPts val="0"/>
              </a:spcAft>
              <a:buSzPts val="1400"/>
              <a:buNone/>
              <a:defRPr/>
            </a:lvl8pPr>
            <a:lvl9pPr lvl="8" algn="l">
              <a:lnSpc>
                <a:spcPct val="100000"/>
              </a:lnSpc>
              <a:spcBef>
                <a:spcPct val="1000"/>
              </a:spcBef>
              <a:spcAft>
                <a:spcPts val="0"/>
              </a:spcAft>
              <a:buSzPts val="1400"/>
              <a:buNone/>
              <a:defRPr/>
            </a:lvl9pPr>
          </a:lstStyle>
          <a:p>
            <a:endParaRPr/>
          </a:p>
        </p:txBody>
      </p:sp>
      <p:sp>
        <p:nvSpPr>
          <p:cNvPr id="84" name="Google Shape;84;gcf7a90a97c_17_6"/>
          <p:cNvSpPr txBox="1">
            <a:spLocks noGrp="1"/>
          </p:cNvSpPr>
          <p:nvPr>
            <p:ph type="subTitle" idx="1"/>
          </p:nvPr>
        </p:nvSpPr>
        <p:spPr>
          <a:xfrm>
            <a:off x="6194041" y="22631960"/>
            <a:ext cx="14256701" cy="7903330"/>
          </a:xfrm>
          <a:prstGeom prst="rect">
            <a:avLst/>
          </a:prstGeom>
          <a:noFill/>
          <a:ln>
            <a:noFill/>
          </a:ln>
        </p:spPr>
        <p:txBody>
          <a:bodyPr spcFirstLastPara="1" wrap="square" lIns="91425" tIns="45700" rIns="91425" bIns="45700" anchor="t" anchorCtr="0">
            <a:noAutofit/>
          </a:bodyPr>
          <a:lstStyle>
            <a:lvl1pPr lvl="0" algn="l">
              <a:lnSpc>
                <a:spcPct val="90000"/>
              </a:lnSpc>
              <a:spcBef>
                <a:spcPts val="2405"/>
              </a:spcBef>
              <a:spcAft>
                <a:spcPts val="0"/>
              </a:spcAft>
              <a:buClr>
                <a:schemeClr val="lt1"/>
              </a:buClr>
              <a:buSzPts val="2400"/>
              <a:buNone/>
              <a:defRPr sz="5765" b="0">
                <a:solidFill>
                  <a:schemeClr val="lt1"/>
                </a:solidFill>
              </a:defRPr>
            </a:lvl1pPr>
            <a:lvl2pPr lvl="1" algn="ctr">
              <a:lnSpc>
                <a:spcPct val="90000"/>
              </a:lnSpc>
              <a:spcBef>
                <a:spcPts val="1205"/>
              </a:spcBef>
              <a:spcAft>
                <a:spcPts val="0"/>
              </a:spcAft>
              <a:buClr>
                <a:schemeClr val="dk1"/>
              </a:buClr>
              <a:buSzPts val="2000"/>
              <a:buNone/>
              <a:defRPr sz="4805"/>
            </a:lvl2pPr>
            <a:lvl3pPr lvl="2" algn="ctr">
              <a:lnSpc>
                <a:spcPct val="90000"/>
              </a:lnSpc>
              <a:spcBef>
                <a:spcPts val="1205"/>
              </a:spcBef>
              <a:spcAft>
                <a:spcPts val="0"/>
              </a:spcAft>
              <a:buClr>
                <a:schemeClr val="dk1"/>
              </a:buClr>
              <a:buSzPts val="1800"/>
              <a:buNone/>
              <a:defRPr sz="4325"/>
            </a:lvl3pPr>
            <a:lvl4pPr lvl="3" algn="ctr">
              <a:lnSpc>
                <a:spcPct val="90000"/>
              </a:lnSpc>
              <a:spcBef>
                <a:spcPts val="1205"/>
              </a:spcBef>
              <a:spcAft>
                <a:spcPts val="0"/>
              </a:spcAft>
              <a:buClr>
                <a:schemeClr val="dk1"/>
              </a:buClr>
              <a:buSzPts val="1600"/>
              <a:buNone/>
              <a:defRPr sz="3845"/>
            </a:lvl4pPr>
            <a:lvl5pPr lvl="4" algn="ctr">
              <a:lnSpc>
                <a:spcPct val="90000"/>
              </a:lnSpc>
              <a:spcBef>
                <a:spcPts val="1205"/>
              </a:spcBef>
              <a:spcAft>
                <a:spcPts val="0"/>
              </a:spcAft>
              <a:buClr>
                <a:schemeClr val="dk1"/>
              </a:buClr>
              <a:buSzPts val="1600"/>
              <a:buNone/>
              <a:defRPr sz="3845"/>
            </a:lvl5pPr>
            <a:lvl6pPr lvl="5" algn="ctr">
              <a:lnSpc>
                <a:spcPct val="90000"/>
              </a:lnSpc>
              <a:spcBef>
                <a:spcPts val="1205"/>
              </a:spcBef>
              <a:spcAft>
                <a:spcPts val="0"/>
              </a:spcAft>
              <a:buClr>
                <a:schemeClr val="dk1"/>
              </a:buClr>
              <a:buSzPts val="1600"/>
              <a:buNone/>
              <a:defRPr sz="3845"/>
            </a:lvl6pPr>
            <a:lvl7pPr lvl="6" algn="ctr">
              <a:lnSpc>
                <a:spcPct val="90000"/>
              </a:lnSpc>
              <a:spcBef>
                <a:spcPts val="1205"/>
              </a:spcBef>
              <a:spcAft>
                <a:spcPts val="0"/>
              </a:spcAft>
              <a:buClr>
                <a:schemeClr val="dk1"/>
              </a:buClr>
              <a:buSzPts val="1600"/>
              <a:buNone/>
              <a:defRPr sz="3845"/>
            </a:lvl7pPr>
            <a:lvl8pPr lvl="7" algn="ctr">
              <a:lnSpc>
                <a:spcPct val="90000"/>
              </a:lnSpc>
              <a:spcBef>
                <a:spcPts val="1205"/>
              </a:spcBef>
              <a:spcAft>
                <a:spcPts val="0"/>
              </a:spcAft>
              <a:buClr>
                <a:schemeClr val="dk1"/>
              </a:buClr>
              <a:buSzPts val="1600"/>
              <a:buNone/>
              <a:defRPr sz="3845"/>
            </a:lvl8pPr>
            <a:lvl9pPr lvl="8" algn="ctr">
              <a:lnSpc>
                <a:spcPct val="90000"/>
              </a:lnSpc>
              <a:spcBef>
                <a:spcPts val="1205"/>
              </a:spcBef>
              <a:spcAft>
                <a:spcPts val="0"/>
              </a:spcAft>
              <a:buClr>
                <a:schemeClr val="dk1"/>
              </a:buClr>
              <a:buSzPts val="1600"/>
              <a:buNone/>
              <a:defRPr sz="3845"/>
            </a:lvl9pPr>
          </a:lstStyle>
          <a:p>
            <a:endParaRPr/>
          </a:p>
        </p:txBody>
      </p:sp>
      <p:sp>
        <p:nvSpPr>
          <p:cNvPr id="85" name="Google Shape;85;gcf7a90a97c_17_6"/>
          <p:cNvSpPr txBox="1">
            <a:spLocks noGrp="1"/>
          </p:cNvSpPr>
          <p:nvPr>
            <p:ph type="dt" idx="10"/>
          </p:nvPr>
        </p:nvSpPr>
        <p:spPr>
          <a:xfrm>
            <a:off x="1509997" y="30340308"/>
            <a:ext cx="4941810" cy="1742825"/>
          </a:xfrm>
          <a:prstGeom prst="rect">
            <a:avLst/>
          </a:prstGeom>
          <a:noFill/>
          <a:ln>
            <a:noFill/>
          </a:ln>
        </p:spPr>
        <p:txBody>
          <a:bodyPr spcFirstLastPara="1" wrap="square" lIns="91425" tIns="45700" rIns="91425" bIns="45700" anchor="ctr" anchorCtr="0">
            <a:noAutofit/>
          </a:bodyPr>
          <a:lstStyle>
            <a:lvl1pPr lvl="0" algn="l">
              <a:lnSpc>
                <a:spcPct val="100000"/>
              </a:lnSpc>
              <a:spcBef>
                <a:spcPct val="1000"/>
              </a:spcBef>
              <a:spcAft>
                <a:spcPts val="0"/>
              </a:spcAft>
              <a:buClr>
                <a:srgbClr val="888888"/>
              </a:buClr>
              <a:buSzPts val="1800"/>
              <a:buNone/>
              <a:defRPr/>
            </a:lvl1pPr>
            <a:lvl2pPr lvl="1" algn="l">
              <a:lnSpc>
                <a:spcPct val="100000"/>
              </a:lnSpc>
              <a:spcBef>
                <a:spcPct val="1000"/>
              </a:spcBef>
              <a:spcAft>
                <a:spcPts val="0"/>
              </a:spcAft>
              <a:buClr>
                <a:schemeClr val="dk1"/>
              </a:buClr>
              <a:buSzPts val="1800"/>
              <a:buNone/>
              <a:defRPr/>
            </a:lvl2pPr>
            <a:lvl3pPr lvl="2" algn="l">
              <a:lnSpc>
                <a:spcPct val="100000"/>
              </a:lnSpc>
              <a:spcBef>
                <a:spcPct val="1000"/>
              </a:spcBef>
              <a:spcAft>
                <a:spcPts val="0"/>
              </a:spcAft>
              <a:buClr>
                <a:schemeClr val="dk1"/>
              </a:buClr>
              <a:buSzPts val="1800"/>
              <a:buNone/>
              <a:defRPr/>
            </a:lvl3pPr>
            <a:lvl4pPr lvl="3" algn="l">
              <a:lnSpc>
                <a:spcPct val="100000"/>
              </a:lnSpc>
              <a:spcBef>
                <a:spcPct val="1000"/>
              </a:spcBef>
              <a:spcAft>
                <a:spcPts val="0"/>
              </a:spcAft>
              <a:buClr>
                <a:schemeClr val="dk1"/>
              </a:buClr>
              <a:buSzPts val="1800"/>
              <a:buNone/>
              <a:defRPr/>
            </a:lvl4pPr>
            <a:lvl5pPr lvl="4" algn="l">
              <a:lnSpc>
                <a:spcPct val="100000"/>
              </a:lnSpc>
              <a:spcBef>
                <a:spcPct val="1000"/>
              </a:spcBef>
              <a:spcAft>
                <a:spcPts val="0"/>
              </a:spcAft>
              <a:buClr>
                <a:schemeClr val="dk1"/>
              </a:buClr>
              <a:buSzPts val="1800"/>
              <a:buNone/>
              <a:defRPr/>
            </a:lvl5pPr>
            <a:lvl6pPr lvl="5" algn="l">
              <a:lnSpc>
                <a:spcPct val="100000"/>
              </a:lnSpc>
              <a:spcBef>
                <a:spcPct val="1000"/>
              </a:spcBef>
              <a:spcAft>
                <a:spcPts val="0"/>
              </a:spcAft>
              <a:buClr>
                <a:schemeClr val="dk1"/>
              </a:buClr>
              <a:buSzPts val="1800"/>
              <a:buNone/>
              <a:defRPr/>
            </a:lvl6pPr>
            <a:lvl7pPr lvl="6" algn="l">
              <a:lnSpc>
                <a:spcPct val="100000"/>
              </a:lnSpc>
              <a:spcBef>
                <a:spcPct val="1000"/>
              </a:spcBef>
              <a:spcAft>
                <a:spcPts val="0"/>
              </a:spcAft>
              <a:buClr>
                <a:schemeClr val="dk1"/>
              </a:buClr>
              <a:buSzPts val="1800"/>
              <a:buNone/>
              <a:defRPr/>
            </a:lvl7pPr>
            <a:lvl8pPr lvl="7" algn="l">
              <a:lnSpc>
                <a:spcPct val="100000"/>
              </a:lnSpc>
              <a:spcBef>
                <a:spcPct val="1000"/>
              </a:spcBef>
              <a:spcAft>
                <a:spcPts val="0"/>
              </a:spcAft>
              <a:buClr>
                <a:schemeClr val="dk1"/>
              </a:buClr>
              <a:buSzPts val="1800"/>
              <a:buNone/>
              <a:defRPr/>
            </a:lvl8pPr>
            <a:lvl9pPr lvl="8" algn="l">
              <a:lnSpc>
                <a:spcPct val="100000"/>
              </a:lnSpc>
              <a:spcBef>
                <a:spcPct val="1000"/>
              </a:spcBef>
              <a:spcAft>
                <a:spcPts val="0"/>
              </a:spcAft>
              <a:buClr>
                <a:schemeClr val="dk1"/>
              </a:buClr>
              <a:buSzPts val="1800"/>
              <a:buNone/>
              <a:defRPr/>
            </a:lvl9pPr>
          </a:lstStyle>
          <a:p>
            <a:endParaRPr/>
          </a:p>
        </p:txBody>
      </p:sp>
      <p:sp>
        <p:nvSpPr>
          <p:cNvPr id="86" name="Google Shape;86;gcf7a90a97c_17_6"/>
          <p:cNvSpPr txBox="1">
            <a:spLocks noGrp="1"/>
          </p:cNvSpPr>
          <p:nvPr>
            <p:ph type="ftr" idx="11"/>
          </p:nvPr>
        </p:nvSpPr>
        <p:spPr>
          <a:xfrm>
            <a:off x="7275442" y="30340308"/>
            <a:ext cx="7412714" cy="1742825"/>
          </a:xfrm>
          <a:prstGeom prst="rect">
            <a:avLst/>
          </a:prstGeom>
          <a:noFill/>
          <a:ln>
            <a:noFill/>
          </a:ln>
        </p:spPr>
        <p:txBody>
          <a:bodyPr spcFirstLastPara="1" wrap="square" lIns="91425" tIns="45700" rIns="91425" bIns="45700" anchor="ctr" anchorCtr="0">
            <a:noAutofit/>
          </a:bodyPr>
          <a:lstStyle>
            <a:lvl1pPr lvl="0" algn="ctr">
              <a:lnSpc>
                <a:spcPct val="100000"/>
              </a:lnSpc>
              <a:spcBef>
                <a:spcPct val="1000"/>
              </a:spcBef>
              <a:spcAft>
                <a:spcPts val="0"/>
              </a:spcAft>
              <a:buClr>
                <a:srgbClr val="888888"/>
              </a:buClr>
              <a:buSzPts val="1800"/>
              <a:buNone/>
              <a:defRPr/>
            </a:lvl1pPr>
            <a:lvl2pPr lvl="1" algn="l">
              <a:lnSpc>
                <a:spcPct val="100000"/>
              </a:lnSpc>
              <a:spcBef>
                <a:spcPct val="1000"/>
              </a:spcBef>
              <a:spcAft>
                <a:spcPts val="0"/>
              </a:spcAft>
              <a:buClr>
                <a:schemeClr val="dk1"/>
              </a:buClr>
              <a:buSzPts val="1800"/>
              <a:buNone/>
              <a:defRPr/>
            </a:lvl2pPr>
            <a:lvl3pPr lvl="2" algn="l">
              <a:lnSpc>
                <a:spcPct val="100000"/>
              </a:lnSpc>
              <a:spcBef>
                <a:spcPct val="1000"/>
              </a:spcBef>
              <a:spcAft>
                <a:spcPts val="0"/>
              </a:spcAft>
              <a:buClr>
                <a:schemeClr val="dk1"/>
              </a:buClr>
              <a:buSzPts val="1800"/>
              <a:buNone/>
              <a:defRPr/>
            </a:lvl3pPr>
            <a:lvl4pPr lvl="3" algn="l">
              <a:lnSpc>
                <a:spcPct val="100000"/>
              </a:lnSpc>
              <a:spcBef>
                <a:spcPct val="1000"/>
              </a:spcBef>
              <a:spcAft>
                <a:spcPts val="0"/>
              </a:spcAft>
              <a:buClr>
                <a:schemeClr val="dk1"/>
              </a:buClr>
              <a:buSzPts val="1800"/>
              <a:buNone/>
              <a:defRPr/>
            </a:lvl4pPr>
            <a:lvl5pPr lvl="4" algn="l">
              <a:lnSpc>
                <a:spcPct val="100000"/>
              </a:lnSpc>
              <a:spcBef>
                <a:spcPct val="1000"/>
              </a:spcBef>
              <a:spcAft>
                <a:spcPts val="0"/>
              </a:spcAft>
              <a:buClr>
                <a:schemeClr val="dk1"/>
              </a:buClr>
              <a:buSzPts val="1800"/>
              <a:buNone/>
              <a:defRPr/>
            </a:lvl5pPr>
            <a:lvl6pPr lvl="5" algn="l">
              <a:lnSpc>
                <a:spcPct val="100000"/>
              </a:lnSpc>
              <a:spcBef>
                <a:spcPct val="1000"/>
              </a:spcBef>
              <a:spcAft>
                <a:spcPts val="0"/>
              </a:spcAft>
              <a:buClr>
                <a:schemeClr val="dk1"/>
              </a:buClr>
              <a:buSzPts val="1800"/>
              <a:buNone/>
              <a:defRPr/>
            </a:lvl6pPr>
            <a:lvl7pPr lvl="6" algn="l">
              <a:lnSpc>
                <a:spcPct val="100000"/>
              </a:lnSpc>
              <a:spcBef>
                <a:spcPct val="1000"/>
              </a:spcBef>
              <a:spcAft>
                <a:spcPts val="0"/>
              </a:spcAft>
              <a:buClr>
                <a:schemeClr val="dk1"/>
              </a:buClr>
              <a:buSzPts val="1800"/>
              <a:buNone/>
              <a:defRPr/>
            </a:lvl7pPr>
            <a:lvl8pPr lvl="7" algn="l">
              <a:lnSpc>
                <a:spcPct val="100000"/>
              </a:lnSpc>
              <a:spcBef>
                <a:spcPct val="1000"/>
              </a:spcBef>
              <a:spcAft>
                <a:spcPts val="0"/>
              </a:spcAft>
              <a:buClr>
                <a:schemeClr val="dk1"/>
              </a:buClr>
              <a:buSzPts val="1800"/>
              <a:buNone/>
              <a:defRPr/>
            </a:lvl8pPr>
            <a:lvl9pPr lvl="8" algn="l">
              <a:lnSpc>
                <a:spcPct val="100000"/>
              </a:lnSpc>
              <a:spcBef>
                <a:spcPct val="1000"/>
              </a:spcBef>
              <a:spcAft>
                <a:spcPts val="0"/>
              </a:spcAft>
              <a:buClr>
                <a:schemeClr val="dk1"/>
              </a:buClr>
              <a:buSzPts val="1800"/>
              <a:buNone/>
              <a:defRPr/>
            </a:lvl9pPr>
          </a:lstStyle>
          <a:p>
            <a:endParaRPr/>
          </a:p>
        </p:txBody>
      </p:sp>
      <p:sp>
        <p:nvSpPr>
          <p:cNvPr id="87" name="Google Shape;87;gcf7a90a97c_17_6"/>
          <p:cNvSpPr txBox="1">
            <a:spLocks noGrp="1"/>
          </p:cNvSpPr>
          <p:nvPr>
            <p:ph type="sldNum" idx="12"/>
          </p:nvPr>
        </p:nvSpPr>
        <p:spPr>
          <a:xfrm>
            <a:off x="15511791" y="30340308"/>
            <a:ext cx="4941810" cy="1742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88"/>
        <p:cNvGrpSpPr/>
        <p:nvPr/>
      </p:nvGrpSpPr>
      <p:grpSpPr>
        <a:xfrm>
          <a:off x="0" y="0"/>
          <a:ext cx="0" cy="0"/>
          <a:chOff x="0" y="0"/>
          <a:chExt cx="0" cy="0"/>
        </a:xfrm>
      </p:grpSpPr>
      <p:sp>
        <p:nvSpPr>
          <p:cNvPr id="89" name="Google Shape;89;gcf7a90a97c_17_35"/>
          <p:cNvSpPr txBox="1">
            <a:spLocks noGrp="1"/>
          </p:cNvSpPr>
          <p:nvPr>
            <p:ph type="dt" idx="10"/>
          </p:nvPr>
        </p:nvSpPr>
        <p:spPr>
          <a:xfrm>
            <a:off x="1509997" y="30340308"/>
            <a:ext cx="4941810" cy="1742825"/>
          </a:xfrm>
          <a:prstGeom prst="rect">
            <a:avLst/>
          </a:prstGeom>
          <a:noFill/>
          <a:ln>
            <a:noFill/>
          </a:ln>
        </p:spPr>
        <p:txBody>
          <a:bodyPr spcFirstLastPara="1" wrap="square" lIns="91425" tIns="45700" rIns="91425" bIns="45700" anchor="ctr" anchorCtr="0">
            <a:noAutofit/>
          </a:bodyPr>
          <a:lstStyle>
            <a:lvl1pPr lvl="0" algn="l">
              <a:lnSpc>
                <a:spcPct val="100000"/>
              </a:lnSpc>
              <a:spcBef>
                <a:spcPct val="1000"/>
              </a:spcBef>
              <a:spcAft>
                <a:spcPts val="0"/>
              </a:spcAft>
              <a:buClr>
                <a:srgbClr val="888888"/>
              </a:buClr>
              <a:buSzPts val="1800"/>
              <a:buNone/>
              <a:defRPr/>
            </a:lvl1pPr>
            <a:lvl2pPr lvl="1" algn="l">
              <a:lnSpc>
                <a:spcPct val="100000"/>
              </a:lnSpc>
              <a:spcBef>
                <a:spcPct val="1000"/>
              </a:spcBef>
              <a:spcAft>
                <a:spcPts val="0"/>
              </a:spcAft>
              <a:buClr>
                <a:schemeClr val="dk1"/>
              </a:buClr>
              <a:buSzPts val="1800"/>
              <a:buNone/>
              <a:defRPr/>
            </a:lvl2pPr>
            <a:lvl3pPr lvl="2" algn="l">
              <a:lnSpc>
                <a:spcPct val="100000"/>
              </a:lnSpc>
              <a:spcBef>
                <a:spcPct val="1000"/>
              </a:spcBef>
              <a:spcAft>
                <a:spcPts val="0"/>
              </a:spcAft>
              <a:buClr>
                <a:schemeClr val="dk1"/>
              </a:buClr>
              <a:buSzPts val="1800"/>
              <a:buNone/>
              <a:defRPr/>
            </a:lvl3pPr>
            <a:lvl4pPr lvl="3" algn="l">
              <a:lnSpc>
                <a:spcPct val="100000"/>
              </a:lnSpc>
              <a:spcBef>
                <a:spcPct val="1000"/>
              </a:spcBef>
              <a:spcAft>
                <a:spcPts val="0"/>
              </a:spcAft>
              <a:buClr>
                <a:schemeClr val="dk1"/>
              </a:buClr>
              <a:buSzPts val="1800"/>
              <a:buNone/>
              <a:defRPr/>
            </a:lvl4pPr>
            <a:lvl5pPr lvl="4" algn="l">
              <a:lnSpc>
                <a:spcPct val="100000"/>
              </a:lnSpc>
              <a:spcBef>
                <a:spcPct val="1000"/>
              </a:spcBef>
              <a:spcAft>
                <a:spcPts val="0"/>
              </a:spcAft>
              <a:buClr>
                <a:schemeClr val="dk1"/>
              </a:buClr>
              <a:buSzPts val="1800"/>
              <a:buNone/>
              <a:defRPr/>
            </a:lvl5pPr>
            <a:lvl6pPr lvl="5" algn="l">
              <a:lnSpc>
                <a:spcPct val="100000"/>
              </a:lnSpc>
              <a:spcBef>
                <a:spcPct val="1000"/>
              </a:spcBef>
              <a:spcAft>
                <a:spcPts val="0"/>
              </a:spcAft>
              <a:buClr>
                <a:schemeClr val="dk1"/>
              </a:buClr>
              <a:buSzPts val="1800"/>
              <a:buNone/>
              <a:defRPr/>
            </a:lvl6pPr>
            <a:lvl7pPr lvl="6" algn="l">
              <a:lnSpc>
                <a:spcPct val="100000"/>
              </a:lnSpc>
              <a:spcBef>
                <a:spcPct val="1000"/>
              </a:spcBef>
              <a:spcAft>
                <a:spcPts val="0"/>
              </a:spcAft>
              <a:buClr>
                <a:schemeClr val="dk1"/>
              </a:buClr>
              <a:buSzPts val="1800"/>
              <a:buNone/>
              <a:defRPr/>
            </a:lvl7pPr>
            <a:lvl8pPr lvl="7" algn="l">
              <a:lnSpc>
                <a:spcPct val="100000"/>
              </a:lnSpc>
              <a:spcBef>
                <a:spcPct val="1000"/>
              </a:spcBef>
              <a:spcAft>
                <a:spcPts val="0"/>
              </a:spcAft>
              <a:buClr>
                <a:schemeClr val="dk1"/>
              </a:buClr>
              <a:buSzPts val="1800"/>
              <a:buNone/>
              <a:defRPr/>
            </a:lvl8pPr>
            <a:lvl9pPr lvl="8" algn="l">
              <a:lnSpc>
                <a:spcPct val="100000"/>
              </a:lnSpc>
              <a:spcBef>
                <a:spcPct val="1000"/>
              </a:spcBef>
              <a:spcAft>
                <a:spcPts val="0"/>
              </a:spcAft>
              <a:buClr>
                <a:schemeClr val="dk1"/>
              </a:buClr>
              <a:buSzPts val="1800"/>
              <a:buNone/>
              <a:defRPr/>
            </a:lvl9pPr>
          </a:lstStyle>
          <a:p>
            <a:endParaRPr/>
          </a:p>
        </p:txBody>
      </p:sp>
      <p:sp>
        <p:nvSpPr>
          <p:cNvPr id="90" name="Google Shape;90;gcf7a90a97c_17_35"/>
          <p:cNvSpPr txBox="1">
            <a:spLocks noGrp="1"/>
          </p:cNvSpPr>
          <p:nvPr>
            <p:ph type="ftr" idx="11"/>
          </p:nvPr>
        </p:nvSpPr>
        <p:spPr>
          <a:xfrm>
            <a:off x="7275442" y="30340308"/>
            <a:ext cx="7412714" cy="1742825"/>
          </a:xfrm>
          <a:prstGeom prst="rect">
            <a:avLst/>
          </a:prstGeom>
          <a:noFill/>
          <a:ln>
            <a:noFill/>
          </a:ln>
        </p:spPr>
        <p:txBody>
          <a:bodyPr spcFirstLastPara="1" wrap="square" lIns="91425" tIns="45700" rIns="91425" bIns="45700" anchor="ctr" anchorCtr="0">
            <a:noAutofit/>
          </a:bodyPr>
          <a:lstStyle>
            <a:lvl1pPr lvl="0" algn="ctr">
              <a:lnSpc>
                <a:spcPct val="100000"/>
              </a:lnSpc>
              <a:spcBef>
                <a:spcPct val="1000"/>
              </a:spcBef>
              <a:spcAft>
                <a:spcPts val="0"/>
              </a:spcAft>
              <a:buClr>
                <a:srgbClr val="888888"/>
              </a:buClr>
              <a:buSzPts val="1800"/>
              <a:buNone/>
              <a:defRPr/>
            </a:lvl1pPr>
            <a:lvl2pPr lvl="1" algn="l">
              <a:lnSpc>
                <a:spcPct val="100000"/>
              </a:lnSpc>
              <a:spcBef>
                <a:spcPct val="1000"/>
              </a:spcBef>
              <a:spcAft>
                <a:spcPts val="0"/>
              </a:spcAft>
              <a:buClr>
                <a:schemeClr val="dk1"/>
              </a:buClr>
              <a:buSzPts val="1800"/>
              <a:buNone/>
              <a:defRPr/>
            </a:lvl2pPr>
            <a:lvl3pPr lvl="2" algn="l">
              <a:lnSpc>
                <a:spcPct val="100000"/>
              </a:lnSpc>
              <a:spcBef>
                <a:spcPct val="1000"/>
              </a:spcBef>
              <a:spcAft>
                <a:spcPts val="0"/>
              </a:spcAft>
              <a:buClr>
                <a:schemeClr val="dk1"/>
              </a:buClr>
              <a:buSzPts val="1800"/>
              <a:buNone/>
              <a:defRPr/>
            </a:lvl3pPr>
            <a:lvl4pPr lvl="3" algn="l">
              <a:lnSpc>
                <a:spcPct val="100000"/>
              </a:lnSpc>
              <a:spcBef>
                <a:spcPct val="1000"/>
              </a:spcBef>
              <a:spcAft>
                <a:spcPts val="0"/>
              </a:spcAft>
              <a:buClr>
                <a:schemeClr val="dk1"/>
              </a:buClr>
              <a:buSzPts val="1800"/>
              <a:buNone/>
              <a:defRPr/>
            </a:lvl4pPr>
            <a:lvl5pPr lvl="4" algn="l">
              <a:lnSpc>
                <a:spcPct val="100000"/>
              </a:lnSpc>
              <a:spcBef>
                <a:spcPct val="1000"/>
              </a:spcBef>
              <a:spcAft>
                <a:spcPts val="0"/>
              </a:spcAft>
              <a:buClr>
                <a:schemeClr val="dk1"/>
              </a:buClr>
              <a:buSzPts val="1800"/>
              <a:buNone/>
              <a:defRPr/>
            </a:lvl5pPr>
            <a:lvl6pPr lvl="5" algn="l">
              <a:lnSpc>
                <a:spcPct val="100000"/>
              </a:lnSpc>
              <a:spcBef>
                <a:spcPct val="1000"/>
              </a:spcBef>
              <a:spcAft>
                <a:spcPts val="0"/>
              </a:spcAft>
              <a:buClr>
                <a:schemeClr val="dk1"/>
              </a:buClr>
              <a:buSzPts val="1800"/>
              <a:buNone/>
              <a:defRPr/>
            </a:lvl6pPr>
            <a:lvl7pPr lvl="6" algn="l">
              <a:lnSpc>
                <a:spcPct val="100000"/>
              </a:lnSpc>
              <a:spcBef>
                <a:spcPct val="1000"/>
              </a:spcBef>
              <a:spcAft>
                <a:spcPts val="0"/>
              </a:spcAft>
              <a:buClr>
                <a:schemeClr val="dk1"/>
              </a:buClr>
              <a:buSzPts val="1800"/>
              <a:buNone/>
              <a:defRPr/>
            </a:lvl7pPr>
            <a:lvl8pPr lvl="7" algn="l">
              <a:lnSpc>
                <a:spcPct val="100000"/>
              </a:lnSpc>
              <a:spcBef>
                <a:spcPct val="1000"/>
              </a:spcBef>
              <a:spcAft>
                <a:spcPts val="0"/>
              </a:spcAft>
              <a:buClr>
                <a:schemeClr val="dk1"/>
              </a:buClr>
              <a:buSzPts val="1800"/>
              <a:buNone/>
              <a:defRPr/>
            </a:lvl8pPr>
            <a:lvl9pPr lvl="8" algn="l">
              <a:lnSpc>
                <a:spcPct val="100000"/>
              </a:lnSpc>
              <a:spcBef>
                <a:spcPct val="1000"/>
              </a:spcBef>
              <a:spcAft>
                <a:spcPts val="0"/>
              </a:spcAft>
              <a:buClr>
                <a:schemeClr val="dk1"/>
              </a:buClr>
              <a:buSzPts val="1800"/>
              <a:buNone/>
              <a:defRPr/>
            </a:lvl9pPr>
          </a:lstStyle>
          <a:p>
            <a:endParaRPr/>
          </a:p>
        </p:txBody>
      </p:sp>
      <p:sp>
        <p:nvSpPr>
          <p:cNvPr id="91" name="Google Shape;91;gcf7a90a97c_17_35"/>
          <p:cNvSpPr txBox="1">
            <a:spLocks noGrp="1"/>
          </p:cNvSpPr>
          <p:nvPr>
            <p:ph type="sldNum" idx="12"/>
          </p:nvPr>
        </p:nvSpPr>
        <p:spPr>
          <a:xfrm>
            <a:off x="15511791" y="30340308"/>
            <a:ext cx="4941810" cy="1742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53"/>
        <p:cNvGrpSpPr/>
        <p:nvPr/>
      </p:nvGrpSpPr>
      <p:grpSpPr>
        <a:xfrm>
          <a:off x="0" y="0"/>
          <a:ext cx="0" cy="0"/>
          <a:chOff x="0" y="0"/>
          <a:chExt cx="0" cy="0"/>
        </a:xfrm>
      </p:grpSpPr>
      <p:sp>
        <p:nvSpPr>
          <p:cNvPr id="54" name="Google Shape;54;gcf7a90a97c_17_0"/>
          <p:cNvSpPr txBox="1">
            <a:spLocks noGrp="1"/>
          </p:cNvSpPr>
          <p:nvPr>
            <p:ph type="title"/>
          </p:nvPr>
        </p:nvSpPr>
        <p:spPr>
          <a:xfrm>
            <a:off x="1509997" y="1742825"/>
            <a:ext cx="18943604" cy="6327215"/>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ct val="1000"/>
              </a:spcBef>
              <a:spcAft>
                <a:spcPts val="0"/>
              </a:spcAft>
              <a:buClr>
                <a:schemeClr val="dk1"/>
              </a:buClr>
              <a:buSzPts val="4400"/>
              <a:buFont typeface="Arial" panose="020B0604020202020204"/>
              <a:buNone/>
              <a:defRPr sz="1057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1000"/>
              </a:spcBef>
              <a:spcAft>
                <a:spcPts val="0"/>
              </a:spcAft>
              <a:buClr>
                <a:srgbClr val="000000"/>
              </a:buClr>
              <a:buSzPts val="1400"/>
              <a:buFont typeface="Arial" panose="020B0604020202020204"/>
              <a:buNone/>
              <a:defRPr sz="432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1000"/>
              </a:spcBef>
              <a:spcAft>
                <a:spcPts val="0"/>
              </a:spcAft>
              <a:buClr>
                <a:srgbClr val="000000"/>
              </a:buClr>
              <a:buSzPts val="1400"/>
              <a:buFont typeface="Arial" panose="020B0604020202020204"/>
              <a:buNone/>
              <a:defRPr sz="432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1000"/>
              </a:spcBef>
              <a:spcAft>
                <a:spcPts val="0"/>
              </a:spcAft>
              <a:buClr>
                <a:srgbClr val="000000"/>
              </a:buClr>
              <a:buSzPts val="1400"/>
              <a:buFont typeface="Arial" panose="020B0604020202020204"/>
              <a:buNone/>
              <a:defRPr sz="432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1000"/>
              </a:spcBef>
              <a:spcAft>
                <a:spcPts val="0"/>
              </a:spcAft>
              <a:buClr>
                <a:srgbClr val="000000"/>
              </a:buClr>
              <a:buSzPts val="1400"/>
              <a:buFont typeface="Arial" panose="020B0604020202020204"/>
              <a:buNone/>
              <a:defRPr sz="432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1000"/>
              </a:spcBef>
              <a:spcAft>
                <a:spcPts val="0"/>
              </a:spcAft>
              <a:buClr>
                <a:srgbClr val="000000"/>
              </a:buClr>
              <a:buSzPts val="1400"/>
              <a:buFont typeface="Arial" panose="020B0604020202020204"/>
              <a:buNone/>
              <a:defRPr sz="432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1000"/>
              </a:spcBef>
              <a:spcAft>
                <a:spcPts val="0"/>
              </a:spcAft>
              <a:buClr>
                <a:srgbClr val="000000"/>
              </a:buClr>
              <a:buSzPts val="1400"/>
              <a:buFont typeface="Arial" panose="020B0604020202020204"/>
              <a:buNone/>
              <a:defRPr sz="432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1000"/>
              </a:spcBef>
              <a:spcAft>
                <a:spcPts val="0"/>
              </a:spcAft>
              <a:buClr>
                <a:srgbClr val="000000"/>
              </a:buClr>
              <a:buSzPts val="1400"/>
              <a:buFont typeface="Arial" panose="020B0604020202020204"/>
              <a:buNone/>
              <a:defRPr sz="432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1000"/>
              </a:spcBef>
              <a:spcAft>
                <a:spcPts val="0"/>
              </a:spcAft>
              <a:buClr>
                <a:srgbClr val="000000"/>
              </a:buClr>
              <a:buSzPts val="1400"/>
              <a:buFont typeface="Arial" panose="020B0604020202020204"/>
              <a:buNone/>
              <a:defRPr sz="432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55" name="Google Shape;55;gcf7a90a97c_17_0"/>
          <p:cNvSpPr txBox="1">
            <a:spLocks noGrp="1"/>
          </p:cNvSpPr>
          <p:nvPr>
            <p:ph type="body" idx="1"/>
          </p:nvPr>
        </p:nvSpPr>
        <p:spPr>
          <a:xfrm>
            <a:off x="1509997" y="8714125"/>
            <a:ext cx="18943604" cy="20769929"/>
          </a:xfrm>
          <a:prstGeom prst="rect">
            <a:avLst/>
          </a:prstGeom>
          <a:noFill/>
          <a:ln>
            <a:noFill/>
          </a:ln>
        </p:spPr>
        <p:txBody>
          <a:bodyPr spcFirstLastPara="1" wrap="square" lIns="91425" tIns="45700" rIns="91425" bIns="45700" anchor="t" anchorCtr="0">
            <a:noAutofit/>
          </a:bodyPr>
          <a:lstStyle>
            <a:lvl1pPr marL="1097915" marR="0" lvl="0" indent="-975995" algn="l" rtl="0">
              <a:lnSpc>
                <a:spcPct val="90000"/>
              </a:lnSpc>
              <a:spcBef>
                <a:spcPts val="2405"/>
              </a:spcBef>
              <a:spcAft>
                <a:spcPts val="0"/>
              </a:spcAft>
              <a:buClr>
                <a:schemeClr val="dk1"/>
              </a:buClr>
              <a:buSzPts val="2800"/>
              <a:buFont typeface="Arial" panose="020B0604020202020204"/>
              <a:buChar char="•"/>
              <a:defRPr sz="6725"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2196465" marR="0" lvl="1" indent="-915035" algn="l" rtl="0">
              <a:lnSpc>
                <a:spcPct val="90000"/>
              </a:lnSpc>
              <a:spcBef>
                <a:spcPts val="1205"/>
              </a:spcBef>
              <a:spcAft>
                <a:spcPts val="0"/>
              </a:spcAft>
              <a:buClr>
                <a:schemeClr val="dk1"/>
              </a:buClr>
              <a:buSzPts val="2400"/>
              <a:buFont typeface="Arial" panose="020B0604020202020204"/>
              <a:buChar char="•"/>
              <a:defRPr sz="576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3294380" marR="0" lvl="2" indent="-854075" algn="l" rtl="0">
              <a:lnSpc>
                <a:spcPct val="90000"/>
              </a:lnSpc>
              <a:spcBef>
                <a:spcPts val="1205"/>
              </a:spcBef>
              <a:spcAft>
                <a:spcPts val="0"/>
              </a:spcAft>
              <a:buClr>
                <a:schemeClr val="dk1"/>
              </a:buClr>
              <a:buSzPts val="2000"/>
              <a:buFont typeface="Arial" panose="020B0604020202020204"/>
              <a:buChar char="•"/>
              <a:defRPr sz="4805"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4392930" marR="0" lvl="3" indent="-823595" algn="l" rtl="0">
              <a:lnSpc>
                <a:spcPct val="90000"/>
              </a:lnSpc>
              <a:spcBef>
                <a:spcPts val="1205"/>
              </a:spcBef>
              <a:spcAft>
                <a:spcPts val="0"/>
              </a:spcAft>
              <a:buClr>
                <a:schemeClr val="dk1"/>
              </a:buClr>
              <a:buSzPts val="1800"/>
              <a:buFont typeface="Arial" panose="020B0604020202020204"/>
              <a:buChar char="•"/>
              <a:defRPr sz="432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5490845" marR="0" lvl="4" indent="-823595" algn="l" rtl="0">
              <a:lnSpc>
                <a:spcPct val="90000"/>
              </a:lnSpc>
              <a:spcBef>
                <a:spcPts val="1205"/>
              </a:spcBef>
              <a:spcAft>
                <a:spcPts val="0"/>
              </a:spcAft>
              <a:buClr>
                <a:schemeClr val="dk1"/>
              </a:buClr>
              <a:buSzPts val="1800"/>
              <a:buFont typeface="Arial" panose="020B0604020202020204"/>
              <a:buChar char="•"/>
              <a:defRPr sz="432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6589395" marR="0" lvl="5" indent="-823595" algn="l" rtl="0">
              <a:lnSpc>
                <a:spcPct val="90000"/>
              </a:lnSpc>
              <a:spcBef>
                <a:spcPts val="1205"/>
              </a:spcBef>
              <a:spcAft>
                <a:spcPts val="0"/>
              </a:spcAft>
              <a:buClr>
                <a:schemeClr val="dk1"/>
              </a:buClr>
              <a:buSzPts val="1800"/>
              <a:buFont typeface="Arial" panose="020B0604020202020204"/>
              <a:buChar char="•"/>
              <a:defRPr sz="432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7687310" marR="0" lvl="6" indent="-823595" algn="l" rtl="0">
              <a:lnSpc>
                <a:spcPct val="90000"/>
              </a:lnSpc>
              <a:spcBef>
                <a:spcPts val="1205"/>
              </a:spcBef>
              <a:spcAft>
                <a:spcPts val="0"/>
              </a:spcAft>
              <a:buClr>
                <a:schemeClr val="dk1"/>
              </a:buClr>
              <a:buSzPts val="1800"/>
              <a:buFont typeface="Arial" panose="020B0604020202020204"/>
              <a:buChar char="•"/>
              <a:defRPr sz="432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8785225" marR="0" lvl="7" indent="-823595" algn="l" rtl="0">
              <a:lnSpc>
                <a:spcPct val="90000"/>
              </a:lnSpc>
              <a:spcBef>
                <a:spcPts val="1205"/>
              </a:spcBef>
              <a:spcAft>
                <a:spcPts val="0"/>
              </a:spcAft>
              <a:buClr>
                <a:schemeClr val="dk1"/>
              </a:buClr>
              <a:buSzPts val="1800"/>
              <a:buFont typeface="Arial" panose="020B0604020202020204"/>
              <a:buChar char="•"/>
              <a:defRPr sz="432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9883775" marR="0" lvl="8" indent="-823595" algn="l" rtl="0">
              <a:lnSpc>
                <a:spcPct val="90000"/>
              </a:lnSpc>
              <a:spcBef>
                <a:spcPts val="1205"/>
              </a:spcBef>
              <a:spcAft>
                <a:spcPts val="0"/>
              </a:spcAft>
              <a:buClr>
                <a:schemeClr val="dk1"/>
              </a:buClr>
              <a:buSzPts val="1800"/>
              <a:buFont typeface="Arial" panose="020B0604020202020204"/>
              <a:buChar char="•"/>
              <a:defRPr sz="432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6" name="Google Shape;56;gcf7a90a97c_17_0"/>
          <p:cNvSpPr txBox="1">
            <a:spLocks noGrp="1"/>
          </p:cNvSpPr>
          <p:nvPr>
            <p:ph type="dt" idx="10"/>
          </p:nvPr>
        </p:nvSpPr>
        <p:spPr>
          <a:xfrm>
            <a:off x="1509997" y="30340308"/>
            <a:ext cx="4941810" cy="17428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1000"/>
              </a:spcBef>
              <a:spcAft>
                <a:spcPts val="0"/>
              </a:spcAft>
              <a:buClr>
                <a:schemeClr val="dk1"/>
              </a:buClr>
              <a:buSzPts val="1800"/>
              <a:buFont typeface="Arial" panose="020B0604020202020204"/>
              <a:buNone/>
              <a:defRPr sz="432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1000"/>
              </a:spcBef>
              <a:spcAft>
                <a:spcPts val="0"/>
              </a:spcAft>
              <a:buClr>
                <a:schemeClr val="dk1"/>
              </a:buClr>
              <a:buSzPts val="1800"/>
              <a:buFont typeface="Arial" panose="020B0604020202020204"/>
              <a:buNone/>
              <a:defRPr sz="4325"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1000"/>
              </a:spcBef>
              <a:spcAft>
                <a:spcPts val="0"/>
              </a:spcAft>
              <a:buClr>
                <a:schemeClr val="dk1"/>
              </a:buClr>
              <a:buSzPts val="1800"/>
              <a:buFont typeface="Arial" panose="020B0604020202020204"/>
              <a:buNone/>
              <a:defRPr sz="432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1000"/>
              </a:spcBef>
              <a:spcAft>
                <a:spcPts val="0"/>
              </a:spcAft>
              <a:buClr>
                <a:schemeClr val="dk1"/>
              </a:buClr>
              <a:buSzPts val="1800"/>
              <a:buFont typeface="Arial" panose="020B0604020202020204"/>
              <a:buNone/>
              <a:defRPr sz="432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1000"/>
              </a:spcBef>
              <a:spcAft>
                <a:spcPts val="0"/>
              </a:spcAft>
              <a:buClr>
                <a:schemeClr val="dk1"/>
              </a:buClr>
              <a:buSzPts val="1800"/>
              <a:buFont typeface="Arial" panose="020B0604020202020204"/>
              <a:buNone/>
              <a:defRPr sz="432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1000"/>
              </a:spcBef>
              <a:spcAft>
                <a:spcPts val="0"/>
              </a:spcAft>
              <a:buClr>
                <a:schemeClr val="dk1"/>
              </a:buClr>
              <a:buSzPts val="1800"/>
              <a:buFont typeface="Arial" panose="020B0604020202020204"/>
              <a:buNone/>
              <a:defRPr sz="432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1000"/>
              </a:spcBef>
              <a:spcAft>
                <a:spcPts val="0"/>
              </a:spcAft>
              <a:buClr>
                <a:schemeClr val="dk1"/>
              </a:buClr>
              <a:buSzPts val="1800"/>
              <a:buFont typeface="Arial" panose="020B0604020202020204"/>
              <a:buNone/>
              <a:defRPr sz="432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1000"/>
              </a:spcBef>
              <a:spcAft>
                <a:spcPts val="0"/>
              </a:spcAft>
              <a:buClr>
                <a:schemeClr val="dk1"/>
              </a:buClr>
              <a:buSzPts val="1800"/>
              <a:buFont typeface="Arial" panose="020B0604020202020204"/>
              <a:buNone/>
              <a:defRPr sz="432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7" name="Google Shape;57;gcf7a90a97c_17_0"/>
          <p:cNvSpPr txBox="1">
            <a:spLocks noGrp="1"/>
          </p:cNvSpPr>
          <p:nvPr>
            <p:ph type="ftr" idx="11"/>
          </p:nvPr>
        </p:nvSpPr>
        <p:spPr>
          <a:xfrm>
            <a:off x="7275442" y="30340308"/>
            <a:ext cx="7412714" cy="17428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1000"/>
              </a:spcBef>
              <a:spcAft>
                <a:spcPts val="0"/>
              </a:spcAft>
              <a:buClr>
                <a:schemeClr val="dk1"/>
              </a:buClr>
              <a:buSzPts val="1800"/>
              <a:buFont typeface="Arial" panose="020B0604020202020204"/>
              <a:buNone/>
              <a:defRPr sz="432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1000"/>
              </a:spcBef>
              <a:spcAft>
                <a:spcPts val="0"/>
              </a:spcAft>
              <a:buClr>
                <a:schemeClr val="dk1"/>
              </a:buClr>
              <a:buSzPts val="1800"/>
              <a:buFont typeface="Arial" panose="020B0604020202020204"/>
              <a:buNone/>
              <a:defRPr sz="4325"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1000"/>
              </a:spcBef>
              <a:spcAft>
                <a:spcPts val="0"/>
              </a:spcAft>
              <a:buClr>
                <a:schemeClr val="dk1"/>
              </a:buClr>
              <a:buSzPts val="1800"/>
              <a:buFont typeface="Arial" panose="020B0604020202020204"/>
              <a:buNone/>
              <a:defRPr sz="432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1000"/>
              </a:spcBef>
              <a:spcAft>
                <a:spcPts val="0"/>
              </a:spcAft>
              <a:buClr>
                <a:schemeClr val="dk1"/>
              </a:buClr>
              <a:buSzPts val="1800"/>
              <a:buFont typeface="Arial" panose="020B0604020202020204"/>
              <a:buNone/>
              <a:defRPr sz="432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1000"/>
              </a:spcBef>
              <a:spcAft>
                <a:spcPts val="0"/>
              </a:spcAft>
              <a:buClr>
                <a:schemeClr val="dk1"/>
              </a:buClr>
              <a:buSzPts val="1800"/>
              <a:buFont typeface="Arial" panose="020B0604020202020204"/>
              <a:buNone/>
              <a:defRPr sz="432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1000"/>
              </a:spcBef>
              <a:spcAft>
                <a:spcPts val="0"/>
              </a:spcAft>
              <a:buClr>
                <a:schemeClr val="dk1"/>
              </a:buClr>
              <a:buSzPts val="1800"/>
              <a:buFont typeface="Arial" panose="020B0604020202020204"/>
              <a:buNone/>
              <a:defRPr sz="432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1000"/>
              </a:spcBef>
              <a:spcAft>
                <a:spcPts val="0"/>
              </a:spcAft>
              <a:buClr>
                <a:schemeClr val="dk1"/>
              </a:buClr>
              <a:buSzPts val="1800"/>
              <a:buFont typeface="Arial" panose="020B0604020202020204"/>
              <a:buNone/>
              <a:defRPr sz="432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1000"/>
              </a:spcBef>
              <a:spcAft>
                <a:spcPts val="0"/>
              </a:spcAft>
              <a:buClr>
                <a:schemeClr val="dk1"/>
              </a:buClr>
              <a:buSzPts val="1800"/>
              <a:buFont typeface="Arial" panose="020B0604020202020204"/>
              <a:buNone/>
              <a:defRPr sz="432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8" name="Google Shape;58;gcf7a90a97c_17_0"/>
          <p:cNvSpPr txBox="1">
            <a:spLocks noGrp="1"/>
          </p:cNvSpPr>
          <p:nvPr>
            <p:ph type="sldNum" idx="12"/>
          </p:nvPr>
        </p:nvSpPr>
        <p:spPr>
          <a:xfrm>
            <a:off x="15511791" y="30340308"/>
            <a:ext cx="4941810" cy="17428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ct val="1000"/>
              </a:spcBef>
              <a:spcAft>
                <a:spcPts val="0"/>
              </a:spcAft>
              <a:buClr>
                <a:srgbClr val="888888"/>
              </a:buClr>
              <a:buSzPts val="1200"/>
              <a:buFont typeface="Arial" panose="020B0604020202020204"/>
              <a:buNone/>
              <a:defRPr sz="288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ct val="1000"/>
        </a:spcBef>
        <a:spcAft>
          <a:spcPts val="0"/>
        </a:spcAft>
        <a:buClr>
          <a:srgbClr val="000000"/>
        </a:buClr>
        <a:buFont typeface="Arial" panose="020B0604020202020204"/>
        <a:defRPr sz="33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ct val="1000"/>
        </a:spcBef>
        <a:spcAft>
          <a:spcPts val="0"/>
        </a:spcAft>
        <a:buClr>
          <a:srgbClr val="000000"/>
        </a:buClr>
        <a:buFont typeface="Arial" panose="020B0604020202020204"/>
        <a:defRPr sz="33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1000"/>
        </a:spcBef>
        <a:spcAft>
          <a:spcPts val="0"/>
        </a:spcAft>
        <a:buClr>
          <a:srgbClr val="000000"/>
        </a:buClr>
        <a:buFont typeface="Arial" panose="020B0604020202020204"/>
        <a:defRPr sz="33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1000"/>
        </a:spcBef>
        <a:spcAft>
          <a:spcPts val="0"/>
        </a:spcAft>
        <a:buClr>
          <a:srgbClr val="000000"/>
        </a:buClr>
        <a:buFont typeface="Arial" panose="020B0604020202020204"/>
        <a:defRPr sz="33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1000"/>
        </a:spcBef>
        <a:spcAft>
          <a:spcPts val="0"/>
        </a:spcAft>
        <a:buClr>
          <a:srgbClr val="000000"/>
        </a:buClr>
        <a:buFont typeface="Arial" panose="020B0604020202020204"/>
        <a:defRPr sz="33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1000"/>
        </a:spcBef>
        <a:spcAft>
          <a:spcPts val="0"/>
        </a:spcAft>
        <a:buClr>
          <a:srgbClr val="000000"/>
        </a:buClr>
        <a:buFont typeface="Arial" panose="020B0604020202020204"/>
        <a:defRPr sz="33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1000"/>
        </a:spcBef>
        <a:spcAft>
          <a:spcPts val="0"/>
        </a:spcAft>
        <a:buClr>
          <a:srgbClr val="000000"/>
        </a:buClr>
        <a:buFont typeface="Arial" panose="020B0604020202020204"/>
        <a:defRPr sz="33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1000"/>
        </a:spcBef>
        <a:spcAft>
          <a:spcPts val="0"/>
        </a:spcAft>
        <a:buClr>
          <a:srgbClr val="000000"/>
        </a:buClr>
        <a:buFont typeface="Arial" panose="020B0604020202020204"/>
        <a:defRPr sz="33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1000"/>
        </a:spcBef>
        <a:spcAft>
          <a:spcPts val="0"/>
        </a:spcAft>
        <a:buClr>
          <a:srgbClr val="000000"/>
        </a:buClr>
        <a:buFont typeface="Arial" panose="020B0604020202020204"/>
        <a:defRPr sz="33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1000"/>
        </a:spcBef>
        <a:spcAft>
          <a:spcPts val="0"/>
        </a:spcAft>
        <a:buClr>
          <a:srgbClr val="000000"/>
        </a:buClr>
        <a:buFont typeface="Arial" panose="020B0604020202020204"/>
        <a:defRPr sz="33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ct val="1000"/>
        </a:spcBef>
        <a:spcAft>
          <a:spcPts val="0"/>
        </a:spcAft>
        <a:buClr>
          <a:srgbClr val="000000"/>
        </a:buClr>
        <a:buFont typeface="Arial" panose="020B0604020202020204"/>
        <a:defRPr sz="33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1000"/>
        </a:spcBef>
        <a:spcAft>
          <a:spcPts val="0"/>
        </a:spcAft>
        <a:buClr>
          <a:srgbClr val="000000"/>
        </a:buClr>
        <a:buFont typeface="Arial" panose="020B0604020202020204"/>
        <a:defRPr sz="33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1000"/>
        </a:spcBef>
        <a:spcAft>
          <a:spcPts val="0"/>
        </a:spcAft>
        <a:buClr>
          <a:srgbClr val="000000"/>
        </a:buClr>
        <a:buFont typeface="Arial" panose="020B0604020202020204"/>
        <a:defRPr sz="33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1000"/>
        </a:spcBef>
        <a:spcAft>
          <a:spcPts val="0"/>
        </a:spcAft>
        <a:buClr>
          <a:srgbClr val="000000"/>
        </a:buClr>
        <a:buFont typeface="Arial" panose="020B0604020202020204"/>
        <a:defRPr sz="33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1000"/>
        </a:spcBef>
        <a:spcAft>
          <a:spcPts val="0"/>
        </a:spcAft>
        <a:buClr>
          <a:srgbClr val="000000"/>
        </a:buClr>
        <a:buFont typeface="Arial" panose="020B0604020202020204"/>
        <a:defRPr sz="33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1000"/>
        </a:spcBef>
        <a:spcAft>
          <a:spcPts val="0"/>
        </a:spcAft>
        <a:buClr>
          <a:srgbClr val="000000"/>
        </a:buClr>
        <a:buFont typeface="Arial" panose="020B0604020202020204"/>
        <a:defRPr sz="33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1000"/>
        </a:spcBef>
        <a:spcAft>
          <a:spcPts val="0"/>
        </a:spcAft>
        <a:buClr>
          <a:srgbClr val="000000"/>
        </a:buClr>
        <a:buFont typeface="Arial" panose="020B0604020202020204"/>
        <a:defRPr sz="33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1000"/>
        </a:spcBef>
        <a:spcAft>
          <a:spcPts val="0"/>
        </a:spcAft>
        <a:buClr>
          <a:srgbClr val="000000"/>
        </a:buClr>
        <a:buFont typeface="Arial" panose="020B0604020202020204"/>
        <a:defRPr sz="33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1000"/>
        </a:spcBef>
        <a:spcAft>
          <a:spcPts val="0"/>
        </a:spcAft>
        <a:buClr>
          <a:srgbClr val="000000"/>
        </a:buClr>
        <a:buFont typeface="Arial" panose="020B0604020202020204"/>
        <a:defRPr sz="33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4" name="Picture 3" descr="eng"/>
          <p:cNvPicPr>
            <a:picLocks noChangeAspect="1"/>
          </p:cNvPicPr>
          <p:nvPr/>
        </p:nvPicPr>
        <p:blipFill>
          <a:blip r:embed="rId3"/>
          <a:stretch>
            <a:fillRect/>
          </a:stretch>
        </p:blipFill>
        <p:spPr>
          <a:xfrm>
            <a:off x="2112475" y="843280"/>
            <a:ext cx="2184370" cy="2350846"/>
          </a:xfrm>
          <a:prstGeom prst="rect">
            <a:avLst/>
          </a:prstGeom>
          <a:ln>
            <a:noFill/>
          </a:ln>
          <a:effectLst>
            <a:outerShdw blurRad="292100" dist="139700" dir="2700000" algn="tl" rotWithShape="0">
              <a:srgbClr val="333333">
                <a:alpha val="65000"/>
              </a:srgbClr>
            </a:outerShdw>
          </a:effectLst>
        </p:spPr>
      </p:pic>
      <p:sp>
        <p:nvSpPr>
          <p:cNvPr id="10" name="Rectangles 9"/>
          <p:cNvSpPr/>
          <p:nvPr/>
        </p:nvSpPr>
        <p:spPr>
          <a:xfrm>
            <a:off x="5432425" y="0"/>
            <a:ext cx="11099165" cy="32734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Box 10"/>
          <p:cNvSpPr txBox="1"/>
          <p:nvPr/>
        </p:nvSpPr>
        <p:spPr>
          <a:xfrm>
            <a:off x="601663" y="6671945"/>
            <a:ext cx="4105275" cy="583565"/>
          </a:xfrm>
          <a:prstGeom prst="rect">
            <a:avLst/>
          </a:prstGeom>
          <a:noFill/>
        </p:spPr>
        <p:txBody>
          <a:bodyPr wrap="square" rtlCol="0">
            <a:spAutoFit/>
          </a:bodyPr>
          <a:lstStyle/>
          <a:p>
            <a:pPr algn="ctr" fontAlgn="b">
              <a:lnSpc>
                <a:spcPct val="100000"/>
              </a:lnSpc>
            </a:pPr>
            <a:r>
              <a:rPr lang="en-US" sz="3200">
                <a:solidFill>
                  <a:schemeClr val="bg1"/>
                </a:solidFill>
                <a:effectLst/>
              </a:rPr>
              <a:t>ABSTRACT</a:t>
            </a:r>
          </a:p>
        </p:txBody>
      </p:sp>
      <p:sp>
        <p:nvSpPr>
          <p:cNvPr id="12" name="Text Box 11"/>
          <p:cNvSpPr txBox="1"/>
          <p:nvPr/>
        </p:nvSpPr>
        <p:spPr>
          <a:xfrm>
            <a:off x="408305" y="7987030"/>
            <a:ext cx="4491990" cy="4523105"/>
          </a:xfrm>
          <a:prstGeom prst="rect">
            <a:avLst/>
          </a:prstGeom>
          <a:noFill/>
        </p:spPr>
        <p:txBody>
          <a:bodyPr wrap="square" rtlCol="0">
            <a:spAutoFit/>
          </a:bodyPr>
          <a:lstStyle/>
          <a:p>
            <a:pPr>
              <a:lnSpc>
                <a:spcPct val="100000"/>
              </a:lnSpc>
            </a:pPr>
            <a:r>
              <a:rPr lang="en-US" sz="1600">
                <a:solidFill>
                  <a:schemeClr val="bg1"/>
                </a:solidFill>
              </a:rPr>
              <a:t>Many organizations including but not limited to colleges, schools, companies, and city halls are looking forward to smart cities. This project aims to focus on a smart campus as a basic model.This infrastructure will progressively allow one to monitor and efficiently manage the environment. Until recent years, IoT applications have been constrained by limited computational capacity and especially by efficient communications, but the emergence of new communication technologies allows us to overcome most of these issues. This situation paves the way for the fulfillment of the Smart-City concept, where the cities become a fully efficient, monitored, and managed environment able to sustain the increasing needs of its citizens and achieve environmental goals and challenges.</a:t>
            </a:r>
          </a:p>
        </p:txBody>
      </p:sp>
      <p:sp>
        <p:nvSpPr>
          <p:cNvPr id="16" name="Text Box 15"/>
          <p:cNvSpPr txBox="1"/>
          <p:nvPr/>
        </p:nvSpPr>
        <p:spPr>
          <a:xfrm>
            <a:off x="601663" y="13180060"/>
            <a:ext cx="4105275" cy="583565"/>
          </a:xfrm>
          <a:prstGeom prst="rect">
            <a:avLst/>
          </a:prstGeom>
          <a:noFill/>
        </p:spPr>
        <p:txBody>
          <a:bodyPr wrap="square" rtlCol="0">
            <a:spAutoFit/>
          </a:bodyPr>
          <a:lstStyle/>
          <a:p>
            <a:pPr algn="ctr" fontAlgn="b">
              <a:lnSpc>
                <a:spcPct val="100000"/>
              </a:lnSpc>
            </a:pPr>
            <a:r>
              <a:rPr lang="en-US" sz="3200">
                <a:solidFill>
                  <a:schemeClr val="bg1"/>
                </a:solidFill>
                <a:effectLst/>
              </a:rPr>
              <a:t>PROBLEM</a:t>
            </a:r>
          </a:p>
        </p:txBody>
      </p:sp>
      <p:sp>
        <p:nvSpPr>
          <p:cNvPr id="21" name="Text Box 20"/>
          <p:cNvSpPr txBox="1"/>
          <p:nvPr/>
        </p:nvSpPr>
        <p:spPr>
          <a:xfrm>
            <a:off x="408305" y="14433550"/>
            <a:ext cx="4491990" cy="7232015"/>
          </a:xfrm>
          <a:prstGeom prst="rect">
            <a:avLst/>
          </a:prstGeom>
          <a:noFill/>
        </p:spPr>
        <p:txBody>
          <a:bodyPr wrap="square" rtlCol="0">
            <a:spAutoFit/>
          </a:bodyPr>
          <a:lstStyle/>
          <a:p>
            <a:pPr>
              <a:lnSpc>
                <a:spcPct val="100000"/>
              </a:lnSpc>
            </a:pPr>
            <a:r>
              <a:rPr lang="en-US" sz="1600">
                <a:solidFill>
                  <a:schemeClr val="bg1"/>
                </a:solidFill>
              </a:rPr>
              <a:t>In Traditional Learning Environment, Higher Education Institutions compete on various levels to attract students. our lives are already embedded with smart technologies in our cars, stores, banks, and our homes. We interact with smart environments regularly. And, yet, many universities are still inundated with siloed infrastructures that often do not serve or communicate outside of their associated stakeholders.</a:t>
            </a:r>
          </a:p>
          <a:p>
            <a:pPr>
              <a:lnSpc>
                <a:spcPct val="100000"/>
              </a:lnSpc>
            </a:pPr>
            <a:r>
              <a:rPr lang="en-US" sz="1600">
                <a:solidFill>
                  <a:schemeClr val="bg1"/>
                </a:solidFill>
              </a:rPr>
              <a:t>Modern students are digital natives, they want to have a well-rounded and seamless experience with technology that integrates into their everyday life and just does everything more smartly. so it must be changed so that the old traditional campus becomes a modern smart campus that talks to students. A smart campus is an interface between smart homes and smart cities. Through intelligently connected everyday university life, like many other smart apps and experiences, it's about communicating with other systems, devices, or the Internet.</a:t>
            </a:r>
          </a:p>
          <a:p>
            <a:pPr>
              <a:lnSpc>
                <a:spcPct val="100000"/>
              </a:lnSpc>
            </a:pPr>
            <a:r>
              <a:rPr lang="en-US" sz="1600">
                <a:solidFill>
                  <a:schemeClr val="bg1"/>
                </a:solidFill>
              </a:rPr>
              <a:t>to improve efficiencies and enhance the experience of students and staff on campus. It offers entirely new opportunities to the organization itself with a potential increase in operational efficiency, cost savings, and the improvement of public safety.</a:t>
            </a:r>
          </a:p>
        </p:txBody>
      </p:sp>
      <p:sp>
        <p:nvSpPr>
          <p:cNvPr id="22" name="Text Box 21"/>
          <p:cNvSpPr txBox="1"/>
          <p:nvPr/>
        </p:nvSpPr>
        <p:spPr>
          <a:xfrm>
            <a:off x="601663" y="22328505"/>
            <a:ext cx="4105275" cy="583565"/>
          </a:xfrm>
          <a:prstGeom prst="rect">
            <a:avLst/>
          </a:prstGeom>
          <a:noFill/>
        </p:spPr>
        <p:txBody>
          <a:bodyPr wrap="square" rtlCol="0">
            <a:spAutoFit/>
          </a:bodyPr>
          <a:lstStyle/>
          <a:p>
            <a:pPr algn="ctr" fontAlgn="b">
              <a:lnSpc>
                <a:spcPct val="100000"/>
              </a:lnSpc>
            </a:pPr>
            <a:r>
              <a:rPr lang="en-US" sz="3200">
                <a:solidFill>
                  <a:schemeClr val="bg1"/>
                </a:solidFill>
                <a:effectLst/>
              </a:rPr>
              <a:t>SOLUTION</a:t>
            </a:r>
          </a:p>
        </p:txBody>
      </p:sp>
      <p:sp>
        <p:nvSpPr>
          <p:cNvPr id="23" name="Text Box 22"/>
          <p:cNvSpPr txBox="1"/>
          <p:nvPr/>
        </p:nvSpPr>
        <p:spPr>
          <a:xfrm>
            <a:off x="408305" y="23575010"/>
            <a:ext cx="4491990" cy="8216900"/>
          </a:xfrm>
          <a:prstGeom prst="rect">
            <a:avLst/>
          </a:prstGeom>
          <a:noFill/>
        </p:spPr>
        <p:txBody>
          <a:bodyPr wrap="square" rtlCol="0">
            <a:spAutoFit/>
          </a:bodyPr>
          <a:lstStyle/>
          <a:p>
            <a:pPr>
              <a:lnSpc>
                <a:spcPct val="100000"/>
              </a:lnSpc>
            </a:pPr>
            <a:r>
              <a:rPr lang="en-US" sz="1600">
                <a:solidFill>
                  <a:schemeClr val="bg1"/>
                </a:solidFill>
              </a:rPr>
              <a:t>For the previously explained reasons in problem swction, we solved it by a group of sub-systems in our project for example a smart parking system solves the parking issue. A smart parking system allows the user quick access which helps in the reduction of time in searching the parking spot, reducing traffic congestion. It can be used to monitor parking systems and exhibit the parking lot situation at any given moment.</a:t>
            </a:r>
          </a:p>
          <a:p>
            <a:pPr>
              <a:lnSpc>
                <a:spcPct val="100000"/>
              </a:lnSpc>
            </a:pPr>
            <a:r>
              <a:rPr lang="en-US" sz="1600">
                <a:solidFill>
                  <a:schemeClr val="bg1"/>
                </a:solidFill>
              </a:rPr>
              <a:t>Smart Lighting system to increase the accuracy and efficiency of street lighting, and therefore solve the problem of accidents occurring in the nighttime is either caused by driver errors or malfunctioning streetlights The malfunctions can be caused by fused bulbs or damaged wiring. This project reduces this error hence reducing accidents significantly.</a:t>
            </a:r>
          </a:p>
          <a:p>
            <a:pPr>
              <a:lnSpc>
                <a:spcPct val="100000"/>
              </a:lnSpc>
            </a:pPr>
            <a:r>
              <a:rPr lang="en-US" sz="1600">
                <a:solidFill>
                  <a:schemeClr val="bg1"/>
                </a:solidFill>
              </a:rPr>
              <a:t>A smart metering system that records information about the consumption of electric energy. then communicate the information to the consumer for greater clarity of consumption behavior, and electricity suppliers for system monitoring and customer billing.</a:t>
            </a:r>
          </a:p>
          <a:p>
            <a:pPr>
              <a:lnSpc>
                <a:spcPct val="100000"/>
              </a:lnSpc>
            </a:pPr>
            <a:r>
              <a:rPr lang="en-US" sz="1600">
                <a:solidFill>
                  <a:schemeClr val="bg1"/>
                </a:solidFill>
              </a:rPr>
              <a:t>Auto Attendance System which uses the Face recognition algorithm for recording the attendance of students in a classroom. The idea of the project is very helpful so the teacher or doctor to have an excel sheet with the student attending the lecture.</a:t>
            </a:r>
          </a:p>
          <a:p>
            <a:pPr>
              <a:lnSpc>
                <a:spcPct val="100000"/>
              </a:lnSpc>
            </a:pPr>
            <a:r>
              <a:rPr lang="en-US" sz="1600">
                <a:solidFill>
                  <a:schemeClr val="bg1"/>
                </a:solidFill>
              </a:rPr>
              <a:t>Mask Detection system that detects people wearing a mask to reduce harmful effects on public human health.</a:t>
            </a:r>
          </a:p>
        </p:txBody>
      </p:sp>
      <p:sp>
        <p:nvSpPr>
          <p:cNvPr id="26" name="Text Box 25"/>
          <p:cNvSpPr txBox="1"/>
          <p:nvPr/>
        </p:nvSpPr>
        <p:spPr>
          <a:xfrm>
            <a:off x="17180878" y="12350750"/>
            <a:ext cx="4105275" cy="583565"/>
          </a:xfrm>
          <a:prstGeom prst="rect">
            <a:avLst/>
          </a:prstGeom>
          <a:noFill/>
        </p:spPr>
        <p:txBody>
          <a:bodyPr wrap="square" rtlCol="0">
            <a:spAutoFit/>
          </a:bodyPr>
          <a:lstStyle/>
          <a:p>
            <a:pPr algn="ctr" fontAlgn="b">
              <a:lnSpc>
                <a:spcPct val="100000"/>
              </a:lnSpc>
            </a:pPr>
            <a:r>
              <a:rPr lang="en-US" sz="3200">
                <a:solidFill>
                  <a:schemeClr val="bg1"/>
                </a:solidFill>
                <a:effectLst/>
              </a:rPr>
              <a:t>OBJECTIVE</a:t>
            </a:r>
          </a:p>
        </p:txBody>
      </p:sp>
      <p:sp>
        <p:nvSpPr>
          <p:cNvPr id="27" name="Text Box 26"/>
          <p:cNvSpPr txBox="1"/>
          <p:nvPr/>
        </p:nvSpPr>
        <p:spPr>
          <a:xfrm>
            <a:off x="16941165" y="13589635"/>
            <a:ext cx="4491990" cy="7477760"/>
          </a:xfrm>
          <a:prstGeom prst="rect">
            <a:avLst/>
          </a:prstGeom>
          <a:noFill/>
        </p:spPr>
        <p:txBody>
          <a:bodyPr wrap="square" rtlCol="0">
            <a:spAutoFit/>
          </a:bodyPr>
          <a:lstStyle/>
          <a:p>
            <a:pPr>
              <a:lnSpc>
                <a:spcPct val="100000"/>
              </a:lnSpc>
            </a:pPr>
            <a:r>
              <a:rPr lang="en-US" sz="1600" dirty="0">
                <a:solidFill>
                  <a:schemeClr val="bg1"/>
                </a:solidFill>
              </a:rPr>
              <a:t>Being able to record information about the consumption of electric energy, voltage levels, Current, and power factors.</a:t>
            </a:r>
          </a:p>
          <a:p>
            <a:pPr>
              <a:lnSpc>
                <a:spcPct val="100000"/>
              </a:lnSpc>
            </a:pPr>
            <a:r>
              <a:rPr lang="en-US" sz="1600" dirty="0">
                <a:solidFill>
                  <a:schemeClr val="bg1"/>
                </a:solidFill>
              </a:rPr>
              <a:t>Being able to reduce power consumption and cost .and able to easily control the devices that consumed large power</a:t>
            </a:r>
          </a:p>
          <a:p>
            <a:pPr>
              <a:lnSpc>
                <a:spcPct val="100000"/>
              </a:lnSpc>
            </a:pPr>
            <a:endParaRPr lang="en-US" sz="1600" dirty="0">
              <a:solidFill>
                <a:schemeClr val="bg1"/>
              </a:solidFill>
            </a:endParaRPr>
          </a:p>
          <a:p>
            <a:pPr>
              <a:lnSpc>
                <a:spcPct val="100000"/>
              </a:lnSpc>
            </a:pPr>
            <a:r>
              <a:rPr lang="en-US" sz="1600" dirty="0">
                <a:solidFill>
                  <a:schemeClr val="bg1"/>
                </a:solidFill>
              </a:rPr>
              <a:t>Being able to control the intensity of the lighting by LDR.</a:t>
            </a:r>
          </a:p>
          <a:p>
            <a:pPr>
              <a:lnSpc>
                <a:spcPct val="100000"/>
              </a:lnSpc>
            </a:pPr>
            <a:r>
              <a:rPr lang="en-US" sz="1600" dirty="0">
                <a:solidFill>
                  <a:schemeClr val="bg1"/>
                </a:solidFill>
              </a:rPr>
              <a:t>Being able to control street lighting using a real-time clock by setting the sunrise and sunset time.</a:t>
            </a:r>
          </a:p>
          <a:p>
            <a:pPr>
              <a:lnSpc>
                <a:spcPct val="100000"/>
              </a:lnSpc>
            </a:pPr>
            <a:endParaRPr lang="en-US" sz="1600" dirty="0">
              <a:solidFill>
                <a:schemeClr val="bg1"/>
              </a:solidFill>
            </a:endParaRPr>
          </a:p>
          <a:p>
            <a:pPr>
              <a:lnSpc>
                <a:spcPct val="100000"/>
              </a:lnSpc>
            </a:pPr>
            <a:r>
              <a:rPr lang="en-US" sz="1600" dirty="0">
                <a:solidFill>
                  <a:schemeClr val="bg1"/>
                </a:solidFill>
              </a:rPr>
              <a:t>Being able to allow the user quick access which helps in the reduction of time in searching the parking spot, reducing traffic congestion.</a:t>
            </a:r>
          </a:p>
          <a:p>
            <a:pPr>
              <a:lnSpc>
                <a:spcPct val="100000"/>
              </a:lnSpc>
            </a:pPr>
            <a:r>
              <a:rPr lang="en-US" sz="1600" dirty="0">
                <a:solidFill>
                  <a:schemeClr val="bg1"/>
                </a:solidFill>
              </a:rPr>
              <a:t>Being able to add security as every user has its id and save the time of entrance and existence in a cloud server.</a:t>
            </a:r>
          </a:p>
          <a:p>
            <a:pPr>
              <a:lnSpc>
                <a:spcPct val="100000"/>
              </a:lnSpc>
            </a:pPr>
            <a:endParaRPr lang="en-US" sz="1600" dirty="0">
              <a:solidFill>
                <a:schemeClr val="bg1"/>
              </a:solidFill>
            </a:endParaRPr>
          </a:p>
          <a:p>
            <a:pPr>
              <a:lnSpc>
                <a:spcPct val="100000"/>
              </a:lnSpc>
            </a:pPr>
            <a:r>
              <a:rPr lang="en-US" sz="1600" dirty="0">
                <a:solidFill>
                  <a:schemeClr val="bg1"/>
                </a:solidFill>
              </a:rPr>
              <a:t>Being able to use the Face recognition algorithm for recording the attendance of students in a classroom.</a:t>
            </a:r>
          </a:p>
          <a:p>
            <a:pPr>
              <a:lnSpc>
                <a:spcPct val="100000"/>
              </a:lnSpc>
            </a:pPr>
            <a:r>
              <a:rPr lang="en-US" sz="1600" dirty="0">
                <a:solidFill>
                  <a:schemeClr val="bg1"/>
                </a:solidFill>
              </a:rPr>
              <a:t>The ability for the teacher or doctor to have an excel sheet with the student attending the lecture.</a:t>
            </a:r>
          </a:p>
          <a:p>
            <a:pPr>
              <a:lnSpc>
                <a:spcPct val="100000"/>
              </a:lnSpc>
            </a:pPr>
            <a:r>
              <a:rPr lang="en-US" sz="1600" dirty="0">
                <a:solidFill>
                  <a:schemeClr val="bg1"/>
                </a:solidFill>
              </a:rPr>
              <a:t>Being Able to detect people wearing a mask to reduce harmful effects on health and reduce the spreading of diseases.</a:t>
            </a:r>
          </a:p>
        </p:txBody>
      </p:sp>
      <p:sp>
        <p:nvSpPr>
          <p:cNvPr id="28" name="Text Box 27"/>
          <p:cNvSpPr txBox="1"/>
          <p:nvPr/>
        </p:nvSpPr>
        <p:spPr>
          <a:xfrm>
            <a:off x="17130077" y="22036722"/>
            <a:ext cx="4105275" cy="583565"/>
          </a:xfrm>
          <a:prstGeom prst="rect">
            <a:avLst/>
          </a:prstGeom>
          <a:noFill/>
        </p:spPr>
        <p:txBody>
          <a:bodyPr wrap="square" rtlCol="0">
            <a:spAutoFit/>
          </a:bodyPr>
          <a:lstStyle/>
          <a:p>
            <a:pPr algn="ctr" fontAlgn="b">
              <a:lnSpc>
                <a:spcPct val="100000"/>
              </a:lnSpc>
            </a:pPr>
            <a:r>
              <a:rPr lang="en-US" sz="3200" dirty="0">
                <a:solidFill>
                  <a:schemeClr val="bg1"/>
                </a:solidFill>
                <a:effectLst/>
              </a:rPr>
              <a:t>CONCLUSION</a:t>
            </a:r>
          </a:p>
        </p:txBody>
      </p:sp>
      <p:sp>
        <p:nvSpPr>
          <p:cNvPr id="30" name="Text Box 29"/>
          <p:cNvSpPr txBox="1"/>
          <p:nvPr/>
        </p:nvSpPr>
        <p:spPr>
          <a:xfrm>
            <a:off x="16936720" y="23462904"/>
            <a:ext cx="4491990" cy="1814830"/>
          </a:xfrm>
          <a:prstGeom prst="rect">
            <a:avLst/>
          </a:prstGeom>
          <a:noFill/>
        </p:spPr>
        <p:txBody>
          <a:bodyPr wrap="square" rtlCol="0">
            <a:spAutoFit/>
          </a:bodyPr>
          <a:lstStyle/>
          <a:p>
            <a:pPr>
              <a:lnSpc>
                <a:spcPct val="100000"/>
              </a:lnSpc>
            </a:pPr>
            <a:r>
              <a:rPr lang="en-US" sz="1600" dirty="0">
                <a:solidFill>
                  <a:schemeClr val="bg1"/>
                </a:solidFill>
              </a:rPr>
              <a:t>In this project we have been able to operate a central server that automatically performs tasks, decides to open the gate, control street lighting, provide available parking spaces on the map, and record class attendance. It can help reduce energy consumption, reduce electricity costs, enhance security and manage resources.</a:t>
            </a:r>
          </a:p>
        </p:txBody>
      </p:sp>
      <p:sp>
        <p:nvSpPr>
          <p:cNvPr id="31" name="Text Box 30"/>
          <p:cNvSpPr txBox="1"/>
          <p:nvPr/>
        </p:nvSpPr>
        <p:spPr>
          <a:xfrm>
            <a:off x="17181513" y="6671945"/>
            <a:ext cx="4105275" cy="583565"/>
          </a:xfrm>
          <a:prstGeom prst="rect">
            <a:avLst/>
          </a:prstGeom>
          <a:noFill/>
        </p:spPr>
        <p:txBody>
          <a:bodyPr wrap="square" rtlCol="0">
            <a:spAutoFit/>
          </a:bodyPr>
          <a:lstStyle/>
          <a:p>
            <a:pPr algn="ctr" fontAlgn="b">
              <a:lnSpc>
                <a:spcPct val="100000"/>
              </a:lnSpc>
            </a:pPr>
            <a:r>
              <a:rPr lang="en-US" sz="3200" dirty="0">
                <a:solidFill>
                  <a:schemeClr val="bg1"/>
                </a:solidFill>
                <a:effectLst/>
                <a:sym typeface="+mn-ea"/>
              </a:rPr>
              <a:t>MOTIVATION</a:t>
            </a:r>
            <a:endParaRPr lang="en-US" sz="3200" dirty="0">
              <a:solidFill>
                <a:schemeClr val="bg1"/>
              </a:solidFill>
              <a:effectLst/>
            </a:endParaRPr>
          </a:p>
        </p:txBody>
      </p:sp>
      <p:sp>
        <p:nvSpPr>
          <p:cNvPr id="32" name="Text Box 31"/>
          <p:cNvSpPr txBox="1"/>
          <p:nvPr/>
        </p:nvSpPr>
        <p:spPr>
          <a:xfrm>
            <a:off x="16936720" y="7910830"/>
            <a:ext cx="4491990" cy="3784600"/>
          </a:xfrm>
          <a:prstGeom prst="rect">
            <a:avLst/>
          </a:prstGeom>
          <a:noFill/>
        </p:spPr>
        <p:txBody>
          <a:bodyPr wrap="square" rtlCol="0">
            <a:spAutoFit/>
          </a:bodyPr>
          <a:lstStyle/>
          <a:p>
            <a:pPr>
              <a:lnSpc>
                <a:spcPct val="100000"/>
              </a:lnSpc>
            </a:pPr>
            <a:r>
              <a:rPr lang="en-US" sz="1600">
                <a:solidFill>
                  <a:schemeClr val="bg1"/>
                </a:solidFill>
                <a:sym typeface="+mn-ea"/>
              </a:rPr>
              <a:t>Our Motivation is to help increase the quality of life for all people. by using networked technology to improve cooperation, resource efficiency, security, and cost savings, and render the institution more integrated and pleasurable. Institutions may use a smart campus to integrate systems like smart lighting that control light intensity and save power, Smart parking to manage the cars and improve security by saving the driver's ID to help to trace him., Smart metering that controls power consumption, Smart attendance that record the present students using a camera, mask detection that permits only the student who wears a mask to enter the gate.</a:t>
            </a:r>
          </a:p>
        </p:txBody>
      </p:sp>
      <p:cxnSp>
        <p:nvCxnSpPr>
          <p:cNvPr id="33" name="Straight Connector 32"/>
          <p:cNvCxnSpPr/>
          <p:nvPr/>
        </p:nvCxnSpPr>
        <p:spPr>
          <a:xfrm>
            <a:off x="218440" y="7289800"/>
            <a:ext cx="4871720" cy="27305"/>
          </a:xfrm>
          <a:prstGeom prst="line">
            <a:avLst/>
          </a:prstGeom>
          <a:ln w="349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18440" y="13763625"/>
            <a:ext cx="4871720" cy="27305"/>
          </a:xfrm>
          <a:prstGeom prst="line">
            <a:avLst/>
          </a:prstGeom>
          <a:ln w="349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18440" y="22910800"/>
            <a:ext cx="4871720" cy="27305"/>
          </a:xfrm>
          <a:prstGeom prst="line">
            <a:avLst/>
          </a:prstGeom>
          <a:ln w="349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746855" y="22798521"/>
            <a:ext cx="4871720" cy="27305"/>
          </a:xfrm>
          <a:prstGeom prst="line">
            <a:avLst/>
          </a:prstGeom>
          <a:ln w="349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6870680" y="12907010"/>
            <a:ext cx="4871720" cy="27305"/>
          </a:xfrm>
          <a:prstGeom prst="line">
            <a:avLst/>
          </a:prstGeom>
          <a:ln w="349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6873855" y="7228205"/>
            <a:ext cx="4871720" cy="27305"/>
          </a:xfrm>
          <a:prstGeom prst="line">
            <a:avLst/>
          </a:prstGeom>
          <a:ln w="349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0AAE1362-EE56-4D69-9D1F-EB6BB7414B66}"/>
              </a:ext>
            </a:extLst>
          </p:cNvPr>
          <p:cNvPicPr>
            <a:picLocks noChangeAspect="1"/>
          </p:cNvPicPr>
          <p:nvPr/>
        </p:nvPicPr>
        <p:blipFill>
          <a:blip r:embed="rId4"/>
          <a:stretch>
            <a:fillRect/>
          </a:stretch>
        </p:blipFill>
        <p:spPr>
          <a:xfrm>
            <a:off x="5721430" y="10248582"/>
            <a:ext cx="3934664" cy="7125018"/>
          </a:xfrm>
          <a:prstGeom prst="rect">
            <a:avLst/>
          </a:prstGeom>
        </p:spPr>
      </p:pic>
      <p:sp>
        <p:nvSpPr>
          <p:cNvPr id="58" name="Rectangle 57">
            <a:extLst>
              <a:ext uri="{FF2B5EF4-FFF2-40B4-BE49-F238E27FC236}">
                <a16:creationId xmlns:a16="http://schemas.microsoft.com/office/drawing/2014/main" id="{9A63D06A-F646-43F1-BD27-349356B93BAB}"/>
              </a:ext>
            </a:extLst>
          </p:cNvPr>
          <p:cNvSpPr/>
          <p:nvPr/>
        </p:nvSpPr>
        <p:spPr>
          <a:xfrm>
            <a:off x="6151418" y="803564"/>
            <a:ext cx="9227127" cy="537556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Rectangle 58">
            <a:extLst>
              <a:ext uri="{FF2B5EF4-FFF2-40B4-BE49-F238E27FC236}">
                <a16:creationId xmlns:a16="http://schemas.microsoft.com/office/drawing/2014/main" id="{9B24A918-E2E0-4792-8915-AAC0E69889AA}"/>
              </a:ext>
            </a:extLst>
          </p:cNvPr>
          <p:cNvSpPr/>
          <p:nvPr/>
        </p:nvSpPr>
        <p:spPr>
          <a:xfrm>
            <a:off x="6771681" y="803564"/>
            <a:ext cx="7986599" cy="465512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60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SMART CAMPUS</a:t>
            </a:r>
          </a:p>
          <a:p>
            <a:pPr algn="ctr"/>
            <a:r>
              <a:rPr lang="en-US" sz="660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PROJECT </a:t>
            </a:r>
          </a:p>
        </p:txBody>
      </p:sp>
      <p:cxnSp>
        <p:nvCxnSpPr>
          <p:cNvPr id="63" name="Straight Connector 62">
            <a:extLst>
              <a:ext uri="{FF2B5EF4-FFF2-40B4-BE49-F238E27FC236}">
                <a16:creationId xmlns:a16="http://schemas.microsoft.com/office/drawing/2014/main" id="{69D70193-AE52-46FE-B085-EBB11F0BABB3}"/>
              </a:ext>
            </a:extLst>
          </p:cNvPr>
          <p:cNvCxnSpPr>
            <a:cxnSpLocks/>
          </p:cNvCxnSpPr>
          <p:nvPr/>
        </p:nvCxnSpPr>
        <p:spPr>
          <a:xfrm>
            <a:off x="6428509" y="7317105"/>
            <a:ext cx="895003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A7E8E2D9-FE09-4FBD-B627-8037F7CD0BD3}"/>
              </a:ext>
            </a:extLst>
          </p:cNvPr>
          <p:cNvCxnSpPr>
            <a:cxnSpLocks/>
          </p:cNvCxnSpPr>
          <p:nvPr/>
        </p:nvCxnSpPr>
        <p:spPr>
          <a:xfrm>
            <a:off x="6506513" y="22938105"/>
            <a:ext cx="8950036" cy="0"/>
          </a:xfrm>
          <a:prstGeom prst="line">
            <a:avLst/>
          </a:prstGeom>
          <a:ln w="38100"/>
        </p:spPr>
        <p:style>
          <a:lnRef idx="1">
            <a:schemeClr val="dk1"/>
          </a:lnRef>
          <a:fillRef idx="0">
            <a:schemeClr val="dk1"/>
          </a:fillRef>
          <a:effectRef idx="0">
            <a:schemeClr val="dk1"/>
          </a:effectRef>
          <a:fontRef idx="minor">
            <a:schemeClr val="tx1"/>
          </a:fontRef>
        </p:style>
      </p:cxnSp>
      <p:pic>
        <p:nvPicPr>
          <p:cNvPr id="73" name="Picture 72">
            <a:extLst>
              <a:ext uri="{FF2B5EF4-FFF2-40B4-BE49-F238E27FC236}">
                <a16:creationId xmlns:a16="http://schemas.microsoft.com/office/drawing/2014/main" id="{6221FD97-6E2D-4E99-BB1E-42A83E558CD7}"/>
              </a:ext>
            </a:extLst>
          </p:cNvPr>
          <p:cNvPicPr>
            <a:picLocks noChangeAspect="1"/>
          </p:cNvPicPr>
          <p:nvPr/>
        </p:nvPicPr>
        <p:blipFill>
          <a:blip r:embed="rId5"/>
          <a:stretch>
            <a:fillRect/>
          </a:stretch>
        </p:blipFill>
        <p:spPr>
          <a:xfrm>
            <a:off x="17063720" y="803565"/>
            <a:ext cx="4554854" cy="521306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5" name="Picture 74">
            <a:extLst>
              <a:ext uri="{FF2B5EF4-FFF2-40B4-BE49-F238E27FC236}">
                <a16:creationId xmlns:a16="http://schemas.microsoft.com/office/drawing/2014/main" id="{620B3183-1C99-4719-94E2-4757625438F5}"/>
              </a:ext>
            </a:extLst>
          </p:cNvPr>
          <p:cNvPicPr>
            <a:picLocks noChangeAspect="1"/>
          </p:cNvPicPr>
          <p:nvPr/>
        </p:nvPicPr>
        <p:blipFill>
          <a:blip r:embed="rId6"/>
          <a:stretch>
            <a:fillRect/>
          </a:stretch>
        </p:blipFill>
        <p:spPr>
          <a:xfrm>
            <a:off x="8336423" y="8370311"/>
            <a:ext cx="8329470" cy="12570314"/>
          </a:xfrm>
          <a:prstGeom prst="rect">
            <a:avLst/>
          </a:prstGeom>
        </p:spPr>
      </p:pic>
      <p:sp>
        <p:nvSpPr>
          <p:cNvPr id="77" name="Rectangle 76">
            <a:extLst>
              <a:ext uri="{FF2B5EF4-FFF2-40B4-BE49-F238E27FC236}">
                <a16:creationId xmlns:a16="http://schemas.microsoft.com/office/drawing/2014/main" id="{D472245F-5F8D-4F63-A64F-91CB9AAF0F62}"/>
              </a:ext>
            </a:extLst>
          </p:cNvPr>
          <p:cNvSpPr/>
          <p:nvPr/>
        </p:nvSpPr>
        <p:spPr>
          <a:xfrm>
            <a:off x="8996252" y="21874603"/>
            <a:ext cx="3970558" cy="95471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fontAlgn="b">
              <a:lnSpc>
                <a:spcPct val="100000"/>
              </a:lnSpc>
            </a:pPr>
            <a:r>
              <a:rPr lang="en-US" sz="3200" dirty="0">
                <a:solidFill>
                  <a:schemeClr val="tx1"/>
                </a:solidFill>
                <a:effectLst/>
              </a:rPr>
              <a:t>IMPLIMINTATION </a:t>
            </a:r>
          </a:p>
        </p:txBody>
      </p:sp>
      <p:sp>
        <p:nvSpPr>
          <p:cNvPr id="78" name="Rectangle 77">
            <a:extLst>
              <a:ext uri="{FF2B5EF4-FFF2-40B4-BE49-F238E27FC236}">
                <a16:creationId xmlns:a16="http://schemas.microsoft.com/office/drawing/2014/main" id="{3F29DA45-594D-4F48-9FE0-CC5B757EA73D}"/>
              </a:ext>
            </a:extLst>
          </p:cNvPr>
          <p:cNvSpPr/>
          <p:nvPr/>
        </p:nvSpPr>
        <p:spPr>
          <a:xfrm>
            <a:off x="6506513" y="23575009"/>
            <a:ext cx="8950036" cy="79282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600" b="1" dirty="0"/>
              <a:t>Smart campus system consists of Sub-systems :  </a:t>
            </a:r>
          </a:p>
          <a:p>
            <a:r>
              <a:rPr lang="en-US" sz="1600" b="1" dirty="0"/>
              <a:t>1-Smart lighting System </a:t>
            </a:r>
          </a:p>
          <a:p>
            <a:r>
              <a:rPr lang="en-US" sz="1600" dirty="0"/>
              <a:t>The Smart Street Lighting System is an advanced lighting system that is designed to increase the accuracy and efficiency of the streetlight by timed controlled Switching. </a:t>
            </a:r>
          </a:p>
          <a:p>
            <a:r>
              <a:rPr lang="en-US" sz="1600" dirty="0"/>
              <a:t>And also to reduce energy wastage and accidents that caused by malfunctioning streetlights. </a:t>
            </a:r>
          </a:p>
          <a:p>
            <a:r>
              <a:rPr lang="en-US" sz="1600" b="1" dirty="0"/>
              <a:t>2-Smart Metering System </a:t>
            </a:r>
          </a:p>
          <a:p>
            <a:r>
              <a:rPr lang="en-US" sz="1600" dirty="0"/>
              <a:t>The Smart Metering  System is  designed to record information about the consumption of electric energy, voltage levels, Current, and power factors. </a:t>
            </a:r>
          </a:p>
          <a:p>
            <a:r>
              <a:rPr lang="en-US" sz="1600" dirty="0"/>
              <a:t>And to communicate the information to the consumer for greater clarity of consumption behavior, and electricity suppliers for system monitoring and customer billing. </a:t>
            </a:r>
          </a:p>
          <a:p>
            <a:r>
              <a:rPr lang="en-US" sz="1600" b="1" dirty="0">
                <a:solidFill>
                  <a:schemeClr val="tx1"/>
                </a:solidFill>
              </a:rPr>
              <a:t>3-Smart Parking System </a:t>
            </a:r>
          </a:p>
          <a:p>
            <a:r>
              <a:rPr lang="en-US" sz="1600" dirty="0"/>
              <a:t>A smart parking system  is private parking for the campus area that can be used by special drivers with authorized access to the parking. It  solves the parking issue and allows the user quick access which helps in the reduction of time in searching the parking spot, reducing traffic congestion. It adds also some of security as it  monitors parking systems , exhibits the parking lot situation at any given moment and Stores the time of Entrance and existence of the driver. </a:t>
            </a:r>
          </a:p>
          <a:p>
            <a:r>
              <a:rPr lang="en-US" sz="1600" b="1" dirty="0"/>
              <a:t>4-Mask detection System </a:t>
            </a:r>
          </a:p>
          <a:p>
            <a:r>
              <a:rPr lang="en-US" sz="1600" dirty="0"/>
              <a:t>Mask detection system detects whether a person is wearing a mask or not we can control to open the gate and let the person pass. .it’s designed to reduce the harmful effects on global economic and public health by reducing infection rate. </a:t>
            </a:r>
          </a:p>
          <a:p>
            <a:r>
              <a:rPr lang="en-US" sz="1600" b="1" dirty="0"/>
              <a:t>5-Auto Attendance using Face recognition </a:t>
            </a:r>
          </a:p>
          <a:p>
            <a:r>
              <a:rPr lang="en-US" sz="1600" dirty="0"/>
              <a:t>we use the Face recognition algorithm for recording the attendance of students in a classroom. The idea of the project is very helpful so the teacher or a doctor will have an excel sheet with the student attending the lecture. Face recognition is a very common computer vision application that needs previous knowledge of Open-CV for image processing, </a:t>
            </a:r>
            <a:r>
              <a:rPr lang="en-US" sz="1600" dirty="0" err="1"/>
              <a:t>Keras</a:t>
            </a:r>
            <a:r>
              <a:rPr lang="en-US" sz="1600" dirty="0"/>
              <a:t> </a:t>
            </a:r>
            <a:r>
              <a:rPr lang="en-US" sz="1600" dirty="0" err="1"/>
              <a:t>Api</a:t>
            </a:r>
            <a:r>
              <a:rPr lang="en-US" sz="1600" dirty="0"/>
              <a:t>, </a:t>
            </a:r>
            <a:r>
              <a:rPr lang="en-US" sz="1600" dirty="0" err="1"/>
              <a:t>numPy</a:t>
            </a:r>
            <a:r>
              <a:rPr lang="en-US" sz="1600" dirty="0"/>
              <a:t>, and matplotlib for visualization.</a:t>
            </a:r>
          </a:p>
        </p:txBody>
      </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1246</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Arial Black</vt:lpstr>
      <vt:lpstr>Office 主题</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annjo</dc:creator>
  <cp:lastModifiedBy>kholoud khaled</cp:lastModifiedBy>
  <cp:revision>97</cp:revision>
  <dcterms:created xsi:type="dcterms:W3CDTF">2022-07-12T13:06:00Z</dcterms:created>
  <dcterms:modified xsi:type="dcterms:W3CDTF">2022-07-13T05:24:19Z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1033-11.2.0.11191</vt:lpwstr>
  </property>
  <property fmtid="{D5CDD505-2E9C-101B-9397-08002B2CF9AE}" pid="3" name="ICV">
    <vt:lpwstr>7DEAE573DA08411F81E74CD85ACED5FD</vt:lpwstr>
  </property>
</Properties>
</file>