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305" r:id="rId2"/>
    <p:sldId id="352" r:id="rId3"/>
    <p:sldId id="350" r:id="rId4"/>
    <p:sldId id="351" r:id="rId5"/>
    <p:sldId id="339" r:id="rId6"/>
  </p:sldIdLst>
  <p:sldSz cx="15240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 userDrawn="1">
          <p15:clr>
            <a:srgbClr val="A4A3A4"/>
          </p15:clr>
        </p15:guide>
        <p15:guide id="2" pos="4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8" y="96"/>
      </p:cViewPr>
      <p:guideLst>
        <p:guide orient="horz" pos="270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F3D6E-A2C1-42A8-BCC7-6301B2F86E79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49C4-3A60-4BBD-911E-70848BBF2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89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1464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2927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4390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5853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57317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8781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244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1708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02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47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402954"/>
            <a:ext cx="114300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502547"/>
            <a:ext cx="114300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9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6125" y="456406"/>
            <a:ext cx="3286125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0" y="456406"/>
            <a:ext cx="9667875" cy="72647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9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07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2137173"/>
            <a:ext cx="13144500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13" y="5736829"/>
            <a:ext cx="13144500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37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750" y="2282031"/>
            <a:ext cx="6477000" cy="5439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50" y="2282031"/>
            <a:ext cx="6477000" cy="5439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7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456407"/>
            <a:ext cx="13144500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736" y="2101454"/>
            <a:ext cx="6447234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736" y="3131344"/>
            <a:ext cx="6447234" cy="46057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5250" y="2101454"/>
            <a:ext cx="6478985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5250" y="3131344"/>
            <a:ext cx="6478985" cy="46057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2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3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5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571500"/>
            <a:ext cx="4915296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985" y="1234282"/>
            <a:ext cx="7715250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571750"/>
            <a:ext cx="4915296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99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571500"/>
            <a:ext cx="4915296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985" y="1234282"/>
            <a:ext cx="7715250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571750"/>
            <a:ext cx="4915296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8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50" y="456407"/>
            <a:ext cx="13144500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2282031"/>
            <a:ext cx="13144500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750" y="7945438"/>
            <a:ext cx="34290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8250" y="7945438"/>
            <a:ext cx="51435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3250" y="7945438"/>
            <a:ext cx="34290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579" y="2434155"/>
            <a:ext cx="13584842" cy="3704190"/>
          </a:xfrm>
        </p:spPr>
        <p:txBody>
          <a:bodyPr>
            <a:noAutofit/>
          </a:bodyPr>
          <a:lstStyle/>
          <a:p>
            <a:pPr marL="419092" indent="-419092">
              <a:lnSpc>
                <a:spcPts val="3177"/>
              </a:lnSpc>
              <a:spcBef>
                <a:spcPts val="733"/>
              </a:spcBef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this task you will be presented with 8 circles varying in between red and blue colors.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would like to ask you to choose whether </a:t>
            </a:r>
            <a:r>
              <a:rPr lang="en-GB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average color overall circles tends to be more blue or red.</a:t>
            </a: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Please, try to be as fast as possible while trying to give the correct answers.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 block will have feedback on the correctness of the given answer. </a:t>
            </a:r>
            <a:r>
              <a:rPr lang="en-US" sz="2200" b="1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Wrong 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or </a:t>
            </a:r>
            <a:r>
              <a:rPr lang="en-US" sz="2200" b="1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Correct</a:t>
            </a:r>
            <a:endParaRPr lang="en-US" sz="2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pl-PL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 to answer for each trial: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You will see an example of stimuli in the next page. You can click on “spacebar”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99209" y="7738861"/>
            <a:ext cx="5300235" cy="656628"/>
            <a:chOff x="4352643" y="6129572"/>
            <a:chExt cx="4336556" cy="5372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352643" y="6244303"/>
              <a:ext cx="4336556" cy="29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 in order to continue</a:t>
              </a:r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23120"/>
              </p:ext>
            </p:extLst>
          </p:nvPr>
        </p:nvGraphicFramePr>
        <p:xfrm>
          <a:off x="1077922" y="177012"/>
          <a:ext cx="11860656" cy="650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0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Task: </a:t>
                      </a:r>
                      <a:r>
                        <a:rPr lang="en-US" sz="1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Squircle Task</a:t>
                      </a:r>
                      <a:endParaRPr lang="pl-PL" sz="19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265DA3-A836-925D-BF8E-C6006728AA80}"/>
              </a:ext>
            </a:extLst>
          </p:cNvPr>
          <p:cNvSpPr txBox="1"/>
          <p:nvPr/>
        </p:nvSpPr>
        <p:spPr>
          <a:xfrm>
            <a:off x="7059942" y="7789790"/>
            <a:ext cx="1050929" cy="355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1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Spacebar</a:t>
            </a:r>
            <a:endParaRPr lang="pl-PL" sz="1283" b="1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80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0667" y="221698"/>
            <a:ext cx="13834076" cy="7920000"/>
          </a:xfrm>
        </p:spPr>
        <p:txBody>
          <a:bodyPr>
            <a:noAutofit/>
          </a:bodyPr>
          <a:lstStyle/>
          <a:p>
            <a:pPr marL="419092" indent="-419092">
              <a:lnSpc>
                <a:spcPts val="3177"/>
              </a:lnSpc>
              <a:spcBef>
                <a:spcPts val="733"/>
              </a:spcBef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 you will see the stimuli for a brief time, you will choose your decision by moving your cursor to either blue or red box.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do not need to click on the box after you move your cursor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After some time, cursor will move back to the original position and next trial will start.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Please press spacebar after you understand the instructions and start with training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en-GB" sz="1467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en-GB" sz="1467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 the above-mentioned keys to respond: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 40 trial will have feedback on the correctness of the given answer. </a:t>
            </a:r>
            <a:endParaRPr lang="en-US" sz="2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procedure should take around XX – XX minutes.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click on “spacebar” whenever you are ready, and the procedure will begin.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99209" y="7738861"/>
            <a:ext cx="5239319" cy="656628"/>
            <a:chOff x="4352643" y="6129572"/>
            <a:chExt cx="4286716" cy="5372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352643" y="6244303"/>
              <a:ext cx="4286716" cy="29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continue</a:t>
              </a:r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77922" y="177012"/>
          <a:ext cx="11860656" cy="650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0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Task: </a:t>
                      </a:r>
                      <a:r>
                        <a:rPr lang="en-US" sz="1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Squircle Task</a:t>
                      </a:r>
                      <a:endParaRPr lang="pl-PL" sz="19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2878951-7526-DB6D-4099-F3A2544EBA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79" b="20425"/>
          <a:stretch/>
        </p:blipFill>
        <p:spPr>
          <a:xfrm>
            <a:off x="41910" y="3741533"/>
            <a:ext cx="15156180" cy="44805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07DDB0B-A3FA-CE02-A1AF-0C32F9B569D5}"/>
              </a:ext>
            </a:extLst>
          </p:cNvPr>
          <p:cNvGrpSpPr/>
          <p:nvPr/>
        </p:nvGrpSpPr>
        <p:grpSpPr>
          <a:xfrm>
            <a:off x="5499209" y="7738861"/>
            <a:ext cx="5300235" cy="656628"/>
            <a:chOff x="4352643" y="6129572"/>
            <a:chExt cx="4336556" cy="5372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83F801-98CB-07BF-F485-2E0177266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059250-4505-052D-D1FF-8F36EFB368DA}"/>
                </a:ext>
              </a:extLst>
            </p:cNvPr>
            <p:cNvSpPr txBox="1"/>
            <p:nvPr/>
          </p:nvSpPr>
          <p:spPr>
            <a:xfrm>
              <a:off x="4352643" y="6244303"/>
              <a:ext cx="4336556" cy="29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 in order to continue</a:t>
              </a:r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84783B-698B-7919-33A3-94C60277EB26}"/>
              </a:ext>
            </a:extLst>
          </p:cNvPr>
          <p:cNvSpPr txBox="1"/>
          <p:nvPr/>
        </p:nvSpPr>
        <p:spPr>
          <a:xfrm>
            <a:off x="7059942" y="7789790"/>
            <a:ext cx="1050929" cy="355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1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Spacebar</a:t>
            </a:r>
            <a:endParaRPr lang="pl-PL" sz="1283" b="1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6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B69FB2-4571-D8A5-CA5D-06588A5C6360}"/>
              </a:ext>
            </a:extLst>
          </p:cNvPr>
          <p:cNvGrpSpPr/>
          <p:nvPr/>
        </p:nvGrpSpPr>
        <p:grpSpPr>
          <a:xfrm>
            <a:off x="5499209" y="7738852"/>
            <a:ext cx="5361148" cy="693264"/>
            <a:chOff x="4352643" y="6129572"/>
            <a:chExt cx="4386394" cy="5672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DBDB27-7B12-935D-F44E-E1773AAD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337CB-9D2E-C714-25E9-BE734C2850E9}"/>
                </a:ext>
              </a:extLst>
            </p:cNvPr>
            <p:cNvSpPr txBox="1"/>
            <p:nvPr/>
          </p:nvSpPr>
          <p:spPr>
            <a:xfrm>
              <a:off x="4352643" y="6244303"/>
              <a:ext cx="4386394" cy="452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  in order to continue</a:t>
              </a:r>
            </a:p>
            <a:p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62F63-105D-7E7E-60B4-9E43AE4C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1138149"/>
            <a:ext cx="12852400" cy="53183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Break Time!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Break </a:t>
            </a:r>
            <a:r>
              <a:rPr lang="en-US" dirty="0"/>
              <a:t>out of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933" dirty="0"/>
              <a:t>Your Average Accuracy</a:t>
            </a:r>
          </a:p>
          <a:p>
            <a:pPr marL="0" indent="0" algn="ctr">
              <a:buNone/>
            </a:pPr>
            <a:endParaRPr lang="en-US" sz="2933" dirty="0"/>
          </a:p>
          <a:p>
            <a:pPr marL="0" indent="0" algn="ctr">
              <a:buNone/>
            </a:pPr>
            <a:r>
              <a:rPr lang="en-US" sz="2933" dirty="0"/>
              <a:t>Your Average reaction time</a:t>
            </a:r>
          </a:p>
          <a:p>
            <a:pPr marL="0" indent="0" algn="ctr">
              <a:buNone/>
            </a:pPr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149631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B69FB2-4571-D8A5-CA5D-06588A5C6360}"/>
              </a:ext>
            </a:extLst>
          </p:cNvPr>
          <p:cNvGrpSpPr/>
          <p:nvPr/>
        </p:nvGrpSpPr>
        <p:grpSpPr>
          <a:xfrm>
            <a:off x="5499209" y="7738852"/>
            <a:ext cx="5361148" cy="693264"/>
            <a:chOff x="4352643" y="6129572"/>
            <a:chExt cx="4386394" cy="5672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DBDB27-7B12-935D-F44E-E1773AAD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337CB-9D2E-C714-25E9-BE734C2850E9}"/>
                </a:ext>
              </a:extLst>
            </p:cNvPr>
            <p:cNvSpPr txBox="1"/>
            <p:nvPr/>
          </p:nvSpPr>
          <p:spPr>
            <a:xfrm>
              <a:off x="4352643" y="6244303"/>
              <a:ext cx="4386394" cy="452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  in order to continue</a:t>
              </a:r>
            </a:p>
            <a:p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62F63-105D-7E7E-60B4-9E43AE4C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1138149"/>
            <a:ext cx="12852400" cy="53183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Break Time!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Break :</a:t>
            </a:r>
          </a:p>
          <a:p>
            <a:pPr marL="0" indent="0" algn="ctr">
              <a:buNone/>
            </a:pPr>
            <a:r>
              <a:rPr lang="en-US" dirty="0"/>
              <a:t>Out of </a:t>
            </a:r>
            <a:r>
              <a:rPr lang="en-US" b="1" i="1" u="sng" dirty="0"/>
              <a:t>9 breaks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933" dirty="0"/>
              <a:t>Your Average Accuracy</a:t>
            </a:r>
          </a:p>
          <a:p>
            <a:pPr marL="0" indent="0" algn="ctr">
              <a:buNone/>
            </a:pPr>
            <a:endParaRPr lang="en-US" sz="2933" dirty="0"/>
          </a:p>
          <a:p>
            <a:pPr marL="0" indent="0" algn="ctr">
              <a:buNone/>
            </a:pPr>
            <a:r>
              <a:rPr lang="en-US" sz="2933" dirty="0"/>
              <a:t>Your Average reaction time</a:t>
            </a:r>
          </a:p>
          <a:p>
            <a:pPr marL="0" indent="0" algn="ctr">
              <a:buNone/>
            </a:pPr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13140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B69FB2-4571-D8A5-CA5D-06588A5C6360}"/>
              </a:ext>
            </a:extLst>
          </p:cNvPr>
          <p:cNvGrpSpPr/>
          <p:nvPr/>
        </p:nvGrpSpPr>
        <p:grpSpPr>
          <a:xfrm>
            <a:off x="5499210" y="7738861"/>
            <a:ext cx="4748801" cy="656628"/>
            <a:chOff x="4352643" y="6129572"/>
            <a:chExt cx="3885383" cy="5372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DBDB27-7B12-935D-F44E-E1773AAD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337CB-9D2E-C714-25E9-BE734C2850E9}"/>
                </a:ext>
              </a:extLst>
            </p:cNvPr>
            <p:cNvSpPr txBox="1"/>
            <p:nvPr/>
          </p:nvSpPr>
          <p:spPr>
            <a:xfrm>
              <a:off x="4352643" y="6244303"/>
              <a:ext cx="3885383" cy="29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exit</a:t>
              </a:r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62F63-105D-7E7E-60B4-9E43AE4C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1109183"/>
            <a:ext cx="12852400" cy="5318302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This task has been completed and finished successfully.</a:t>
            </a:r>
          </a:p>
          <a:p>
            <a:pPr marL="0" indent="0" algn="ctr">
              <a:buNone/>
            </a:pPr>
            <a:r>
              <a:rPr lang="en-US" dirty="0"/>
              <a:t>Everything is now finished.</a:t>
            </a:r>
          </a:p>
          <a:p>
            <a:pPr marL="0" indent="0" algn="ctr">
              <a:buNone/>
            </a:pPr>
            <a:r>
              <a:rPr lang="en-US" dirty="0"/>
              <a:t>Assistant will inform you with details.</a:t>
            </a:r>
          </a:p>
          <a:p>
            <a:pPr marL="0" indent="0" algn="ctr">
              <a:buNone/>
            </a:pPr>
            <a:r>
              <a:rPr lang="en-US" b="1" i="1" u="sng" dirty="0"/>
              <a:t>Thank you for your participation!</a:t>
            </a:r>
            <a:endParaRPr lang="en-GB" b="1" i="1" u="sng" dirty="0"/>
          </a:p>
        </p:txBody>
      </p:sp>
    </p:spTree>
    <p:extLst>
      <p:ext uri="{BB962C8B-B14F-4D97-AF65-F5344CB8AC3E}">
        <p14:creationId xmlns:p14="http://schemas.microsoft.com/office/powerpoint/2010/main" val="285949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324</Words>
  <Application>Microsoft Office PowerPoint</Application>
  <PresentationFormat>Custom</PresentationFormat>
  <Paragraphs>58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Adobe Gothic Std B</vt:lpstr>
      <vt:lpstr>Arial</vt:lpstr>
      <vt:lpstr>Calibri</vt:lpstr>
      <vt:lpstr>Calibri Light</vt:lpstr>
      <vt:lpstr>Open Sans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DirtyOldDwarf</dc:creator>
  <cp:lastModifiedBy>Ibrahim Vefa Arslan</cp:lastModifiedBy>
  <cp:revision>129</cp:revision>
  <dcterms:created xsi:type="dcterms:W3CDTF">2014-10-27T12:52:06Z</dcterms:created>
  <dcterms:modified xsi:type="dcterms:W3CDTF">2023-11-14T15:02:18Z</dcterms:modified>
</cp:coreProperties>
</file>