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305" r:id="rId2"/>
    <p:sldId id="352" r:id="rId3"/>
    <p:sldId id="350" r:id="rId4"/>
    <p:sldId id="351" r:id="rId5"/>
    <p:sldId id="353" r:id="rId6"/>
    <p:sldId id="339" r:id="rId7"/>
  </p:sldIdLst>
  <p:sldSz cx="1524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8" y="96"/>
      </p:cViewPr>
      <p:guideLst>
        <p:guide orient="horz" pos="27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6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2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39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53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1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781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4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08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7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02954"/>
            <a:ext cx="114300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02547"/>
            <a:ext cx="11430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56406"/>
            <a:ext cx="3286125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56406"/>
            <a:ext cx="9667875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137173"/>
            <a:ext cx="131445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736829"/>
            <a:ext cx="131445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56407"/>
            <a:ext cx="13144500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101454"/>
            <a:ext cx="6447234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131344"/>
            <a:ext cx="6447234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101454"/>
            <a:ext cx="647898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131344"/>
            <a:ext cx="647898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234282"/>
            <a:ext cx="771525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234282"/>
            <a:ext cx="771525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79" y="2434155"/>
            <a:ext cx="13584842" cy="370419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Experiment is related to color perception of </a:t>
            </a:r>
            <a:r>
              <a:rPr lang="en-US" sz="22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2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Blue.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be presented with 8 circles in the middle in varying mixture of </a:t>
            </a:r>
            <a:r>
              <a:rPr lang="en-US" sz="22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2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Blue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colors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whether the average of those colors is closer to </a:t>
            </a:r>
            <a:r>
              <a:rPr lang="en-US" sz="2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Blue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 </a:t>
            </a:r>
            <a:r>
              <a:rPr lang="en-US" sz="22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see an example and further explanations in the next page.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9199" y="7738861"/>
            <a:ext cx="5645041" cy="656628"/>
            <a:chOff x="4287181" y="6129572"/>
            <a:chExt cx="4618670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87181" y="6171241"/>
              <a:ext cx="4618670" cy="29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the 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3120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Squircle Task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65DA3-A836-925D-BF8E-C6006728AA80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C5392-81E0-4D91-16CE-246CD0045996}"/>
              </a:ext>
            </a:extLst>
          </p:cNvPr>
          <p:cNvSpPr txBox="1"/>
          <p:nvPr/>
        </p:nvSpPr>
        <p:spPr>
          <a:xfrm>
            <a:off x="3810953" y="-243501"/>
            <a:ext cx="7618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WELCOME TO THE EXPERIMENT!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878951-7526-DB6D-4099-F3A2544E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9" b="20425"/>
          <a:stretch/>
        </p:blipFill>
        <p:spPr>
          <a:xfrm>
            <a:off x="0" y="3737610"/>
            <a:ext cx="15156180" cy="483489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962" y="-130211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see the stimuli for a brief time, you will make your decision by moving your cursor to either the blue or the red box.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do not need to click in any point in this experiment, just move your cursor and it will choose automatically.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you choose the color, move the cursor back to the white box at the lower center of the screen. 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next page you will see a short clip as to how you should proceed.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305170" cy="656628"/>
            <a:chOff x="4352643" y="6129572"/>
            <a:chExt cx="4340594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340594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the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23190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84783B-698B-7919-33A3-94C60277EB26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468677" cy="693264"/>
            <a:chOff x="4352643" y="6129572"/>
            <a:chExt cx="4474372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474372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the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Only in the first block you will receive feedback as follows: </a:t>
            </a:r>
            <a:r>
              <a:rPr lang="en-US" sz="2800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Wrong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lang="en-US" sz="2800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</a:t>
            </a:r>
            <a:endParaRPr lang="en-US" sz="28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have </a:t>
            </a:r>
            <a:r>
              <a:rPr lang="en-US" sz="24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 seconds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respond for each trial</a:t>
            </a:r>
          </a:p>
          <a:p>
            <a:pPr marL="0" indent="0" algn="ctr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Please, try to be as fast as possible while trying to give correct answers.</a:t>
            </a:r>
          </a:p>
          <a:p>
            <a:pPr marL="0" indent="0" algn="ctr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Training will continue until you reach 60% accuracy in the feedback phase</a:t>
            </a:r>
          </a:p>
          <a:p>
            <a:pPr marL="0" indent="0" algn="ctr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do not stop mouse movement during trial.</a:t>
            </a:r>
            <a:endParaRPr lang="pl-P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You can start the Experiment</a:t>
            </a:r>
          </a:p>
          <a:p>
            <a:pPr marL="0" indent="0" algn="ctr">
              <a:buNone/>
            </a:pPr>
            <a:r>
              <a:rPr lang="en-US" b="1" dirty="0"/>
              <a:t>Whenever you are ready</a:t>
            </a:r>
          </a:p>
          <a:p>
            <a:pPr marL="0" indent="0" algn="ctr">
              <a:buNone/>
            </a:pPr>
            <a:r>
              <a:rPr lang="en-US" sz="2933" b="1" dirty="0"/>
              <a:t>Good luck </a:t>
            </a:r>
            <a:r>
              <a:rPr lang="en-US" sz="2933" b="1" dirty="0">
                <a:sym typeface="Wingdings" panose="05000000000000000000" pitchFamily="2" charset="2"/>
              </a:rPr>
              <a:t></a:t>
            </a:r>
            <a:endParaRPr lang="en-US" sz="2933" dirty="0"/>
          </a:p>
          <a:p>
            <a:pPr marL="0" indent="0" algn="ctr">
              <a:buNone/>
            </a:pPr>
            <a:endParaRPr lang="en-US" sz="29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6237B-054A-EB73-6E80-89C4A6EBAE94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468677" cy="693264"/>
            <a:chOff x="4352643" y="6129572"/>
            <a:chExt cx="4474372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474372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the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:</a:t>
            </a:r>
          </a:p>
          <a:p>
            <a:pPr marL="0" indent="0" algn="ctr">
              <a:buNone/>
            </a:pPr>
            <a:r>
              <a:rPr lang="en-US" dirty="0"/>
              <a:t>Out of </a:t>
            </a:r>
            <a:r>
              <a:rPr lang="en-US" b="1" i="1" u="sng" dirty="0"/>
              <a:t>9 breaks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Cumulative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Cumulative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86086-CDBF-C328-F140-F2D69034AEDF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0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140" y="3629889"/>
            <a:ext cx="5887720" cy="656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</a:rPr>
              <a:t>Please do not stop mouse movement !</a:t>
            </a:r>
          </a:p>
        </p:txBody>
      </p:sp>
    </p:spTree>
    <p:extLst>
      <p:ext uri="{BB962C8B-B14F-4D97-AF65-F5344CB8AC3E}">
        <p14:creationId xmlns:p14="http://schemas.microsoft.com/office/powerpoint/2010/main" val="200216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10" y="7738861"/>
            <a:ext cx="4856328" cy="656628"/>
            <a:chOff x="4352643" y="6129572"/>
            <a:chExt cx="3973360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973360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the                                        in order to exit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09183"/>
            <a:ext cx="12852400" cy="531830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/>
              <a:t>The assistant </a:t>
            </a:r>
            <a:r>
              <a:rPr lang="en-US" dirty="0"/>
              <a:t>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082D6-B6CF-9F27-89D6-9D6B009B20D7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330</Words>
  <Application>Microsoft Office PowerPoint</Application>
  <PresentationFormat>Custom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Open Sans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142</cp:revision>
  <dcterms:created xsi:type="dcterms:W3CDTF">2014-10-27T12:52:06Z</dcterms:created>
  <dcterms:modified xsi:type="dcterms:W3CDTF">2023-12-19T07:33:42Z</dcterms:modified>
</cp:coreProperties>
</file>