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305" r:id="rId2"/>
    <p:sldId id="328" r:id="rId3"/>
    <p:sldId id="329" r:id="rId4"/>
    <p:sldId id="308" r:id="rId5"/>
    <p:sldId id="333" r:id="rId6"/>
    <p:sldId id="334" r:id="rId7"/>
    <p:sldId id="332" r:id="rId8"/>
    <p:sldId id="331" r:id="rId9"/>
    <p:sldId id="330" r:id="rId10"/>
    <p:sldId id="337" r:id="rId11"/>
    <p:sldId id="336" r:id="rId12"/>
    <p:sldId id="33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7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2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05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27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89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83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19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34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13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44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83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59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98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0138" y="0"/>
            <a:ext cx="11318789" cy="6480000"/>
          </a:xfrm>
        </p:spPr>
        <p:txBody>
          <a:bodyPr>
            <a:noAutofit/>
          </a:bodyPr>
          <a:lstStyle/>
          <a:p>
            <a:pPr marL="342900" indent="-342900">
              <a:lnSpc>
                <a:spcPts val="2600"/>
              </a:lnSpc>
              <a:spcBef>
                <a:spcPts val="600"/>
              </a:spcBef>
              <a:buFont typeface="+mj-lt"/>
              <a:buAutoNum type="arabicPeriod"/>
            </a:pP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this task you will be presented with series of objects which consists from 8 different categories.</a:t>
            </a: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After </a:t>
            </a:r>
            <a:r>
              <a:rPr lang="tr-TR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seeing st</a:t>
            </a:r>
            <a:r>
              <a:rPr lang="en-US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imuli</a:t>
            </a: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you will be presented choice selection.</a:t>
            </a: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would like to ask you to choose the corresponding stimulus category.</a:t>
            </a: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Please answer </a:t>
            </a:r>
            <a:r>
              <a:rPr lang="en-US" sz="1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 QUICKLY AS POSSIBLE!</a:t>
            </a: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pl-PL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How to </a:t>
            </a:r>
            <a:r>
              <a:rPr lang="pl-PL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answer</a:t>
            </a:r>
            <a:r>
              <a:rPr lang="pl-PL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for </a:t>
            </a:r>
            <a:r>
              <a:rPr lang="pl-PL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each</a:t>
            </a:r>
            <a:r>
              <a:rPr lang="pl-PL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pl-PL" sz="18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trial</a:t>
            </a:r>
            <a:r>
              <a:rPr lang="pl-PL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</a:t>
            </a: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None/>
            </a:pP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1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  Q		W	     E 	         R	              U	   I	        O              P 	</a:t>
            </a: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 the following keys to respond:</a:t>
            </a:r>
            <a:br>
              <a:rPr lang="en-GB" sz="1200" dirty="0"/>
            </a:b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 </a:t>
            </a:r>
            <a:r>
              <a:rPr lang="en-GB" sz="1200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Q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for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fire-hydrant 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 </a:t>
            </a:r>
            <a:r>
              <a:rPr lang="en-GB" sz="1200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W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for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cat 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 </a:t>
            </a:r>
            <a:r>
              <a:rPr lang="en-GB" sz="1200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for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bus 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 </a:t>
            </a:r>
            <a:r>
              <a:rPr lang="en-GB" sz="1200" b="1" i="0" cap="all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for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banana 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 </a:t>
            </a:r>
            <a:r>
              <a:rPr lang="en-GB" sz="1200" b="1" i="0" cap="all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for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tree 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 </a:t>
            </a:r>
            <a:r>
              <a:rPr lang="en-GB" sz="1200" b="1" i="0" cap="all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for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building 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 </a:t>
            </a:r>
            <a:r>
              <a:rPr lang="en-GB" sz="1200" b="1" cap="all" dirty="0">
                <a:solidFill>
                  <a:srgbClr val="000000"/>
                </a:solidFill>
                <a:latin typeface="Open Sans" panose="020B0606030504020204" pitchFamily="34" charset="0"/>
              </a:rPr>
              <a:t>O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for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person 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Press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</a:t>
            </a:r>
            <a:r>
              <a:rPr lang="en-GB" sz="1200" b="1" i="0" cap="all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;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for </a:t>
            </a:r>
            <a:r>
              <a:rPr lang="en-GB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bird</a:t>
            </a: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First 40 trial will have feedback on the correctness of the given answer.</a:t>
            </a: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This procedure should take around ?? minutes.</a:t>
            </a: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lnSpc>
                <a:spcPts val="2600"/>
              </a:lnSpc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can click on “spacebar” whenever you are ready and the procedure will begin.</a:t>
            </a:r>
            <a:endParaRPr lang="pl-PL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352643" y="6253863"/>
            <a:ext cx="4466736" cy="537241"/>
            <a:chOff x="4352643" y="6129572"/>
            <a:chExt cx="4466736" cy="53724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32" y="6129572"/>
              <a:ext cx="1860802" cy="537241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352643" y="6244303"/>
              <a:ext cx="44667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Press to                                        in order to continue</a:t>
              </a:r>
              <a:endParaRPr lang="pl-PL" sz="1050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22185"/>
              </p:ext>
            </p:extLst>
          </p:nvPr>
        </p:nvGraphicFramePr>
        <p:xfrm>
          <a:off x="743391" y="66896"/>
          <a:ext cx="9704174" cy="531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2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Segoe UI Semilight" panose="020B0402040204020203" pitchFamily="34" charset="0"/>
                        </a:rPr>
                        <a:t>Task: </a:t>
                      </a:r>
                      <a:r>
                        <a:rPr lang="en-U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Segoe UI Semilight" panose="020B0402040204020203" pitchFamily="34" charset="0"/>
                        </a:rPr>
                        <a:t>Object Recognition</a:t>
                      </a:r>
                      <a:endParaRPr lang="pl-PL" sz="16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dobe Gothic Std B" panose="020B0800000000000000" pitchFamily="34" charset="-128"/>
                        <a:ea typeface="Adobe Gothic Std B" panose="020B0800000000000000" pitchFamily="34" charset="-128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8C5CAA04-BD1D-BB5A-B6BA-1802EB981D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172" b="22542"/>
          <a:stretch/>
        </p:blipFill>
        <p:spPr>
          <a:xfrm>
            <a:off x="678076" y="2468475"/>
            <a:ext cx="9326277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04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37DAA-CEE6-49C3-8BA6-DBDCEC7F8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22" y="191529"/>
            <a:ext cx="5560543" cy="647494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pc="300" dirty="0"/>
              <a:t>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7C0F02-F6CF-4478-A304-7347D44036C8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FD9E85-ED13-47B0-9768-219D57AFC7F8}"/>
              </a:ext>
            </a:extLst>
          </p:cNvPr>
          <p:cNvSpPr txBox="1">
            <a:spLocks/>
          </p:cNvSpPr>
          <p:nvPr/>
        </p:nvSpPr>
        <p:spPr>
          <a:xfrm>
            <a:off x="6343135" y="191528"/>
            <a:ext cx="5560543" cy="64749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pc="300" dirty="0"/>
              <a:t>++++++++++++++++++++++++++++++++++++++++++++++++++++++++++++++++++++x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</a:t>
            </a:r>
          </a:p>
        </p:txBody>
      </p:sp>
    </p:spTree>
    <p:extLst>
      <p:ext uri="{BB962C8B-B14F-4D97-AF65-F5344CB8AC3E}">
        <p14:creationId xmlns:p14="http://schemas.microsoft.com/office/powerpoint/2010/main" val="3998845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C0F68-DB2F-4D22-A6E6-E61B03EC9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Few minutes later : 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5913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EDFF02-6208-4E32-8528-14697B6E3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8"/>
          <a:stretch/>
        </p:blipFill>
        <p:spPr>
          <a:xfrm>
            <a:off x="177114" y="306988"/>
            <a:ext cx="11837772" cy="6244023"/>
          </a:xfrm>
        </p:spPr>
      </p:pic>
    </p:spTree>
    <p:extLst>
      <p:ext uri="{BB962C8B-B14F-4D97-AF65-F5344CB8AC3E}">
        <p14:creationId xmlns:p14="http://schemas.microsoft.com/office/powerpoint/2010/main" val="235279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A528B8-43AD-4841-8390-8EE8506527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219" y="0"/>
            <a:ext cx="5487561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540AC3A-C05C-AE70-3F42-AE4CAAF3FC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172" b="22542"/>
          <a:stretch/>
        </p:blipFill>
        <p:spPr>
          <a:xfrm>
            <a:off x="743391" y="2468475"/>
            <a:ext cx="9326277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7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3813F-76BC-493F-A799-1B93AAFC8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203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      </a:t>
            </a:r>
            <a:r>
              <a:rPr lang="en-US" sz="4000" dirty="0"/>
              <a:t>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873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37DAA-CEE6-49C3-8BA6-DBDCEC7F8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22" y="191529"/>
            <a:ext cx="5560543" cy="647494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pc="300" dirty="0"/>
              <a:t>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x+++++++++++++++++++++++++++++++++++++++++++++++++++++++++++++++++++++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7C0F02-F6CF-4478-A304-7347D44036C8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FD9E85-ED13-47B0-9768-219D57AFC7F8}"/>
              </a:ext>
            </a:extLst>
          </p:cNvPr>
          <p:cNvSpPr txBox="1">
            <a:spLocks/>
          </p:cNvSpPr>
          <p:nvPr/>
        </p:nvSpPr>
        <p:spPr>
          <a:xfrm>
            <a:off x="6343135" y="191528"/>
            <a:ext cx="5560543" cy="64749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pc="300" dirty="0"/>
              <a:t>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</a:t>
            </a:r>
          </a:p>
        </p:txBody>
      </p:sp>
    </p:spTree>
    <p:extLst>
      <p:ext uri="{BB962C8B-B14F-4D97-AF65-F5344CB8AC3E}">
        <p14:creationId xmlns:p14="http://schemas.microsoft.com/office/powerpoint/2010/main" val="271902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F946-E6A3-48D9-B6C9-43B2B6F3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Trials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4ED4D-2673-45A0-ABC1-F6AB06EDD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8937" y="3122376"/>
            <a:ext cx="1162565" cy="61324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B050"/>
                </a:solidFill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64674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F946-E6A3-48D9-B6C9-43B2B6F3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Trials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4ED4D-2673-45A0-ABC1-F6AB06EDD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6544" y="3122376"/>
            <a:ext cx="890202" cy="61324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Bad</a:t>
            </a:r>
            <a:endParaRPr lang="en-GB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72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A528B8-43AD-4841-8390-8EE8506527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219" y="0"/>
            <a:ext cx="5487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2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3813F-76BC-493F-A799-1B93AAFC8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203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      </a:t>
            </a:r>
            <a:r>
              <a:rPr lang="en-US" sz="4000" dirty="0"/>
              <a:t>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56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37DAA-CEE6-49C3-8BA6-DBDCEC7F8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22" y="191529"/>
            <a:ext cx="5560543" cy="647494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pc="300" dirty="0"/>
              <a:t>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x+++++++++++++++++++++++++++++++++++++++++++++++++++++++++++++++++++++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7C0F02-F6CF-4478-A304-7347D44036C8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FD9E85-ED13-47B0-9768-219D57AFC7F8}"/>
              </a:ext>
            </a:extLst>
          </p:cNvPr>
          <p:cNvSpPr txBox="1">
            <a:spLocks/>
          </p:cNvSpPr>
          <p:nvPr/>
        </p:nvSpPr>
        <p:spPr>
          <a:xfrm>
            <a:off x="6343135" y="191528"/>
            <a:ext cx="5560543" cy="64749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pc="300" dirty="0"/>
              <a:t>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+</a:t>
            </a:r>
          </a:p>
        </p:txBody>
      </p:sp>
    </p:spTree>
    <p:extLst>
      <p:ext uri="{BB962C8B-B14F-4D97-AF65-F5344CB8AC3E}">
        <p14:creationId xmlns:p14="http://schemas.microsoft.com/office/powerpoint/2010/main" val="126721528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5315</TotalTime>
  <Words>208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Adobe Gothic Std B</vt:lpstr>
      <vt:lpstr>Arial</vt:lpstr>
      <vt:lpstr>Calibri</vt:lpstr>
      <vt:lpstr>Calibri Light</vt:lpstr>
      <vt:lpstr>Open Sans</vt:lpstr>
      <vt:lpstr>Segoe UI Semilight</vt:lpstr>
      <vt:lpstr>1_Office Theme</vt:lpstr>
      <vt:lpstr>PowerPoint Presentation</vt:lpstr>
      <vt:lpstr>PowerPoint Presentation</vt:lpstr>
      <vt:lpstr>PowerPoint Presentation</vt:lpstr>
      <vt:lpstr>PowerPoint Presentation</vt:lpstr>
      <vt:lpstr>For Trials </vt:lpstr>
      <vt:lpstr>For Trials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DirtyOldDwarf</dc:creator>
  <cp:lastModifiedBy>Ibrahim Vefa Arslan</cp:lastModifiedBy>
  <cp:revision>105</cp:revision>
  <dcterms:created xsi:type="dcterms:W3CDTF">2014-10-27T12:52:06Z</dcterms:created>
  <dcterms:modified xsi:type="dcterms:W3CDTF">2022-12-01T15:02:06Z</dcterms:modified>
</cp:coreProperties>
</file>