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305" r:id="rId2"/>
    <p:sldId id="342" r:id="rId3"/>
    <p:sldId id="343" r:id="rId4"/>
    <p:sldId id="344" r:id="rId5"/>
    <p:sldId id="338" r:id="rId6"/>
    <p:sldId id="346" r:id="rId7"/>
    <p:sldId id="345" r:id="rId8"/>
    <p:sldId id="349" r:id="rId9"/>
    <p:sldId id="328" r:id="rId10"/>
    <p:sldId id="329" r:id="rId11"/>
    <p:sldId id="308" r:id="rId12"/>
    <p:sldId id="333" r:id="rId13"/>
    <p:sldId id="334" r:id="rId14"/>
    <p:sldId id="332" r:id="rId15"/>
    <p:sldId id="331" r:id="rId16"/>
    <p:sldId id="330" r:id="rId17"/>
    <p:sldId id="337" r:id="rId18"/>
    <p:sldId id="336" r:id="rId19"/>
    <p:sldId id="335" r:id="rId20"/>
    <p:sldId id="339" r:id="rId21"/>
    <p:sldId id="350" r:id="rId22"/>
    <p:sldId id="351" r:id="rId23"/>
  </p:sldIdLst>
  <p:sldSz cx="1828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4" y="228"/>
      </p:cViewPr>
      <p:guideLst>
        <p:guide orient="horz" pos="3168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F3D6E-A2C1-42A8-BCC7-6301B2F86E79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3888" y="1143000"/>
            <a:ext cx="5610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49C4-3A60-4BBD-911E-70848BBF2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9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60627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1pPr>
    <a:lvl2pPr marL="680314" algn="l" defTabSz="1360627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2pPr>
    <a:lvl3pPr marL="1360627" algn="l" defTabSz="1360627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3pPr>
    <a:lvl4pPr marL="2040941" algn="l" defTabSz="1360627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4pPr>
    <a:lvl5pPr marL="2721254" algn="l" defTabSz="1360627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5pPr>
    <a:lvl6pPr marL="3401568" algn="l" defTabSz="1360627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6pPr>
    <a:lvl7pPr marL="4081882" algn="l" defTabSz="1360627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7pPr>
    <a:lvl8pPr marL="4762195" algn="l" defTabSz="1360627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8pPr>
    <a:lvl9pPr marL="5442509" algn="l" defTabSz="1360627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143000"/>
            <a:ext cx="5610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2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143000"/>
            <a:ext cx="5610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12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143000"/>
            <a:ext cx="5610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5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143000"/>
            <a:ext cx="5610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4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143000"/>
            <a:ext cx="5610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8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143000"/>
            <a:ext cx="5610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65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143000"/>
            <a:ext cx="5610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6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143000"/>
            <a:ext cx="5610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3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46133"/>
            <a:ext cx="137160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282989"/>
            <a:ext cx="13716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1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7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35517"/>
            <a:ext cx="394335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35517"/>
            <a:ext cx="1160145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3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07617"/>
            <a:ext cx="1577340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731213"/>
            <a:ext cx="1577340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5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3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35517"/>
            <a:ext cx="157734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65706"/>
            <a:ext cx="773668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674110"/>
            <a:ext cx="773668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65706"/>
            <a:ext cx="777478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674110"/>
            <a:ext cx="77747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1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7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7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48224"/>
            <a:ext cx="925830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7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48224"/>
            <a:ext cx="925830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6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35517"/>
            <a:ext cx="157734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677584"/>
            <a:ext cx="157734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322647"/>
            <a:ext cx="6172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2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6800" y="151738"/>
            <a:ext cx="16600891" cy="9504000"/>
          </a:xfrm>
        </p:spPr>
        <p:txBody>
          <a:bodyPr>
            <a:noAutofit/>
          </a:bodyPr>
          <a:lstStyle/>
          <a:p>
            <a:pPr marL="502931" indent="-502931">
              <a:lnSpc>
                <a:spcPts val="3813"/>
              </a:lnSpc>
              <a:spcBef>
                <a:spcPts val="880"/>
              </a:spcBef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series of objects which consist of 8 different categories.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the corresponding stimulus category.</a:t>
            </a: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answer </a:t>
            </a:r>
            <a:r>
              <a:rPr lang="en-US" sz="264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FAST AS POSSIBLE!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answer for each trial:</a:t>
            </a:r>
            <a:endParaRPr lang="en-US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en-GB" sz="176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 the above-mentioned keys to respond: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24 trial will have feedback on the correctness of the given answer.</a:t>
            </a: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?? minutes.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 and the procedure will begin.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9050" y="9172333"/>
            <a:ext cx="6200929" cy="787953"/>
            <a:chOff x="4352643" y="6129572"/>
            <a:chExt cx="422790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227906" cy="278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53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54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2185"/>
              </p:ext>
            </p:extLst>
          </p:nvPr>
        </p:nvGraphicFramePr>
        <p:xfrm>
          <a:off x="1293507" y="98114"/>
          <a:ext cx="14232788" cy="780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6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0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2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Object Recognition</a:t>
                      </a:r>
                      <a:endParaRPr lang="pl-PL" sz="23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34112" marR="134112" marT="67056" marB="67056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34112" marR="134112" marT="67056" marB="670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80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813F-76BC-493F-A799-1B93AAFC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0" y="2351365"/>
            <a:ext cx="15422880" cy="63819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      </a:t>
            </a:r>
            <a:r>
              <a:rPr lang="en-US" sz="5867" dirty="0"/>
              <a:t>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3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7DAA-CEE6-49C3-8BA6-DBDCEC7F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73" y="280910"/>
            <a:ext cx="8155463" cy="949658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pc="44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x++++++++++++++++++++++++++++++++++++++++++++++++++++++++++++++++++++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C0F02-F6CF-4478-A304-7347D44036C8}"/>
              </a:ext>
            </a:extLst>
          </p:cNvPr>
          <p:cNvCxnSpPr>
            <a:cxnSpLocks/>
          </p:cNvCxnSpPr>
          <p:nvPr/>
        </p:nvCxnSpPr>
        <p:spPr>
          <a:xfrm>
            <a:off x="9144000" y="0"/>
            <a:ext cx="0" cy="1005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FD9E85-ED13-47B0-9768-219D57AFC7F8}"/>
              </a:ext>
            </a:extLst>
          </p:cNvPr>
          <p:cNvSpPr txBox="1">
            <a:spLocks/>
          </p:cNvSpPr>
          <p:nvPr/>
        </p:nvSpPr>
        <p:spPr>
          <a:xfrm>
            <a:off x="9506465" y="280909"/>
            <a:ext cx="8155463" cy="9496580"/>
          </a:xfrm>
          <a:prstGeom prst="rect">
            <a:avLst/>
          </a:prstGeom>
        </p:spPr>
        <p:txBody>
          <a:bodyPr vert="horz" lIns="134112" tIns="67056" rIns="134112" bIns="67056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107" spc="44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271902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F946-E6A3-48D9-B6C9-43B2B6F3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Trials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ED4D-2673-45A0-ABC1-F6AB06ED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42" y="4579486"/>
            <a:ext cx="1705095" cy="899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280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64674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F946-E6A3-48D9-B6C9-43B2B6F3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Trials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ED4D-2673-45A0-ABC1-F6AB06ED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464" y="4579486"/>
            <a:ext cx="1305630" cy="899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280" dirty="0">
                <a:solidFill>
                  <a:srgbClr val="FF0000"/>
                </a:solidFill>
              </a:rPr>
              <a:t>Bad</a:t>
            </a:r>
            <a:endParaRPr lang="en-GB" sz="528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2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528B8-43AD-4841-8390-8EE850652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789" y="0"/>
            <a:ext cx="8048423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2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813F-76BC-493F-A799-1B93AAFC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0" y="2351365"/>
            <a:ext cx="15422880" cy="63819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      </a:t>
            </a:r>
            <a:r>
              <a:rPr lang="en-US" sz="5867" dirty="0"/>
              <a:t>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5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7DAA-CEE6-49C3-8BA6-DBDCEC7F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73" y="280910"/>
            <a:ext cx="8155463" cy="949658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pc="44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x++++++++++++++++++++++++++++++++++++++++++++++++++++++++++++++++++++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C0F02-F6CF-4478-A304-7347D44036C8}"/>
              </a:ext>
            </a:extLst>
          </p:cNvPr>
          <p:cNvCxnSpPr>
            <a:cxnSpLocks/>
          </p:cNvCxnSpPr>
          <p:nvPr/>
        </p:nvCxnSpPr>
        <p:spPr>
          <a:xfrm>
            <a:off x="9144000" y="0"/>
            <a:ext cx="0" cy="1005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FD9E85-ED13-47B0-9768-219D57AFC7F8}"/>
              </a:ext>
            </a:extLst>
          </p:cNvPr>
          <p:cNvSpPr txBox="1">
            <a:spLocks/>
          </p:cNvSpPr>
          <p:nvPr/>
        </p:nvSpPr>
        <p:spPr>
          <a:xfrm>
            <a:off x="9506465" y="280909"/>
            <a:ext cx="8155463" cy="9496580"/>
          </a:xfrm>
          <a:prstGeom prst="rect">
            <a:avLst/>
          </a:prstGeom>
        </p:spPr>
        <p:txBody>
          <a:bodyPr vert="horz" lIns="134112" tIns="67056" rIns="134112" bIns="67056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107" spc="44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126721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7DAA-CEE6-49C3-8BA6-DBDCEC7F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73" y="280910"/>
            <a:ext cx="8155463" cy="949658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pc="44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C0F02-F6CF-4478-A304-7347D44036C8}"/>
              </a:ext>
            </a:extLst>
          </p:cNvPr>
          <p:cNvCxnSpPr>
            <a:cxnSpLocks/>
          </p:cNvCxnSpPr>
          <p:nvPr/>
        </p:nvCxnSpPr>
        <p:spPr>
          <a:xfrm>
            <a:off x="9144000" y="0"/>
            <a:ext cx="0" cy="1005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FD9E85-ED13-47B0-9768-219D57AFC7F8}"/>
              </a:ext>
            </a:extLst>
          </p:cNvPr>
          <p:cNvSpPr txBox="1">
            <a:spLocks/>
          </p:cNvSpPr>
          <p:nvPr/>
        </p:nvSpPr>
        <p:spPr>
          <a:xfrm>
            <a:off x="9506465" y="280909"/>
            <a:ext cx="8155463" cy="9496580"/>
          </a:xfrm>
          <a:prstGeom prst="rect">
            <a:avLst/>
          </a:prstGeom>
        </p:spPr>
        <p:txBody>
          <a:bodyPr vert="horz" lIns="134112" tIns="67056" rIns="134112" bIns="67056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107" spc="440" dirty="0"/>
              <a:t>++++++++++++++++++++++++++++++++++++++++++++++++++++++++++++++++++++x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399884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0F68-DB2F-4D22-A6E6-E61B03EC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Few minutes later :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913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DFF02-6208-4E32-8528-14697B6E3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"/>
          <a:stretch/>
        </p:blipFill>
        <p:spPr>
          <a:xfrm>
            <a:off x="462967" y="342481"/>
            <a:ext cx="17362066" cy="9157900"/>
          </a:xfrm>
        </p:spPr>
      </p:pic>
    </p:spTree>
    <p:extLst>
      <p:ext uri="{BB962C8B-B14F-4D97-AF65-F5344CB8AC3E}">
        <p14:creationId xmlns:p14="http://schemas.microsoft.com/office/powerpoint/2010/main" val="23527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6800" y="151738"/>
            <a:ext cx="16600891" cy="9504000"/>
          </a:xfrm>
        </p:spPr>
        <p:txBody>
          <a:bodyPr>
            <a:noAutofit/>
          </a:bodyPr>
          <a:lstStyle/>
          <a:p>
            <a:pPr marL="502931" indent="-502931">
              <a:lnSpc>
                <a:spcPts val="3813"/>
              </a:lnSpc>
              <a:spcBef>
                <a:spcPts val="880"/>
              </a:spcBef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series of objects which consist of 8 different categories.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the corresponding stimulus category.</a:t>
            </a: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answer </a:t>
            </a:r>
            <a:r>
              <a:rPr lang="en-US" sz="264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FAST AS POSSIBLE!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answer for each trial:</a:t>
            </a:r>
            <a:endParaRPr lang="en-US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r>
              <a:rPr lang="en-US" sz="264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   	      W	                    E 	                R	             U	          I	                O                  P 	</a:t>
            </a: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 the following keys to respond:</a:t>
            </a:r>
            <a:br>
              <a:rPr lang="en-GB" sz="1760" dirty="0"/>
            </a:b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Q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fire-hydrant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W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cat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E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bus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R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banana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U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tree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I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building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O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person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P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;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bird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24 trial will have feedback on the correctness of the given answer.</a:t>
            </a: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?? minutes.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 and the procedure will begin.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9050" y="9172333"/>
            <a:ext cx="6200929" cy="787953"/>
            <a:chOff x="4352643" y="6129572"/>
            <a:chExt cx="422790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227906" cy="278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53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54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3507" y="98114"/>
          <a:ext cx="14232788" cy="780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6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0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2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Object Recognition</a:t>
                      </a:r>
                      <a:endParaRPr lang="pl-PL" sz="23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34112" marR="134112" marT="67056" marB="67056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34112" marR="134112" marT="67056" marB="670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62BE6CE-8B52-BC18-79EB-A14DB349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854" y="3993177"/>
            <a:ext cx="1363110" cy="1398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CA42F7-E0B1-DE06-E432-A0B534563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93" y="3922355"/>
            <a:ext cx="1398132" cy="1398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5F476-EC1B-B332-CABD-92F10D278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612" y="3922356"/>
            <a:ext cx="1363110" cy="1398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7001A-BCCC-F5F0-6C54-E3A65EAB80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25" y="3993178"/>
            <a:ext cx="1363108" cy="1398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2AD88-8A3F-87E3-2857-D62869F3E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97" y="3913293"/>
            <a:ext cx="1363108" cy="1398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AD3FB3-AEF5-E3D1-B3D6-E5085FEBB0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3904230"/>
            <a:ext cx="1416250" cy="1416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FA962-6498-047B-FCFD-2AB170E7DB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0" y="3922357"/>
            <a:ext cx="1398131" cy="1398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5006B2-F53F-59E0-0EEF-ADDE56E2EA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084" y="3922355"/>
            <a:ext cx="1363108" cy="13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29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6599051" y="9172333"/>
            <a:ext cx="5612627" cy="787953"/>
            <a:chOff x="4352643" y="6129572"/>
            <a:chExt cx="3826791" cy="5372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3826791" cy="278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53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exit</a:t>
              </a:r>
              <a:endParaRPr lang="pl-PL" sz="154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0" y="1216720"/>
            <a:ext cx="15422880" cy="638196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task has been completed and finished successfully.</a:t>
            </a:r>
          </a:p>
          <a:p>
            <a:pPr marL="0" indent="0" algn="ctr">
              <a:buNone/>
            </a:pPr>
            <a:r>
              <a:rPr lang="en-US" dirty="0"/>
              <a:t>Everything is now finished.</a:t>
            </a:r>
          </a:p>
          <a:p>
            <a:pPr marL="0" indent="0" algn="ctr">
              <a:buNone/>
            </a:pPr>
            <a:r>
              <a:rPr lang="en-US" dirty="0"/>
              <a:t>Assistant will inform you with details.</a:t>
            </a:r>
          </a:p>
          <a:p>
            <a:pPr marL="0" indent="0" algn="ctr">
              <a:buNone/>
            </a:pPr>
            <a:r>
              <a:rPr lang="en-US" b="1" i="1" u="sng" dirty="0"/>
              <a:t>Thank you for your participation!</a:t>
            </a:r>
            <a:endParaRPr lang="en-GB" b="1" i="1" u="sng" dirty="0"/>
          </a:p>
        </p:txBody>
      </p:sp>
    </p:spTree>
    <p:extLst>
      <p:ext uri="{BB962C8B-B14F-4D97-AF65-F5344CB8AC3E}">
        <p14:creationId xmlns:p14="http://schemas.microsoft.com/office/powerpoint/2010/main" val="285949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6599050" y="9172328"/>
            <a:ext cx="6345199" cy="813513"/>
            <a:chOff x="4352643" y="6129572"/>
            <a:chExt cx="4326272" cy="5546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4326272" cy="43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53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  in order to continue</a:t>
              </a:r>
            </a:p>
            <a:p>
              <a:endParaRPr lang="pl-PL" sz="154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0" y="1251479"/>
            <a:ext cx="15422880" cy="6381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Break Time!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Break </a:t>
            </a:r>
            <a:r>
              <a:rPr lang="en-US" dirty="0"/>
              <a:t>out of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520" dirty="0"/>
              <a:t>Your Average Accuracy</a:t>
            </a:r>
          </a:p>
          <a:p>
            <a:pPr marL="0" indent="0" algn="ctr">
              <a:buNone/>
            </a:pPr>
            <a:endParaRPr lang="en-US" sz="3520" dirty="0"/>
          </a:p>
          <a:p>
            <a:pPr marL="0" indent="0" algn="ctr">
              <a:buNone/>
            </a:pPr>
            <a:r>
              <a:rPr lang="en-US" sz="3520" dirty="0"/>
              <a:t>Your Average reaction time</a:t>
            </a:r>
          </a:p>
          <a:p>
            <a:pPr marL="0" indent="0" algn="ctr">
              <a:buNone/>
            </a:pPr>
            <a:endParaRPr lang="en-US" sz="3520" dirty="0"/>
          </a:p>
        </p:txBody>
      </p:sp>
    </p:spTree>
    <p:extLst>
      <p:ext uri="{BB962C8B-B14F-4D97-AF65-F5344CB8AC3E}">
        <p14:creationId xmlns:p14="http://schemas.microsoft.com/office/powerpoint/2010/main" val="149631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6599050" y="9172328"/>
            <a:ext cx="6345199" cy="813513"/>
            <a:chOff x="4352643" y="6129572"/>
            <a:chExt cx="4326272" cy="5546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4326272" cy="43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53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  in order to continue</a:t>
              </a:r>
            </a:p>
            <a:p>
              <a:endParaRPr lang="pl-PL" sz="154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0" y="1251479"/>
            <a:ext cx="15422880" cy="6381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Break Time!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Break :</a:t>
            </a:r>
          </a:p>
          <a:p>
            <a:pPr marL="0" indent="0" algn="ctr">
              <a:buNone/>
            </a:pPr>
            <a:r>
              <a:rPr lang="en-US" dirty="0"/>
              <a:t>Out of </a:t>
            </a:r>
            <a:r>
              <a:rPr lang="en-US" b="1" i="1" u="sng" dirty="0"/>
              <a:t>9 breaks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520" dirty="0"/>
              <a:t>Your Average Accuracy</a:t>
            </a:r>
          </a:p>
          <a:p>
            <a:pPr marL="0" indent="0" algn="ctr">
              <a:buNone/>
            </a:pPr>
            <a:endParaRPr lang="en-US" sz="3520" dirty="0"/>
          </a:p>
          <a:p>
            <a:pPr marL="0" indent="0" algn="ctr">
              <a:buNone/>
            </a:pPr>
            <a:r>
              <a:rPr lang="en-US" sz="3520" dirty="0"/>
              <a:t>Your Average reaction time</a:t>
            </a:r>
          </a:p>
          <a:p>
            <a:pPr marL="0" indent="0" algn="ctr">
              <a:buNone/>
            </a:pPr>
            <a:endParaRPr lang="en-US" sz="3520" dirty="0"/>
          </a:p>
        </p:txBody>
      </p:sp>
    </p:spTree>
    <p:extLst>
      <p:ext uri="{BB962C8B-B14F-4D97-AF65-F5344CB8AC3E}">
        <p14:creationId xmlns:p14="http://schemas.microsoft.com/office/powerpoint/2010/main" val="213140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6800" y="151738"/>
            <a:ext cx="16600891" cy="9504000"/>
          </a:xfrm>
        </p:spPr>
        <p:txBody>
          <a:bodyPr>
            <a:noAutofit/>
          </a:bodyPr>
          <a:lstStyle/>
          <a:p>
            <a:pPr marL="502931" indent="-502931">
              <a:lnSpc>
                <a:spcPts val="3813"/>
              </a:lnSpc>
              <a:spcBef>
                <a:spcPts val="880"/>
              </a:spcBef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series of objects which consist of 8 different categories.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the corresponding stimulus category.</a:t>
            </a: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answer </a:t>
            </a:r>
            <a:r>
              <a:rPr lang="en-US" sz="264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FAST AS POSSIBLE!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answer for each trial:</a:t>
            </a:r>
            <a:endParaRPr lang="en-US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r>
              <a:rPr lang="en-US" sz="264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   	        W	                    E 	                R	             U	          I	                O                  P 	</a:t>
            </a: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 the following keys to respond:</a:t>
            </a:r>
            <a:br>
              <a:rPr lang="en-GB" sz="1760" dirty="0"/>
            </a:b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Q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fire-hydrant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W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cat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E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bus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R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banana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U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tree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I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building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O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person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P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;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bird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24 trial will have feedback on the correctness of the given answer.</a:t>
            </a: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?? minutes.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 and the procedure will begin.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9050" y="9172333"/>
            <a:ext cx="6200929" cy="787953"/>
            <a:chOff x="4352643" y="6129572"/>
            <a:chExt cx="422790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227906" cy="278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53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54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3507" y="98114"/>
          <a:ext cx="14232788" cy="780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6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0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2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Object Recognition</a:t>
                      </a:r>
                      <a:endParaRPr lang="pl-PL" sz="23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34112" marR="134112" marT="67056" marB="67056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34112" marR="134112" marT="67056" marB="670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62BE6CE-8B52-BC18-79EB-A14DB349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726" y="4032485"/>
            <a:ext cx="1363110" cy="1398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CA42F7-E0B1-DE06-E432-A0B534563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87" y="4066047"/>
            <a:ext cx="1398132" cy="1398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7001A-BCCC-F5F0-6C54-E3A65EAB8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440" y="3985146"/>
            <a:ext cx="1363108" cy="1398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2AD88-8A3F-87E3-2857-D62869F3E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155" y="4032486"/>
            <a:ext cx="1363108" cy="1398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AD3FB3-AEF5-E3D1-B3D6-E5085FEBB0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820" y="4033140"/>
            <a:ext cx="1416250" cy="1416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FA962-6498-047B-FCFD-2AB170E7DB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07" y="4066048"/>
            <a:ext cx="1398131" cy="1398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1850D8-832F-F7FB-C879-1E2B2193AE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62" y="4066048"/>
            <a:ext cx="1363110" cy="1398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999F13-75A6-FB1B-0228-927DEE71D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6" y="4073946"/>
            <a:ext cx="1363108" cy="13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2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6800" y="151738"/>
            <a:ext cx="16600891" cy="9504000"/>
          </a:xfrm>
        </p:spPr>
        <p:txBody>
          <a:bodyPr>
            <a:noAutofit/>
          </a:bodyPr>
          <a:lstStyle/>
          <a:p>
            <a:pPr marL="502931" indent="-502931">
              <a:lnSpc>
                <a:spcPts val="3813"/>
              </a:lnSpc>
              <a:spcBef>
                <a:spcPts val="880"/>
              </a:spcBef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series of objects which consist of 8 different categories.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the corresponding stimulus category.</a:t>
            </a: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answer </a:t>
            </a:r>
            <a:r>
              <a:rPr lang="en-US" sz="264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FAST AS POSSIBLE!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answer for each trial:</a:t>
            </a:r>
            <a:endParaRPr lang="en-US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r>
              <a:rPr lang="en-US" sz="264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   	          W	                    E 	                R	             U	          I	                O                  P 	</a:t>
            </a: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 the following keys to respond:</a:t>
            </a:r>
            <a:br>
              <a:rPr lang="en-GB" sz="1760" dirty="0"/>
            </a:b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Q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fire-hydrant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W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cat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E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bus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R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banana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U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tree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I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building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O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person 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P</a:t>
            </a:r>
            <a:r>
              <a:rPr lang="en-GB" sz="176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;</a:t>
            </a:r>
            <a:r>
              <a:rPr lang="en-GB" sz="1760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760" b="1" dirty="0">
                <a:solidFill>
                  <a:srgbClr val="000000"/>
                </a:solidFill>
                <a:latin typeface="Open Sans" panose="020B0606030504020204" pitchFamily="34" charset="0"/>
              </a:rPr>
              <a:t>bird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24 trial will have feedback on the correctness of the given answer.</a:t>
            </a: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?? minutes.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02931" indent="-502931">
              <a:lnSpc>
                <a:spcPts val="3813"/>
              </a:lnSpc>
              <a:spcBef>
                <a:spcPts val="88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64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 and the procedure will begin.</a:t>
            </a:r>
            <a:endParaRPr lang="pl-PL" sz="264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9050" y="9172333"/>
            <a:ext cx="6200929" cy="787953"/>
            <a:chOff x="4352643" y="6129572"/>
            <a:chExt cx="422790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227906" cy="278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53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54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3507" y="98114"/>
          <a:ext cx="14232788" cy="780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6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0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2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Object Recognition</a:t>
                      </a:r>
                      <a:endParaRPr lang="pl-PL" sz="23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34112" marR="134112" marT="67056" marB="67056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34112" marR="134112" marT="67056" marB="670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ACA42F7-E0B1-DE06-E432-A0B534563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216" y="4060612"/>
            <a:ext cx="1398132" cy="1398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2AD88-8A3F-87E3-2857-D62869F3E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475" y="4060612"/>
            <a:ext cx="1363108" cy="1398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AD3FB3-AEF5-E3D1-B3D6-E5085FEBB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453" y="4032405"/>
            <a:ext cx="1416250" cy="1416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FA962-6498-047B-FCFD-2AB170E7DB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265" y="4041468"/>
            <a:ext cx="1398131" cy="1398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1850D8-832F-F7FB-C879-1E2B2193AE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35" y="4016180"/>
            <a:ext cx="1363110" cy="1398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999F13-75A6-FB1B-0228-927DEE71D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33" y="4061972"/>
            <a:ext cx="1363108" cy="1398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A9843F-BB55-3582-E3FD-80E35421E7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37" y="4016180"/>
            <a:ext cx="1363110" cy="1398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0D0BC1-72CE-6416-D661-C9600347F2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9" y="4060612"/>
            <a:ext cx="1363108" cy="13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9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7DD1B-3CAA-6524-9674-B61A1E22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90" y="6945079"/>
            <a:ext cx="1943879" cy="1993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1DD70-AD94-9181-7222-9B88B10C4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336" y="6892227"/>
            <a:ext cx="1993825" cy="199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71B42-75AC-942E-817B-0C4F930BE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339" y="6874256"/>
            <a:ext cx="1943880" cy="1993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42BE2-1F8F-BFCA-7A59-9FD148AF1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89" y="6945080"/>
            <a:ext cx="1943877" cy="1993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D6E682-B2BA-0573-DCA6-43A7AC674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85" y="6945080"/>
            <a:ext cx="1943877" cy="19938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95AE33-29D0-55C0-8593-F551E494E1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6945080"/>
            <a:ext cx="2019663" cy="2019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ACBC31-8CAB-8C16-0EDD-57EA5040DF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513" y="6885200"/>
            <a:ext cx="1993823" cy="19938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6E3698-0054-D383-F5AC-A1CB9FA189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416" y="6885200"/>
            <a:ext cx="1943877" cy="19938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855D6A-8BB5-D434-DE08-B5CEEE463B1E}"/>
              </a:ext>
            </a:extLst>
          </p:cNvPr>
          <p:cNvSpPr txBox="1"/>
          <p:nvPr/>
        </p:nvSpPr>
        <p:spPr>
          <a:xfrm>
            <a:off x="763999" y="9193266"/>
            <a:ext cx="18564131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4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	       W	                     E 	                    R	              U	           I	                    O                P 	</a:t>
            </a:r>
            <a:endParaRPr lang="en-GB" sz="3928" dirty="0"/>
          </a:p>
        </p:txBody>
      </p:sp>
    </p:spTree>
    <p:extLst>
      <p:ext uri="{BB962C8B-B14F-4D97-AF65-F5344CB8AC3E}">
        <p14:creationId xmlns:p14="http://schemas.microsoft.com/office/powerpoint/2010/main" val="116683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7DD1B-3CAA-6524-9674-B61A1E22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207" y="7148086"/>
            <a:ext cx="1943879" cy="19938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71B42-75AC-942E-817B-0C4F930BE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917" y="6905261"/>
            <a:ext cx="1943880" cy="1993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42BE2-1F8F-BFCA-7A59-9FD148AF1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707" y="7096730"/>
            <a:ext cx="1943877" cy="19938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6E3698-0054-D383-F5AC-A1CB9FA189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132" y="7052355"/>
            <a:ext cx="1943877" cy="19938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855D6A-8BB5-D434-DE08-B5CEEE463B1E}"/>
              </a:ext>
            </a:extLst>
          </p:cNvPr>
          <p:cNvSpPr txBox="1"/>
          <p:nvPr/>
        </p:nvSpPr>
        <p:spPr>
          <a:xfrm>
            <a:off x="763999" y="9193266"/>
            <a:ext cx="18564131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4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	       W	                     E 	              R	            U	        I	                O                    P 	</a:t>
            </a:r>
            <a:endParaRPr lang="en-GB" sz="3928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0D6B4-6905-B6A2-9254-E9C995D254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40" y="6952107"/>
            <a:ext cx="1993825" cy="199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1183F-0BDC-D7DE-8F47-0B5413F771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8" y="6905264"/>
            <a:ext cx="1943877" cy="1993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C05D3E-DB59-6C9C-F44E-9E741A242D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24" y="6905264"/>
            <a:ext cx="2019663" cy="2019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54EC12-3587-B35C-3011-F3A747B489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7" y="6945080"/>
            <a:ext cx="1993823" cy="19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8855D6A-8BB5-D434-DE08-B5CEEE463B1E}"/>
              </a:ext>
            </a:extLst>
          </p:cNvPr>
          <p:cNvSpPr txBox="1"/>
          <p:nvPr/>
        </p:nvSpPr>
        <p:spPr>
          <a:xfrm>
            <a:off x="763999" y="9193265"/>
            <a:ext cx="18564131" cy="69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4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	       W	                     E 	            R	                           U</a:t>
            </a:r>
            <a:r>
              <a:rPr lang="en-US" sz="3928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 </a:t>
            </a:r>
            <a:r>
              <a:rPr lang="en-US" sz="264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I	                  O                     P 	</a:t>
            </a:r>
            <a:endParaRPr lang="en-GB" sz="3928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EDC062-AC1C-0F3D-F512-D4BBED003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756" y="7199443"/>
            <a:ext cx="1943879" cy="19938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C34838-0046-229C-A926-BB84F9543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86" y="6996437"/>
            <a:ext cx="1943880" cy="19938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B2FD0F-2C14-30E3-8829-380AEFE14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56" y="7148087"/>
            <a:ext cx="1943877" cy="19938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9F537B-C12A-00A6-DC2B-EAC12AFD5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7143530"/>
            <a:ext cx="1943877" cy="19938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128485-F68C-61BB-DFA9-986390F52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88" y="7003464"/>
            <a:ext cx="1993825" cy="19938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09C1AF-7C85-E240-3EC8-CE25E49D2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7" y="6956621"/>
            <a:ext cx="1943877" cy="19938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29D72E-48FE-0AFE-B00D-09A2128DC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73" y="6956621"/>
            <a:ext cx="2019663" cy="20196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490825D-C139-E5A4-E9AF-7811DA93FC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66" y="6996437"/>
            <a:ext cx="1993823" cy="19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6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8855D6A-8BB5-D434-DE08-B5CEEE463B1E}"/>
              </a:ext>
            </a:extLst>
          </p:cNvPr>
          <p:cNvSpPr txBox="1"/>
          <p:nvPr/>
        </p:nvSpPr>
        <p:spPr>
          <a:xfrm>
            <a:off x="763999" y="9193265"/>
            <a:ext cx="18564131" cy="69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4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	            W	      E 	              R	            U</a:t>
            </a:r>
            <a:r>
              <a:rPr lang="en-US" sz="3928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 </a:t>
            </a:r>
            <a:r>
              <a:rPr lang="en-US" sz="264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I	                  O                     P 	</a:t>
            </a:r>
            <a:endParaRPr lang="en-GB" sz="3928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89EBD3-EAC2-BBD2-B657-9006481E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71" y="7070889"/>
            <a:ext cx="1943879" cy="1993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E3641-CCB7-DD8B-C531-89055B488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81" y="6872440"/>
            <a:ext cx="1943880" cy="1993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52C180-F526-DC5F-E96C-FB06AB3F2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1" y="7019534"/>
            <a:ext cx="1943877" cy="1993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687633-7A2D-FBB5-9E9D-018000226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36" y="7019534"/>
            <a:ext cx="1943877" cy="19938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C81BFA-783B-B72C-279D-2B01609CD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302" y="7028954"/>
            <a:ext cx="1993825" cy="1993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AE6494-B2BB-4100-46BD-FEC151053A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912" y="6832625"/>
            <a:ext cx="1943877" cy="19938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882351-AC61-1F0B-8D27-6D5A709E95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607" y="6832624"/>
            <a:ext cx="2019663" cy="2019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4651B6-B054-572F-8A6F-C328E90A40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1" y="6872440"/>
            <a:ext cx="1993823" cy="19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8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528B8-43AD-4841-8390-8EE850652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789" y="0"/>
            <a:ext cx="8048423" cy="10058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40AC3A-C05C-AE70-3F42-AE4CAAF3F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72" b="22542"/>
          <a:stretch/>
        </p:blipFill>
        <p:spPr>
          <a:xfrm>
            <a:off x="1293507" y="3620430"/>
            <a:ext cx="1367854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7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5847</TotalTime>
  <Words>785</Words>
  <Application>Microsoft Office PowerPoint</Application>
  <PresentationFormat>Custom</PresentationFormat>
  <Paragraphs>132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Adobe Gothic Std B</vt:lpstr>
      <vt:lpstr>Arial</vt:lpstr>
      <vt:lpstr>Calibri</vt:lpstr>
      <vt:lpstr>Calibri Light</vt:lpstr>
      <vt:lpstr>Open Sans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Trials </vt:lpstr>
      <vt:lpstr>For Trials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DirtyOldDwarf</dc:creator>
  <cp:lastModifiedBy>Ibrahim Vefa Arslan</cp:lastModifiedBy>
  <cp:revision>122</cp:revision>
  <dcterms:created xsi:type="dcterms:W3CDTF">2014-10-27T12:52:06Z</dcterms:created>
  <dcterms:modified xsi:type="dcterms:W3CDTF">2023-02-07T21:34:47Z</dcterms:modified>
</cp:coreProperties>
</file>