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305" r:id="rId2"/>
    <p:sldId id="342" r:id="rId3"/>
    <p:sldId id="343" r:id="rId4"/>
    <p:sldId id="344" r:id="rId5"/>
    <p:sldId id="338" r:id="rId6"/>
    <p:sldId id="346" r:id="rId7"/>
    <p:sldId id="345" r:id="rId8"/>
    <p:sldId id="349" r:id="rId9"/>
    <p:sldId id="328" r:id="rId10"/>
    <p:sldId id="329" r:id="rId11"/>
    <p:sldId id="308" r:id="rId12"/>
    <p:sldId id="333" r:id="rId13"/>
    <p:sldId id="334" r:id="rId14"/>
    <p:sldId id="332" r:id="rId15"/>
    <p:sldId id="331" r:id="rId16"/>
    <p:sldId id="330" r:id="rId17"/>
    <p:sldId id="337" r:id="rId18"/>
    <p:sldId id="336" r:id="rId19"/>
    <p:sldId id="335" r:id="rId20"/>
    <p:sldId id="339" r:id="rId21"/>
    <p:sldId id="35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3D6E-A2C1-42A8-BCC7-6301B2F86E7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49C4-3A60-4BBD-911E-70848BBF2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2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5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4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65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3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3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4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3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8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636" y="103458"/>
            <a:ext cx="11318789" cy="6480000"/>
          </a:xfrm>
        </p:spPr>
        <p:txBody>
          <a:bodyPr>
            <a:noAutofit/>
          </a:bodyPr>
          <a:lstStyle/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W	                    E 	                  R	             U	          I	                   O              P 	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 the following keys to respond:</a:t>
            </a:r>
            <a:br>
              <a:rPr lang="en-GB" sz="1200" dirty="0"/>
            </a:b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fire-hydrant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bus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banana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tree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building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person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bird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60807" y="6253863"/>
            <a:ext cx="4466736" cy="537241"/>
            <a:chOff x="4352643" y="6129572"/>
            <a:chExt cx="446673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466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05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2185"/>
              </p:ext>
            </p:extLst>
          </p:nvPr>
        </p:nvGraphicFramePr>
        <p:xfrm>
          <a:off x="743391" y="66896"/>
          <a:ext cx="9704174" cy="53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ADB27F1-9605-4E6A-843F-7A86BC270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04" y="2653177"/>
            <a:ext cx="929393" cy="9532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8E6102-DA3D-E28F-3012-424DE9695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53" y="2612351"/>
            <a:ext cx="953272" cy="9532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A4C784-54EF-4C9D-F1ED-CE6AC823E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01" y="2604890"/>
            <a:ext cx="929393" cy="953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2B26D-642F-44E1-B3F9-E24122F463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5" y="2653178"/>
            <a:ext cx="929392" cy="9532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5B683D-82B8-5FF9-EE11-96C0C2A61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83" y="2653178"/>
            <a:ext cx="929392" cy="9532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03AFF0-AD7B-DF4D-9EF9-4DBD9C3A18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2" y="2658444"/>
            <a:ext cx="965625" cy="9656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3ADD14-EE87-DD42-95FE-E60E2AFBDD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65" y="2612352"/>
            <a:ext cx="953271" cy="9532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15E8EB-A97B-A784-12AD-255AA55000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54" y="2612351"/>
            <a:ext cx="929392" cy="9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813F-76BC-493F-A799-1B93AAF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20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sz="4000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2" y="191529"/>
            <a:ext cx="5560543" cy="64749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x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6343135" y="191528"/>
            <a:ext cx="5560543" cy="647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271902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946-E6A3-48D9-B6C9-43B2B6F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D4D-2673-45A0-ABC1-F6AB06ED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937" y="3122376"/>
            <a:ext cx="1162565" cy="613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64674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946-E6A3-48D9-B6C9-43B2B6F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D4D-2673-45A0-ABC1-F6AB06ED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544" y="3122376"/>
            <a:ext cx="890202" cy="613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Bad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2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528B8-43AD-4841-8390-8EE850652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9" y="0"/>
            <a:ext cx="5487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813F-76BC-493F-A799-1B93AAF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20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sz="4000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5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2" y="191529"/>
            <a:ext cx="5560543" cy="64749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x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6343135" y="191528"/>
            <a:ext cx="5560543" cy="647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126721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2" y="191529"/>
            <a:ext cx="5560543" cy="64749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6343135" y="191528"/>
            <a:ext cx="5560543" cy="647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pc="300" dirty="0"/>
              <a:t>++++++++++++++++++++++++++++++++++++++++++++++++++++++++++++++++++++x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399884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0F68-DB2F-4D22-A6E6-E61B03EC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Few minutes later :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91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DFF02-6208-4E32-8528-14697B6E3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/>
          <a:stretch/>
        </p:blipFill>
        <p:spPr>
          <a:xfrm>
            <a:off x="177114" y="233509"/>
            <a:ext cx="11837772" cy="6244023"/>
          </a:xfrm>
        </p:spPr>
      </p:pic>
    </p:spTree>
    <p:extLst>
      <p:ext uri="{BB962C8B-B14F-4D97-AF65-F5344CB8AC3E}">
        <p14:creationId xmlns:p14="http://schemas.microsoft.com/office/powerpoint/2010/main" val="23527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636" y="103458"/>
            <a:ext cx="11318789" cy="6480000"/>
          </a:xfrm>
        </p:spPr>
        <p:txBody>
          <a:bodyPr>
            <a:noAutofit/>
          </a:bodyPr>
          <a:lstStyle/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W	                    E 	                R	             U	          I	                O                  P 	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 the following keys to respond:</a:t>
            </a:r>
            <a:br>
              <a:rPr lang="en-GB" sz="1200" dirty="0"/>
            </a:b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fire-hydrant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bus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banana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tree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building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person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bird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60807" y="6253863"/>
            <a:ext cx="4466736" cy="537241"/>
            <a:chOff x="4352643" y="6129572"/>
            <a:chExt cx="446673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466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05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3391" y="66896"/>
          <a:ext cx="9704174" cy="53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2BE6CE-8B52-BC18-79EB-A14DB349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18" y="2722620"/>
            <a:ext cx="929393" cy="953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00" y="2674333"/>
            <a:ext cx="953272" cy="953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5F476-EC1B-B332-CABD-92F10D278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99" y="2674333"/>
            <a:ext cx="929393" cy="953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7001A-BCCC-F5F0-6C54-E3A65EAB80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67" y="2722621"/>
            <a:ext cx="929392" cy="953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316" y="2668154"/>
            <a:ext cx="929392" cy="95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55" y="2661975"/>
            <a:ext cx="965625" cy="965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" y="2674334"/>
            <a:ext cx="953271" cy="953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5006B2-F53F-59E0-0EEF-ADDE56E2E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12" y="2674333"/>
            <a:ext cx="929392" cy="9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9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4360807" y="6253863"/>
            <a:ext cx="3913700" cy="537241"/>
            <a:chOff x="4352643" y="6129572"/>
            <a:chExt cx="3913700" cy="537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3913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exit</a:t>
              </a:r>
              <a:endParaRPr lang="pl-PL" sz="105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58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task has been completed and finished successfully.</a:t>
            </a:r>
          </a:p>
          <a:p>
            <a:pPr marL="0" indent="0" algn="ctr">
              <a:buNone/>
            </a:pPr>
            <a:r>
              <a:rPr lang="en-US" dirty="0"/>
              <a:t>Everything is now finished.</a:t>
            </a:r>
          </a:p>
          <a:p>
            <a:pPr marL="0" indent="0" algn="ctr">
              <a:buNone/>
            </a:pPr>
            <a:r>
              <a:rPr lang="en-US" dirty="0"/>
              <a:t>Assistant will inform you with details.</a:t>
            </a:r>
          </a:p>
          <a:p>
            <a:pPr marL="0" indent="0" algn="ctr">
              <a:buNone/>
            </a:pPr>
            <a:r>
              <a:rPr lang="en-US" b="1" i="1" u="sng" dirty="0"/>
              <a:t>Thank you for your participation!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285949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4360807" y="6253863"/>
            <a:ext cx="4317657" cy="584090"/>
            <a:chOff x="4352643" y="6129572"/>
            <a:chExt cx="4317657" cy="5840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17657" cy="469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</a:p>
            <a:p>
              <a:endParaRPr lang="pl-PL" sz="105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328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Break </a:t>
            </a:r>
            <a:r>
              <a:rPr lang="en-US" dirty="0"/>
              <a:t>out of 8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Your Average Accuracy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%34</a:t>
            </a:r>
          </a:p>
          <a:p>
            <a:pPr marL="0" indent="0" algn="ctr">
              <a:buNone/>
            </a:pPr>
            <a:r>
              <a:rPr lang="en-US" sz="2400" dirty="0"/>
              <a:t>Your Average reaction time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.67</a:t>
            </a:r>
            <a:endParaRPr lang="en-GB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1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636" y="103458"/>
            <a:ext cx="11318789" cy="6480000"/>
          </a:xfrm>
        </p:spPr>
        <p:txBody>
          <a:bodyPr>
            <a:noAutofit/>
          </a:bodyPr>
          <a:lstStyle/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  W	                    E 	                R	             U	          I	                O                  P 	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 the following keys to respond:</a:t>
            </a:r>
            <a:br>
              <a:rPr lang="en-GB" sz="1200" dirty="0"/>
            </a:b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fire-hydrant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bus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banana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tree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building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person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bird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60807" y="6253863"/>
            <a:ext cx="4466736" cy="537241"/>
            <a:chOff x="4352643" y="6129572"/>
            <a:chExt cx="446673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466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05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3391" y="66896"/>
          <a:ext cx="9704174" cy="53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2BE6CE-8B52-BC18-79EB-A14DB349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49" y="2749421"/>
            <a:ext cx="929393" cy="953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05" y="2772305"/>
            <a:ext cx="953272" cy="953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7001A-BCCC-F5F0-6C54-E3A65EAB8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00" y="2717145"/>
            <a:ext cx="929392" cy="953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51" y="2749422"/>
            <a:ext cx="929392" cy="95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04" y="2749868"/>
            <a:ext cx="965625" cy="965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91" y="2772305"/>
            <a:ext cx="953271" cy="953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850D8-832F-F7FB-C879-1E2B2193AE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74" y="2772305"/>
            <a:ext cx="929393" cy="9532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999F13-75A6-FB1B-0228-927DEE71D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0" y="2777690"/>
            <a:ext cx="929392" cy="9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636" y="103458"/>
            <a:ext cx="11318789" cy="6480000"/>
          </a:xfrm>
        </p:spPr>
        <p:txBody>
          <a:bodyPr>
            <a:noAutofit/>
          </a:bodyPr>
          <a:lstStyle/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    W	                    E 	                R	             U	          I	                O                  P 	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 the following keys to respond:</a:t>
            </a:r>
            <a:br>
              <a:rPr lang="en-GB" sz="1200" dirty="0"/>
            </a:b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fire-hydrant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bus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banana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tree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building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person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bird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60807" y="6253863"/>
            <a:ext cx="4466736" cy="537241"/>
            <a:chOff x="4352643" y="6129572"/>
            <a:chExt cx="446673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466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05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3391" y="66896"/>
          <a:ext cx="9704174" cy="53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38" y="2768599"/>
            <a:ext cx="953272" cy="953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42" y="2768599"/>
            <a:ext cx="929392" cy="95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90" y="2749367"/>
            <a:ext cx="965625" cy="965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44" y="2755546"/>
            <a:ext cx="953271" cy="953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850D8-832F-F7FB-C879-1E2B2193A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28" y="2738304"/>
            <a:ext cx="929393" cy="9532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999F13-75A6-FB1B-0228-927DEE71D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7" y="2769526"/>
            <a:ext cx="929392" cy="953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9843F-BB55-3582-E3FD-80E35421E7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16" y="2738304"/>
            <a:ext cx="929393" cy="953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D0BC1-72CE-6416-D661-C9600347F2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6" y="2768599"/>
            <a:ext cx="929392" cy="9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7DD1B-3CAA-6524-9674-B61A1E22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52" y="4735281"/>
            <a:ext cx="1325372" cy="1359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1DD70-AD94-9181-7222-9B88B10C4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38" y="4699246"/>
            <a:ext cx="1359426" cy="1359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71B42-75AC-942E-817B-0C4F930BE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49" y="4686992"/>
            <a:ext cx="1325373" cy="1359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42BE2-1F8F-BFCA-7A59-9FD148AF1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92" y="4735281"/>
            <a:ext cx="1325371" cy="1359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D6E682-B2BA-0573-DCA6-43A7AC674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30" y="4735281"/>
            <a:ext cx="1325371" cy="1359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95AE33-29D0-55C0-8593-F551E494E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5281"/>
            <a:ext cx="1377043" cy="1377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ACBC31-8CAB-8C16-0EDD-57EA5040DF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713" y="4694454"/>
            <a:ext cx="1359425" cy="1359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6E3698-0054-D383-F5AC-A1CB9FA18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01" y="4694454"/>
            <a:ext cx="1325371" cy="13594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382363" y="6268135"/>
            <a:ext cx="12657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        R	              U	           I	                    O                P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8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7DD1B-3CAA-6524-9674-B61A1E22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32" y="4873695"/>
            <a:ext cx="1325372" cy="1359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71B42-75AC-942E-817B-0C4F930BE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88" y="4708132"/>
            <a:ext cx="1325373" cy="1359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42BE2-1F8F-BFCA-7A59-9FD148AF1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54" y="4838679"/>
            <a:ext cx="1325371" cy="1359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6E3698-0054-D383-F5AC-A1CB9FA18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180" y="4808423"/>
            <a:ext cx="1325371" cy="13594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382363" y="6268135"/>
            <a:ext cx="12657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  R	            U	        I	                O                    P 	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0D6B4-6905-B6A2-9254-E9C995D25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77" y="4740073"/>
            <a:ext cx="1359426" cy="1359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1183F-0BDC-D7DE-8F47-0B5413F771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41" y="4708134"/>
            <a:ext cx="1325371" cy="135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05D3E-DB59-6C9C-F44E-9E741A242D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11" y="4708134"/>
            <a:ext cx="1377043" cy="1377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4EC12-3587-B35C-3011-F3A747B489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48" y="4735281"/>
            <a:ext cx="1359425" cy="13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382363" y="6268135"/>
            <a:ext cx="12657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R	                           U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</a:t>
            </a: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I	                  O                     P 	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EDC062-AC1C-0F3D-F512-D4BBED003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379" y="4908711"/>
            <a:ext cx="1325372" cy="1359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C34838-0046-229C-A926-BB84F9543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08" y="4770297"/>
            <a:ext cx="1325373" cy="1359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B2FD0F-2C14-30E3-8829-380AEFE14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401" y="4873695"/>
            <a:ext cx="1325371" cy="13594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F537B-C12A-00A6-DC2B-EAC12AFD5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0588"/>
            <a:ext cx="1325371" cy="13594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128485-F68C-61BB-DFA9-986390F52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24" y="4775089"/>
            <a:ext cx="1359426" cy="1359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09C1AF-7C85-E240-3EC8-CE25E49D2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788" y="4743150"/>
            <a:ext cx="1325371" cy="13594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29D72E-48FE-0AFE-B00D-09A2128DC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58" y="4743150"/>
            <a:ext cx="1377043" cy="1377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90825D-C139-E5A4-E9AF-7811DA93F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99" y="4770297"/>
            <a:ext cx="1359425" cy="13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6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382363" y="6268135"/>
            <a:ext cx="12657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     W	      E 	              R	            U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</a:t>
            </a: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I	                  O                     P 	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9EBD3-EAC2-BBD2-B657-9006481E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80" y="4821061"/>
            <a:ext cx="1325372" cy="135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E3641-CCB7-DD8B-C531-89055B488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09" y="4685754"/>
            <a:ext cx="1325373" cy="135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2C180-F526-DC5F-E96C-FB06AB3F2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" y="4786045"/>
            <a:ext cx="1325371" cy="1359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687633-7A2D-FBB5-9E9D-018000226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01" y="4786045"/>
            <a:ext cx="1325371" cy="135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C81BFA-783B-B72C-279D-2B01609CD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79" y="4792469"/>
            <a:ext cx="1359426" cy="13594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E6494-B2BB-4100-46BD-FEC151053A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39" y="4658607"/>
            <a:ext cx="1325371" cy="1359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882351-AC61-1F0B-8D27-6D5A709E9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59" y="4658607"/>
            <a:ext cx="1377043" cy="1377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4651B6-B054-572F-8A6F-C328E90A40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85754"/>
            <a:ext cx="1359425" cy="13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8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528B8-43AD-4841-8390-8EE850652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9" y="0"/>
            <a:ext cx="548756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0AC3A-C05C-AE70-3F42-AE4CAAF3F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72" b="22542"/>
          <a:stretch/>
        </p:blipFill>
        <p:spPr>
          <a:xfrm>
            <a:off x="743391" y="2468475"/>
            <a:ext cx="9326277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78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5832</TotalTime>
  <Words>825</Words>
  <Application>Microsoft Office PowerPoint</Application>
  <PresentationFormat>Widescreen</PresentationFormat>
  <Paragraphs>124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Gothic Std B</vt:lpstr>
      <vt:lpstr>Arial</vt:lpstr>
      <vt:lpstr>Calibri</vt:lpstr>
      <vt:lpstr>Calibri Light</vt:lpstr>
      <vt:lpstr>Open Sans</vt:lpstr>
      <vt:lpstr>Segoe UI Semilight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Trials </vt:lpstr>
      <vt:lpstr>For Trials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DirtyOldDwarf</dc:creator>
  <cp:lastModifiedBy>Ibrahim Vefa Arslan</cp:lastModifiedBy>
  <cp:revision>119</cp:revision>
  <dcterms:created xsi:type="dcterms:W3CDTF">2014-10-27T12:52:06Z</dcterms:created>
  <dcterms:modified xsi:type="dcterms:W3CDTF">2023-01-03T14:54:42Z</dcterms:modified>
</cp:coreProperties>
</file>