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305" r:id="rId2"/>
    <p:sldId id="342" r:id="rId3"/>
    <p:sldId id="343" r:id="rId4"/>
    <p:sldId id="344" r:id="rId5"/>
    <p:sldId id="338" r:id="rId6"/>
    <p:sldId id="346" r:id="rId7"/>
    <p:sldId id="345" r:id="rId8"/>
    <p:sldId id="349" r:id="rId9"/>
    <p:sldId id="328" r:id="rId10"/>
    <p:sldId id="329" r:id="rId11"/>
    <p:sldId id="308" r:id="rId12"/>
    <p:sldId id="333" r:id="rId13"/>
    <p:sldId id="334" r:id="rId14"/>
    <p:sldId id="332" r:id="rId15"/>
    <p:sldId id="331" r:id="rId16"/>
    <p:sldId id="330" r:id="rId17"/>
    <p:sldId id="337" r:id="rId18"/>
    <p:sldId id="336" r:id="rId19"/>
    <p:sldId id="335" r:id="rId20"/>
    <p:sldId id="339" r:id="rId21"/>
    <p:sldId id="350" r:id="rId22"/>
    <p:sldId id="351" r:id="rId23"/>
  </p:sldIdLst>
  <p:sldSz cx="1524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 userDrawn="1">
          <p15:clr>
            <a:srgbClr val="A4A3A4"/>
          </p15:clr>
        </p15:guide>
        <p15:guide id="2" pos="4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4" y="78"/>
      </p:cViewPr>
      <p:guideLst>
        <p:guide orient="horz" pos="270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F3D6E-A2C1-42A8-BCC7-6301B2F86E79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49C4-3A60-4BBD-911E-70848BBF2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9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64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27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390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53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17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781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44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08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2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2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5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4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65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6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3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402954"/>
            <a:ext cx="114300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502547"/>
            <a:ext cx="114300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9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56406"/>
            <a:ext cx="3286125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56406"/>
            <a:ext cx="9667875" cy="726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9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137173"/>
            <a:ext cx="13144500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5736829"/>
            <a:ext cx="13144500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7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282031"/>
            <a:ext cx="647700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282031"/>
            <a:ext cx="647700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56407"/>
            <a:ext cx="13144500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2101454"/>
            <a:ext cx="6447234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3131344"/>
            <a:ext cx="6447234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2101454"/>
            <a:ext cx="647898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3131344"/>
            <a:ext cx="6478985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71500"/>
            <a:ext cx="4915296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234282"/>
            <a:ext cx="7715250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571750"/>
            <a:ext cx="4915296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71500"/>
            <a:ext cx="4915296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234282"/>
            <a:ext cx="7715250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571750"/>
            <a:ext cx="4915296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56407"/>
            <a:ext cx="1314450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282031"/>
            <a:ext cx="1314450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7945438"/>
            <a:ext cx="51435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667" y="221698"/>
            <a:ext cx="13834076" cy="792000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GB" sz="1467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 the above-mentioned keys to respond: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144 trial will have feedback on the correctness of the given answer.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Trial will end when you choose 8 consecutive correct response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60 - 65 minutes.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ready, and the procedure will begin.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9209" y="7738861"/>
            <a:ext cx="5239319" cy="656628"/>
            <a:chOff x="4352643" y="6129572"/>
            <a:chExt cx="428671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28671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2185"/>
              </p:ext>
            </p:extLst>
          </p:nvPr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80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813F-76BC-493F-A799-1B93AAFC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054721"/>
            <a:ext cx="12852400" cy="531830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     </a:t>
            </a:r>
            <a:r>
              <a:rPr lang="en-US" sz="4889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3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28" y="329342"/>
            <a:ext cx="6796219" cy="791381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367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x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7620000" y="95250"/>
            <a:ext cx="0" cy="838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7922055" y="329341"/>
            <a:ext cx="6796219" cy="7913817"/>
          </a:xfrm>
          <a:prstGeom prst="rect">
            <a:avLst/>
          </a:prstGeom>
        </p:spPr>
        <p:txBody>
          <a:bodyPr vert="horz" lIns="111760" tIns="55880" rIns="111760" bIns="5588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422" spc="367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271902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F946-E6A3-48D9-B6C9-43B2B6F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Trials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D4D-2673-45A0-ABC1-F6AB06ED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702" y="3911489"/>
            <a:ext cx="1420913" cy="749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64674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F946-E6A3-48D9-B6C9-43B2B6F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Trials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D4D-2673-45A0-ABC1-F6AB06ED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220" y="3911489"/>
            <a:ext cx="1088025" cy="749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Bad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2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528B8-43AD-4841-8390-8EE850652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91" y="95250"/>
            <a:ext cx="6707019" cy="8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2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813F-76BC-493F-A799-1B93AAFC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054721"/>
            <a:ext cx="12852400" cy="531830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     </a:t>
            </a:r>
            <a:r>
              <a:rPr lang="en-US" sz="4889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5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28" y="329342"/>
            <a:ext cx="6796219" cy="791381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367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x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7620000" y="95250"/>
            <a:ext cx="0" cy="838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7922055" y="329341"/>
            <a:ext cx="6796219" cy="7913817"/>
          </a:xfrm>
          <a:prstGeom prst="rect">
            <a:avLst/>
          </a:prstGeom>
        </p:spPr>
        <p:txBody>
          <a:bodyPr vert="horz" lIns="111760" tIns="55880" rIns="111760" bIns="5588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422" spc="367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126721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28" y="329342"/>
            <a:ext cx="6796219" cy="791381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367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7620000" y="95250"/>
            <a:ext cx="0" cy="838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7922055" y="329341"/>
            <a:ext cx="6796219" cy="7913817"/>
          </a:xfrm>
          <a:prstGeom prst="rect">
            <a:avLst/>
          </a:prstGeom>
        </p:spPr>
        <p:txBody>
          <a:bodyPr vert="horz" lIns="111760" tIns="55880" rIns="111760" bIns="5588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422" spc="367" dirty="0"/>
              <a:t>++++++++++++++++++++++++++++++++++++++++++++++++++++++++++++++++++++x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399884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0F68-DB2F-4D22-A6E6-E61B03EC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Few minutes later :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91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DFF02-6208-4E32-8528-14697B6E3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"/>
          <a:stretch/>
        </p:blipFill>
        <p:spPr>
          <a:xfrm>
            <a:off x="385806" y="380651"/>
            <a:ext cx="14468388" cy="7631583"/>
          </a:xfrm>
        </p:spPr>
      </p:pic>
    </p:spTree>
    <p:extLst>
      <p:ext uri="{BB962C8B-B14F-4D97-AF65-F5344CB8AC3E}">
        <p14:creationId xmlns:p14="http://schemas.microsoft.com/office/powerpoint/2010/main" val="23527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667" y="221698"/>
            <a:ext cx="13834076" cy="792000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   	      W	                    E 	                R	             U	          I	                O                  P 	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 the following keys to respond:</a:t>
            </a:r>
            <a:br>
              <a:rPr lang="en-GB" sz="1467" dirty="0"/>
            </a:b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Q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fire-hydrant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cat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bus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R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banana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U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tree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I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building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O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person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P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;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bird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24 trial will have feedback on the correctness of the given answer.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9209" y="7738861"/>
            <a:ext cx="5239319" cy="656628"/>
            <a:chOff x="4352643" y="6129572"/>
            <a:chExt cx="428671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28671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2BE6CE-8B52-BC18-79EB-A14DB349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378" y="3422898"/>
            <a:ext cx="1135925" cy="1165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CA42F7-E0B1-DE06-E432-A0B534563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44" y="3363879"/>
            <a:ext cx="1165110" cy="1165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5F476-EC1B-B332-CABD-92F10D278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510" y="3363881"/>
            <a:ext cx="1135925" cy="1165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7001A-BCCC-F5F0-6C54-E3A65EAB80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4" y="3422899"/>
            <a:ext cx="1135923" cy="1165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2AD88-8A3F-87E3-2857-D62869F3E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31" y="3356328"/>
            <a:ext cx="1135923" cy="1165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AD3FB3-AEF5-E3D1-B3D6-E5085FEBB0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68" y="3348775"/>
            <a:ext cx="1180208" cy="1180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FA962-6498-047B-FCFD-2AB170E7DB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6" y="3363881"/>
            <a:ext cx="1165109" cy="1165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5006B2-F53F-59E0-0EEF-ADDE56E2EA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237" y="3363879"/>
            <a:ext cx="1135923" cy="11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9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10" y="7738861"/>
            <a:ext cx="4748801" cy="656628"/>
            <a:chOff x="4352643" y="6129572"/>
            <a:chExt cx="3885383" cy="5372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3885383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exit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09183"/>
            <a:ext cx="12852400" cy="531830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task has been completed and finished successfully.</a:t>
            </a:r>
          </a:p>
          <a:p>
            <a:pPr marL="0" indent="0" algn="ctr">
              <a:buNone/>
            </a:pPr>
            <a:r>
              <a:rPr lang="en-US" dirty="0"/>
              <a:t>Everything is now finished.</a:t>
            </a:r>
          </a:p>
          <a:p>
            <a:pPr marL="0" indent="0" algn="ctr">
              <a:buNone/>
            </a:pPr>
            <a:r>
              <a:rPr lang="en-US" dirty="0"/>
              <a:t>Assistant will inform you with details.</a:t>
            </a:r>
          </a:p>
          <a:p>
            <a:pPr marL="0" indent="0" algn="ctr">
              <a:buNone/>
            </a:pPr>
            <a:r>
              <a:rPr lang="en-US" b="1" i="1" u="sng" dirty="0"/>
              <a:t>Thank you for your participation!</a:t>
            </a:r>
            <a:endParaRPr lang="en-GB" b="1" i="1" u="sng" dirty="0"/>
          </a:p>
        </p:txBody>
      </p:sp>
    </p:spTree>
    <p:extLst>
      <p:ext uri="{BB962C8B-B14F-4D97-AF65-F5344CB8AC3E}">
        <p14:creationId xmlns:p14="http://schemas.microsoft.com/office/powerpoint/2010/main" val="285949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09" y="7738852"/>
            <a:ext cx="5361148" cy="693264"/>
            <a:chOff x="4352643" y="6129572"/>
            <a:chExt cx="4386394" cy="567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386394" cy="452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 in order to continue</a:t>
              </a:r>
            </a:p>
            <a:p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38149"/>
            <a:ext cx="12852400" cy="5318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Break Time!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Break </a:t>
            </a:r>
            <a:r>
              <a:rPr lang="en-US" dirty="0"/>
              <a:t>out of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933" dirty="0"/>
              <a:t>Your Average Accuracy</a:t>
            </a:r>
          </a:p>
          <a:p>
            <a:pPr marL="0" indent="0" algn="ctr">
              <a:buNone/>
            </a:pPr>
            <a:endParaRPr lang="en-US" sz="2933" dirty="0"/>
          </a:p>
          <a:p>
            <a:pPr marL="0" indent="0" algn="ctr">
              <a:buNone/>
            </a:pPr>
            <a:r>
              <a:rPr lang="en-US" sz="2933" dirty="0"/>
              <a:t>Your Average reaction time</a:t>
            </a:r>
          </a:p>
          <a:p>
            <a:pPr marL="0" indent="0" algn="ctr">
              <a:buNone/>
            </a:pPr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149631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09" y="7738852"/>
            <a:ext cx="5361148" cy="693264"/>
            <a:chOff x="4352643" y="6129572"/>
            <a:chExt cx="4386394" cy="567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386394" cy="452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 in order to continue</a:t>
              </a:r>
            </a:p>
            <a:p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38149"/>
            <a:ext cx="12852400" cy="5318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Break Time!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Break :</a:t>
            </a:r>
          </a:p>
          <a:p>
            <a:pPr marL="0" indent="0" algn="ctr">
              <a:buNone/>
            </a:pPr>
            <a:r>
              <a:rPr lang="en-US" dirty="0"/>
              <a:t>Out of </a:t>
            </a:r>
            <a:r>
              <a:rPr lang="en-US" b="1" i="1" u="sng" dirty="0"/>
              <a:t>9 breaks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933" dirty="0"/>
              <a:t>Your Average Accuracy</a:t>
            </a:r>
          </a:p>
          <a:p>
            <a:pPr marL="0" indent="0" algn="ctr">
              <a:buNone/>
            </a:pPr>
            <a:endParaRPr lang="en-US" sz="2933" dirty="0"/>
          </a:p>
          <a:p>
            <a:pPr marL="0" indent="0" algn="ctr">
              <a:buNone/>
            </a:pPr>
            <a:r>
              <a:rPr lang="en-US" sz="2933" dirty="0"/>
              <a:t>Your Average reaction time</a:t>
            </a:r>
          </a:p>
          <a:p>
            <a:pPr marL="0" indent="0" algn="ctr">
              <a:buNone/>
            </a:pPr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3140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667" y="221698"/>
            <a:ext cx="13834076" cy="792000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   	        W	                    E 	                R	             U	          I	                O                  P 	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 the following keys to respond:</a:t>
            </a:r>
            <a:br>
              <a:rPr lang="en-GB" sz="1467" dirty="0"/>
            </a:b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Q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fire-hydrant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cat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bus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R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banana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U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tree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I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building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O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person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P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;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bird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24 trial will have feedback on the correctness of the given answer.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9209" y="7738861"/>
            <a:ext cx="5239319" cy="656628"/>
            <a:chOff x="4352643" y="6129572"/>
            <a:chExt cx="428671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28671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2BE6CE-8B52-BC18-79EB-A14DB349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772" y="3455655"/>
            <a:ext cx="1135925" cy="1165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CA42F7-E0B1-DE06-E432-A0B534563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06" y="3483623"/>
            <a:ext cx="1165110" cy="116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7001A-BCCC-F5F0-6C54-E3A65EAB8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200" y="3416205"/>
            <a:ext cx="1135923" cy="1165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2AD88-8A3F-87E3-2857-D62869F3E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29" y="3455655"/>
            <a:ext cx="1135923" cy="1165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AD3FB3-AEF5-E3D1-B3D6-E5085FEBB0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50" y="3456200"/>
            <a:ext cx="1180208" cy="1180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FA962-6498-047B-FCFD-2AB170E7DB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56" y="3483624"/>
            <a:ext cx="1165109" cy="1165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1850D8-832F-F7FB-C879-1E2B2193AE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02" y="3483624"/>
            <a:ext cx="1135925" cy="11651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999F13-75A6-FB1B-0228-927DEE71D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7" y="3490205"/>
            <a:ext cx="1135923" cy="11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667" y="221698"/>
            <a:ext cx="13834076" cy="792000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 of 8 different categories.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FAST AS POSSIBLE!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answer for each trial:</a:t>
            </a: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   	          W	                    E 	                R	             U	          I	                O                  P 	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 the following keys to respond:</a:t>
            </a:r>
            <a:br>
              <a:rPr lang="en-GB" sz="1467" dirty="0"/>
            </a:b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Q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fire-hydrant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cat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bus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R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banana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U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tree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I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building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O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person 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P</a:t>
            </a:r>
            <a:r>
              <a:rPr lang="en-GB" sz="1467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;</a:t>
            </a: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 for </a:t>
            </a:r>
            <a:r>
              <a:rPr lang="en-GB" sz="1467" b="1" dirty="0">
                <a:solidFill>
                  <a:srgbClr val="000000"/>
                </a:solidFill>
                <a:latin typeface="Open Sans" panose="020B0606030504020204" pitchFamily="34" charset="0"/>
              </a:rPr>
              <a:t>bird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24 trial will have feedback on the correctness of the given answer.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9209" y="7738861"/>
            <a:ext cx="5239319" cy="656628"/>
            <a:chOff x="4352643" y="6129572"/>
            <a:chExt cx="428671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28671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ACA42F7-E0B1-DE06-E432-A0B534563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847" y="3479093"/>
            <a:ext cx="1165110" cy="1165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2AD88-8A3F-87E3-2857-D62869F3E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96" y="3479094"/>
            <a:ext cx="1135923" cy="1165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AD3FB3-AEF5-E3D1-B3D6-E5085FEBB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711" y="3455587"/>
            <a:ext cx="1180208" cy="1180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FA962-6498-047B-FCFD-2AB170E7D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88" y="3463141"/>
            <a:ext cx="1165109" cy="1165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1850D8-832F-F7FB-C879-1E2B2193AE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13" y="3442067"/>
            <a:ext cx="1135925" cy="11651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999F13-75A6-FB1B-0228-927DEE71D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11" y="3480227"/>
            <a:ext cx="1135923" cy="1165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A9843F-BB55-3582-E3FD-80E35421E7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64" y="3442067"/>
            <a:ext cx="1135925" cy="1165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0D0BC1-72CE-6416-D661-C9600347F2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1" y="3479094"/>
            <a:ext cx="1135923" cy="11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7DD1B-3CAA-6524-9674-B61A1E22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2" y="5882816"/>
            <a:ext cx="1619899" cy="1661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1DD70-AD94-9181-7222-9B88B10C4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947" y="5838773"/>
            <a:ext cx="1661521" cy="1661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71B42-75AC-942E-817B-0C4F930BE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83" y="5823797"/>
            <a:ext cx="1619900" cy="1661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42BE2-1F8F-BFCA-7A59-9FD148AF1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8" y="5882817"/>
            <a:ext cx="1619898" cy="1661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D6E682-B2BA-0573-DCA6-43A7AC674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71" y="5882817"/>
            <a:ext cx="1619898" cy="16615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95AE33-29D0-55C0-8593-F551E494E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5882817"/>
            <a:ext cx="1683053" cy="16830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ACBC31-8CAB-8C16-0EDD-57EA5040DF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428" y="5832917"/>
            <a:ext cx="1661519" cy="16615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6E3698-0054-D383-F5AC-A1CB9FA189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14" y="5832917"/>
            <a:ext cx="1619898" cy="16615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636666" y="7756305"/>
            <a:ext cx="154701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W	                     E 	                    R	              U	           I	                    O                P 	</a:t>
            </a:r>
            <a:endParaRPr lang="en-GB" sz="3273" dirty="0"/>
          </a:p>
        </p:txBody>
      </p:sp>
    </p:spTree>
    <p:extLst>
      <p:ext uri="{BB962C8B-B14F-4D97-AF65-F5344CB8AC3E}">
        <p14:creationId xmlns:p14="http://schemas.microsoft.com/office/powerpoint/2010/main" val="116683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7DD1B-3CAA-6524-9674-B61A1E22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06" y="6051989"/>
            <a:ext cx="1619899" cy="1661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71B42-75AC-942E-817B-0C4F930BE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931" y="5849635"/>
            <a:ext cx="1619900" cy="1661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42BE2-1F8F-BFCA-7A59-9FD148AF1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56" y="6009192"/>
            <a:ext cx="1619898" cy="16615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6E3698-0054-D383-F5AC-A1CB9FA189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77" y="5972212"/>
            <a:ext cx="1619898" cy="16615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636666" y="7756305"/>
            <a:ext cx="154701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W	                     E 	              R	            U	        I	                O                    P 	</a:t>
            </a:r>
            <a:endParaRPr lang="en-GB" sz="3273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0D6B4-6905-B6A2-9254-E9C995D25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50" y="5888673"/>
            <a:ext cx="1661521" cy="166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1183F-0BDC-D7DE-8F47-0B5413F771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74" y="5849637"/>
            <a:ext cx="1619898" cy="1661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05D3E-DB59-6C9C-F44E-9E741A242D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37" y="5849637"/>
            <a:ext cx="1683053" cy="1683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54EC12-3587-B35C-3011-F3A747B489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5882817"/>
            <a:ext cx="1661519" cy="16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636666" y="7756305"/>
            <a:ext cx="15470109" cy="595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W	                     E 	            R	                           U</a:t>
            </a:r>
            <a:r>
              <a:rPr lang="en-US" sz="3273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I	                  O                     P 	</a:t>
            </a:r>
            <a:endParaRPr lang="en-GB" sz="3273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EDC062-AC1C-0F3D-F512-D4BBED003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464" y="6094786"/>
            <a:ext cx="1619899" cy="1661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C34838-0046-229C-A926-BB84F9543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88" y="5925615"/>
            <a:ext cx="1619900" cy="16615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B2FD0F-2C14-30E3-8829-380AEFE14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714" y="6051989"/>
            <a:ext cx="1619898" cy="16615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F537B-C12A-00A6-DC2B-EAC12AFD5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6048192"/>
            <a:ext cx="1619898" cy="1661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128485-F68C-61BB-DFA9-986390F52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07" y="5931470"/>
            <a:ext cx="1661521" cy="16615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09C1AF-7C85-E240-3EC8-CE25E49D2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31" y="5892434"/>
            <a:ext cx="1619898" cy="16615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29D72E-48FE-0AFE-B00D-09A2128DC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94" y="5892434"/>
            <a:ext cx="1683053" cy="16830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90825D-C139-E5A4-E9AF-7811DA93F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89" y="5925615"/>
            <a:ext cx="1661519" cy="16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6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8855D6A-8BB5-D434-DE08-B5CEEE463B1E}"/>
              </a:ext>
            </a:extLst>
          </p:cNvPr>
          <p:cNvSpPr txBox="1"/>
          <p:nvPr/>
        </p:nvSpPr>
        <p:spPr>
          <a:xfrm>
            <a:off x="636666" y="7756305"/>
            <a:ext cx="15470109" cy="595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	            W	      E 	              R	            U</a:t>
            </a:r>
            <a:r>
              <a:rPr lang="en-US" sz="3273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I	                  O                     P 	</a:t>
            </a:r>
            <a:endParaRPr lang="en-GB" sz="3273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89EBD3-EAC2-BBD2-B657-9006481E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43" y="5987658"/>
            <a:ext cx="1619899" cy="1661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E3641-CCB7-DD8B-C531-89055B488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34" y="5822284"/>
            <a:ext cx="1619900" cy="1661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52C180-F526-DC5F-E96C-FB06AB3F2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3" y="5944862"/>
            <a:ext cx="1619898" cy="1661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687633-7A2D-FBB5-9E9D-018000226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47" y="5944862"/>
            <a:ext cx="1619898" cy="1661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C81BFA-783B-B72C-279D-2B01609CD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52" y="5952712"/>
            <a:ext cx="1661521" cy="1661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AE6494-B2BB-4100-46BD-FEC151053A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260" y="5789104"/>
            <a:ext cx="1619898" cy="16615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882351-AC61-1F0B-8D27-6D5A709E95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506" y="5789104"/>
            <a:ext cx="1683053" cy="16830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4651B6-B054-572F-8A6F-C328E90A40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5822284"/>
            <a:ext cx="1661519" cy="16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8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528B8-43AD-4841-8390-8EE850652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91" y="95250"/>
            <a:ext cx="6707019" cy="838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40AC3A-C05C-AE70-3F42-AE4CAAF3F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72" b="22542"/>
          <a:stretch/>
        </p:blipFill>
        <p:spPr>
          <a:xfrm>
            <a:off x="1077923" y="3112275"/>
            <a:ext cx="11398783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7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798</Words>
  <Application>Microsoft Office PowerPoint</Application>
  <PresentationFormat>Custom</PresentationFormat>
  <Paragraphs>132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Adobe Gothic Std B</vt:lpstr>
      <vt:lpstr>Arial</vt:lpstr>
      <vt:lpstr>Calibri</vt:lpstr>
      <vt:lpstr>Calibri Light</vt:lpstr>
      <vt:lpstr>Open Sans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Trials </vt:lpstr>
      <vt:lpstr>For Trials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DirtyOldDwarf</dc:creator>
  <cp:lastModifiedBy>Ibrahim Vefa Arslan</cp:lastModifiedBy>
  <cp:revision>124</cp:revision>
  <dcterms:created xsi:type="dcterms:W3CDTF">2014-10-27T12:52:06Z</dcterms:created>
  <dcterms:modified xsi:type="dcterms:W3CDTF">2023-03-03T09:21:53Z</dcterms:modified>
</cp:coreProperties>
</file>