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6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0642A0-B53E-4535-BE5F-8609BC22311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619068-683E-48C2-A5BC-1F7B5EC6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2B2-3F9D-44BC-8194-FAB83499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99" y="1406930"/>
            <a:ext cx="11640402" cy="1641490"/>
          </a:xfrm>
        </p:spPr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E2EA-0687-41C8-BEC3-987233F27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Ibrahim Bishtawi</a:t>
            </a:r>
          </a:p>
        </p:txBody>
      </p:sp>
    </p:spTree>
    <p:extLst>
      <p:ext uri="{BB962C8B-B14F-4D97-AF65-F5344CB8AC3E}">
        <p14:creationId xmlns:p14="http://schemas.microsoft.com/office/powerpoint/2010/main" val="126687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522-0FED-48B6-9E00-048EFD7B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start a Restaurant in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EAC-451D-49A9-A44B-00C11178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a successful restaurant has two main components</a:t>
            </a:r>
          </a:p>
          <a:p>
            <a:pPr lvl="1"/>
            <a:r>
              <a:rPr lang="en-US" dirty="0"/>
              <a:t>Style of restaurant </a:t>
            </a:r>
          </a:p>
          <a:p>
            <a:pPr lvl="1"/>
            <a:r>
              <a:rPr lang="en-US" dirty="0"/>
              <a:t>Location</a:t>
            </a:r>
          </a:p>
          <a:p>
            <a:r>
              <a:rPr lang="en-US" dirty="0"/>
              <a:t>Style of restaurant can be determined by the owners preference</a:t>
            </a:r>
          </a:p>
          <a:p>
            <a:r>
              <a:rPr lang="en-US" dirty="0"/>
              <a:t>Location of the restaurant needs neighborhood evaluation to see if the restaurant fits in the neighborhood culture</a:t>
            </a:r>
          </a:p>
        </p:txBody>
      </p:sp>
    </p:spTree>
    <p:extLst>
      <p:ext uri="{BB962C8B-B14F-4D97-AF65-F5344CB8AC3E}">
        <p14:creationId xmlns:p14="http://schemas.microsoft.com/office/powerpoint/2010/main" val="335850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6A8-CEBE-465F-9BEA-C083B7EE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58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1D30-F434-4868-9068-56D73D51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00" y="2146236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Toronto neighborhood data was acquired from Wikipedia source </a:t>
            </a:r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Geographic location of each neighborhood was obtained from </a:t>
            </a:r>
            <a:r>
              <a:rPr lang="en-US" dirty="0">
                <a:hlinkClick r:id="rId3"/>
              </a:rPr>
              <a:t>http://cocl.us/Geospatial_data</a:t>
            </a:r>
            <a:endParaRPr lang="en-US" dirty="0"/>
          </a:p>
          <a:p>
            <a:r>
              <a:rPr lang="en-US" dirty="0"/>
              <a:t>The restaurant categories was obtained by using Foursquare application</a:t>
            </a:r>
          </a:p>
          <a:p>
            <a:r>
              <a:rPr lang="en-US" dirty="0"/>
              <a:t>After cleaning the data we received 89 neighborhoods and 88 restaurant categories</a:t>
            </a:r>
          </a:p>
        </p:txBody>
      </p:sp>
    </p:spTree>
    <p:extLst>
      <p:ext uri="{BB962C8B-B14F-4D97-AF65-F5344CB8AC3E}">
        <p14:creationId xmlns:p14="http://schemas.microsoft.com/office/powerpoint/2010/main" val="29616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264B-6552-45FF-87C9-AEF0BC03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822-6A6B-46C9-9008-9A6C3B22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78" y="1554210"/>
            <a:ext cx="4798325" cy="4369435"/>
          </a:xfrm>
        </p:spPr>
        <p:txBody>
          <a:bodyPr>
            <a:normAutofit/>
          </a:bodyPr>
          <a:lstStyle/>
          <a:p>
            <a:r>
              <a:rPr lang="en-US" dirty="0"/>
              <a:t>The neighborhoods are clustered based on neighborhood categories</a:t>
            </a:r>
          </a:p>
          <a:p>
            <a:r>
              <a:rPr lang="en-US" dirty="0"/>
              <a:t>We will focus on the Bakery Cluster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AF658-122F-4CC0-B254-93B0CF177A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5736" y="1690688"/>
            <a:ext cx="656844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9D24-2082-42EA-A5DB-6C72159F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Bakery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CF82-F695-45C0-962E-774E0BB7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3" y="1827212"/>
            <a:ext cx="8704542" cy="3203575"/>
          </a:xfrm>
        </p:spPr>
        <p:txBody>
          <a:bodyPr/>
          <a:lstStyle/>
          <a:p>
            <a:r>
              <a:rPr lang="en-US" dirty="0"/>
              <a:t>There are 5 main neighborhoods in Toronto that specialize in Bakery products</a:t>
            </a:r>
          </a:p>
          <a:p>
            <a:r>
              <a:rPr lang="en-US" dirty="0"/>
              <a:t>We will look into Dufferin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A1B07-506C-4186-9B61-D5D451DA39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9285" y="2832194"/>
            <a:ext cx="6494515" cy="34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87F3-335B-4CE5-A058-175A44E8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Dufferin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BF74-21D8-46C7-9AFD-C9DC09B9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06" y="1690688"/>
            <a:ext cx="5882640" cy="1992789"/>
          </a:xfrm>
        </p:spPr>
        <p:txBody>
          <a:bodyPr/>
          <a:lstStyle/>
          <a:p>
            <a:r>
              <a:rPr lang="en-US" dirty="0"/>
              <a:t>Dufferin has 9 bakeries</a:t>
            </a:r>
          </a:p>
          <a:p>
            <a:pPr lvl="1"/>
            <a:r>
              <a:rPr lang="en-US" dirty="0"/>
              <a:t>3 owned by the same bakery</a:t>
            </a:r>
          </a:p>
          <a:p>
            <a:r>
              <a:rPr lang="en-US" dirty="0"/>
              <a:t>The 9 bakeries are located in 3 Streets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F096-E1B8-44BF-9D1C-4D75DBC3A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14" y="3776066"/>
            <a:ext cx="6829425" cy="266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E1F22-15E2-4F94-809A-A997E910AC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33313" y="1801503"/>
            <a:ext cx="4782473" cy="4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A1C2-C5FB-4432-9B5E-E5F34D08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Dufferin Bakeries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D85C-1E4A-4BD4-9D6F-3D051B08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552257"/>
            <a:ext cx="10515600" cy="1739107"/>
          </a:xfrm>
        </p:spPr>
        <p:txBody>
          <a:bodyPr/>
          <a:lstStyle/>
          <a:p>
            <a:r>
              <a:rPr lang="en-US" dirty="0"/>
              <a:t>Each bakery Specializes in certain category</a:t>
            </a:r>
          </a:p>
          <a:p>
            <a:r>
              <a:rPr lang="en-US" dirty="0"/>
              <a:t>I would like to start an Arabian Bakery in the region </a:t>
            </a:r>
          </a:p>
          <a:p>
            <a:r>
              <a:rPr lang="en-US" dirty="0"/>
              <a:t>There are 3 highly rated bakeries and 6 decent bakeries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9E00A-BF93-4C77-9F77-502CBEA12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180" y="3201511"/>
            <a:ext cx="7231380" cy="32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FAD3-8E4C-4649-B4F2-5F029259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0275-63B1-4C4A-88D8-08FAA1DD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neighborhood seems like a good place to start an Arabian sweet bakery.</a:t>
            </a:r>
          </a:p>
          <a:p>
            <a:r>
              <a:rPr lang="en-US" dirty="0"/>
              <a:t>There are no Arabian bakeries in the region. However there are Middle Eastern Restaurants in the area.</a:t>
            </a:r>
          </a:p>
          <a:p>
            <a:r>
              <a:rPr lang="en-US" dirty="0"/>
              <a:t>We will need to investigate in depth to see if the neighborhood residents would be interested in Arabian sweets</a:t>
            </a:r>
          </a:p>
        </p:txBody>
      </p:sp>
    </p:spTree>
    <p:extLst>
      <p:ext uri="{BB962C8B-B14F-4D97-AF65-F5344CB8AC3E}">
        <p14:creationId xmlns:p14="http://schemas.microsoft.com/office/powerpoint/2010/main" val="8496631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</TotalTime>
  <Words>265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Battle of Neighborhoods</vt:lpstr>
      <vt:lpstr>Where to start a Restaurant in Toronto</vt:lpstr>
      <vt:lpstr>Data Acquisition and Cleaning</vt:lpstr>
      <vt:lpstr>Restaurant Clusters</vt:lpstr>
      <vt:lpstr>Bakery Cluster</vt:lpstr>
      <vt:lpstr>Dufferin Neighborhood</vt:lpstr>
      <vt:lpstr>Dufferin Bakeries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Ibrahim Bishtawi</dc:creator>
  <cp:lastModifiedBy>Ibrahim Bishtawi</cp:lastModifiedBy>
  <cp:revision>3</cp:revision>
  <dcterms:created xsi:type="dcterms:W3CDTF">2020-06-23T22:06:33Z</dcterms:created>
  <dcterms:modified xsi:type="dcterms:W3CDTF">2020-06-23T22:33:01Z</dcterms:modified>
</cp:coreProperties>
</file>