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Lato Black"/>
      <p:bold r:id="rId35"/>
      <p:boldItalic r:id="rId36"/>
    </p:embeddedFont>
    <p:embeddedFont>
      <p:font typeface="Space Grotesk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LatoBlack-bold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SpaceGrotesk-regular.fntdata"/><Relationship Id="rId14" Type="http://schemas.openxmlformats.org/officeDocument/2006/relationships/slide" Target="slides/slide9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paceGrotesk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737bf4e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737bf4e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 plus des mouvements, nous avons intégré un </a:t>
            </a:r>
            <a:r>
              <a:rPr b="1" lang="en">
                <a:solidFill>
                  <a:schemeClr val="dk1"/>
                </a:solidFill>
              </a:rPr>
              <a:t>capteur de respiration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Parce que </a:t>
            </a:r>
            <a:r>
              <a:rPr b="1" lang="en">
                <a:solidFill>
                  <a:schemeClr val="dk1"/>
                </a:solidFill>
              </a:rPr>
              <a:t>la respiration est un indicateur fiable du stress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 revanche, si le joueur garde une respiration lente et régulière, la difficulté reste stable.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 système s’appelle du </a:t>
            </a:r>
            <a:r>
              <a:rPr b="1" lang="en">
                <a:solidFill>
                  <a:schemeClr val="dk1"/>
                </a:solidFill>
              </a:rPr>
              <a:t>biofeedback</a:t>
            </a:r>
            <a:r>
              <a:rPr lang="en">
                <a:solidFill>
                  <a:schemeClr val="dk1"/>
                </a:solidFill>
              </a:rPr>
              <a:t> : le jeu s’adapte automatiquement à l’état émotionnel du joueur.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Cela crée une </a:t>
            </a:r>
            <a:r>
              <a:rPr b="1" lang="en">
                <a:solidFill>
                  <a:schemeClr val="dk1"/>
                </a:solidFill>
              </a:rPr>
              <a:t>interaction à double niveau</a:t>
            </a:r>
            <a:r>
              <a:rPr lang="en">
                <a:solidFill>
                  <a:schemeClr val="dk1"/>
                </a:solidFill>
              </a:rPr>
              <a:t> : il faut gérer à la fois les </a:t>
            </a:r>
            <a:r>
              <a:rPr b="1" lang="en">
                <a:solidFill>
                  <a:schemeClr val="dk1"/>
                </a:solidFill>
              </a:rPr>
              <a:t>obstacles à l’écran</a:t>
            </a:r>
            <a:r>
              <a:rPr lang="en">
                <a:solidFill>
                  <a:schemeClr val="dk1"/>
                </a:solidFill>
              </a:rPr>
              <a:t> et </a:t>
            </a:r>
            <a:r>
              <a:rPr b="1" lang="en">
                <a:solidFill>
                  <a:schemeClr val="dk1"/>
                </a:solidFill>
              </a:rPr>
              <a:t>ses propres réactions physiologiques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57487d7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57487d7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7487d72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7487d72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capteurs EMG mesurent </a:t>
            </a:r>
            <a:r>
              <a:rPr b="1" lang="en">
                <a:solidFill>
                  <a:schemeClr val="dk1"/>
                </a:solidFill>
              </a:rPr>
              <a:t>l’activité électrique des muscles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Lorsqu’un muscle se contracte, il génère un signal électrique que ces capteurs détectent.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jeu, ils sont placés sur les bras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il est souvent placé autour de la poitrine ou du torse.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projet, il sert à </a:t>
            </a:r>
            <a:r>
              <a:rPr b="1" lang="en">
                <a:solidFill>
                  <a:schemeClr val="dk1"/>
                </a:solidFill>
              </a:rPr>
              <a:t>détecter le niveau de stress</a:t>
            </a:r>
            <a:r>
              <a:rPr lang="en">
                <a:solidFill>
                  <a:schemeClr val="dk1"/>
                </a:solidFill>
              </a:rPr>
              <a:t> du joueur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74996dd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74996dd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capteurs EMG mesurent </a:t>
            </a:r>
            <a:r>
              <a:rPr b="1" lang="en">
                <a:solidFill>
                  <a:schemeClr val="dk1"/>
                </a:solidFill>
              </a:rPr>
              <a:t>l’activité électrique des muscles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Lorsqu’un muscle se contracte, il génère un signal électrique que ces capteurs détectent.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jeu, ils sont placés sur les bras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il est souvent placé autour de la poitrine ou du torse.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projet, il sert à </a:t>
            </a:r>
            <a:r>
              <a:rPr b="1" lang="en">
                <a:solidFill>
                  <a:schemeClr val="dk1"/>
                </a:solidFill>
              </a:rPr>
              <a:t>détecter le niveau de stress</a:t>
            </a:r>
            <a:r>
              <a:rPr lang="en">
                <a:solidFill>
                  <a:schemeClr val="dk1"/>
                </a:solidFill>
              </a:rPr>
              <a:t> du joueur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574996dd8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574996dd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capteurs EMG mesurent </a:t>
            </a:r>
            <a:r>
              <a:rPr b="1" lang="en">
                <a:solidFill>
                  <a:schemeClr val="dk1"/>
                </a:solidFill>
              </a:rPr>
              <a:t>l’activité électrique des muscles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Lorsqu’un muscle se contracte, il génère un signal électrique que ces capteurs détectent.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jeu, ils sont placés sur les bras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il est souvent placé autour de la poitrine ou du torse.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projet, il sert à </a:t>
            </a:r>
            <a:r>
              <a:rPr b="1" lang="en">
                <a:solidFill>
                  <a:schemeClr val="dk1"/>
                </a:solidFill>
              </a:rPr>
              <a:t>détecter le niveau de stress</a:t>
            </a:r>
            <a:r>
              <a:rPr lang="en">
                <a:solidFill>
                  <a:schemeClr val="dk1"/>
                </a:solidFill>
              </a:rPr>
              <a:t> du joueur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574c237e2b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574c237e2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10cc2df18a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10cc2df18a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10cc2df18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10cc2df18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74c237e2b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74c237e2b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574c237e2b_2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574c237e2b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0f7672f2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0f7672f2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10ef8e030e_0_22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10ef8e030e_0_22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737bf4e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737bf4e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f7672f2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0f7672f2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74c237e2b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74c237e2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f7672f23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0f7672f2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Bonjour à tous, je vais vous présenter le fonctionnement de notre système,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vous parlant d'abord du jeu que nous avons conçu, puis des capteurs que nous avons utilisés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0cc2df18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10cc2df18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 jeu que nous avons créé s’appelle </a:t>
            </a:r>
            <a:r>
              <a:rPr b="1" lang="en">
                <a:solidFill>
                  <a:schemeClr val="dk1"/>
                </a:solidFill>
              </a:rPr>
              <a:t>Space Escape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Il s’agit d’un jeu en 2D où le joueur </a:t>
            </a:r>
            <a:r>
              <a:rPr b="1" lang="en">
                <a:solidFill>
                  <a:schemeClr val="dk1"/>
                </a:solidFill>
              </a:rPr>
              <a:t>contrôle une fusée</a:t>
            </a:r>
            <a:r>
              <a:rPr lang="en">
                <a:solidFill>
                  <a:schemeClr val="dk1"/>
                </a:solidFill>
              </a:rPr>
              <a:t> qui doit éviter des </a:t>
            </a:r>
            <a:r>
              <a:rPr b="1" lang="en">
                <a:solidFill>
                  <a:schemeClr val="dk1"/>
                </a:solidFill>
              </a:rPr>
              <a:t>météores</a:t>
            </a:r>
            <a:r>
              <a:rPr lang="en">
                <a:solidFill>
                  <a:schemeClr val="dk1"/>
                </a:solidFill>
              </a:rPr>
              <a:t> tombant du haut de l’écran.hadchi ghangulo fl intro :)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10cc2df18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10cc2df18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capteurs EMG mesurent </a:t>
            </a:r>
            <a:r>
              <a:rPr b="1" lang="en">
                <a:solidFill>
                  <a:schemeClr val="dk1"/>
                </a:solidFill>
              </a:rPr>
              <a:t>l’activité électrique des muscles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Lorsqu’un muscle se contracte, il génère un signal électrique que ces capteurs détectent.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jeu, ils sont placés sur les bras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il est placé autour de la poitrine ou du torse.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Dans notre projet, il sert à </a:t>
            </a:r>
            <a:r>
              <a:rPr b="1" lang="en">
                <a:solidFill>
                  <a:schemeClr val="dk1"/>
                </a:solidFill>
              </a:rPr>
              <a:t>détecter le niveau de stress</a:t>
            </a:r>
            <a:r>
              <a:rPr lang="en">
                <a:solidFill>
                  <a:schemeClr val="dk1"/>
                </a:solidFill>
              </a:rPr>
              <a:t> du joueur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10cc2df18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10cc2df18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Pour contrôler la direction, nous utilisons des </a:t>
            </a:r>
            <a:r>
              <a:rPr b="1" lang="en">
                <a:solidFill>
                  <a:schemeClr val="dk1"/>
                </a:solidFill>
              </a:rPr>
              <a:t>capteurs EMG</a:t>
            </a:r>
            <a:r>
              <a:rPr lang="en">
                <a:solidFill>
                  <a:schemeClr val="dk1"/>
                </a:solidFill>
              </a:rPr>
              <a:t> placés sur les bras.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0"/>
            <a:ext cx="9144027" cy="5143515"/>
          </a:xfrm>
          <a:custGeom>
            <a:rect b="b" l="l" r="r" t="t"/>
            <a:pathLst>
              <a:path extrusionOk="0" h="103632" w="184179">
                <a:moveTo>
                  <a:pt x="71958" y="1451"/>
                </a:moveTo>
                <a:cubicBezTo>
                  <a:pt x="76602" y="1451"/>
                  <a:pt x="81660" y="2559"/>
                  <a:pt x="85474" y="3745"/>
                </a:cubicBezTo>
                <a:cubicBezTo>
                  <a:pt x="92939" y="6072"/>
                  <a:pt x="100261" y="9341"/>
                  <a:pt x="108469" y="9341"/>
                </a:cubicBezTo>
                <a:cubicBezTo>
                  <a:pt x="108573" y="9341"/>
                  <a:pt x="108677" y="9340"/>
                  <a:pt x="108781" y="9339"/>
                </a:cubicBezTo>
                <a:cubicBezTo>
                  <a:pt x="114037" y="9286"/>
                  <a:pt x="119018" y="7851"/>
                  <a:pt x="124137" y="7037"/>
                </a:cubicBezTo>
                <a:cubicBezTo>
                  <a:pt x="126146" y="6718"/>
                  <a:pt x="128277" y="6508"/>
                  <a:pt x="130370" y="6508"/>
                </a:cubicBezTo>
                <a:cubicBezTo>
                  <a:pt x="133608" y="6508"/>
                  <a:pt x="136755" y="7010"/>
                  <a:pt x="139216" y="8380"/>
                </a:cubicBezTo>
                <a:cubicBezTo>
                  <a:pt x="146867" y="12639"/>
                  <a:pt x="142539" y="21495"/>
                  <a:pt x="148049" y="27051"/>
                </a:cubicBezTo>
                <a:cubicBezTo>
                  <a:pt x="152684" y="31725"/>
                  <a:pt x="163113" y="32845"/>
                  <a:pt x="166935" y="37834"/>
                </a:cubicBezTo>
                <a:cubicBezTo>
                  <a:pt x="170404" y="42377"/>
                  <a:pt x="166736" y="47902"/>
                  <a:pt x="162131" y="51954"/>
                </a:cubicBezTo>
                <a:cubicBezTo>
                  <a:pt x="157534" y="56021"/>
                  <a:pt x="151756" y="59874"/>
                  <a:pt x="150482" y="64908"/>
                </a:cubicBezTo>
                <a:cubicBezTo>
                  <a:pt x="149277" y="69658"/>
                  <a:pt x="152400" y="74355"/>
                  <a:pt x="153950" y="79067"/>
                </a:cubicBezTo>
                <a:cubicBezTo>
                  <a:pt x="155493" y="83771"/>
                  <a:pt x="154733" y="89649"/>
                  <a:pt x="148502" y="92051"/>
                </a:cubicBezTo>
                <a:cubicBezTo>
                  <a:pt x="146666" y="92759"/>
                  <a:pt x="144625" y="93049"/>
                  <a:pt x="142531" y="93049"/>
                </a:cubicBezTo>
                <a:cubicBezTo>
                  <a:pt x="139512" y="93049"/>
                  <a:pt x="136382" y="92446"/>
                  <a:pt x="133591" y="91622"/>
                </a:cubicBezTo>
                <a:cubicBezTo>
                  <a:pt x="128864" y="90225"/>
                  <a:pt x="124459" y="88230"/>
                  <a:pt x="119409" y="87501"/>
                </a:cubicBezTo>
                <a:cubicBezTo>
                  <a:pt x="117910" y="87285"/>
                  <a:pt x="116402" y="87187"/>
                  <a:pt x="114892" y="87187"/>
                </a:cubicBezTo>
                <a:cubicBezTo>
                  <a:pt x="108930" y="87187"/>
                  <a:pt x="102963" y="88718"/>
                  <a:pt x="97592" y="90586"/>
                </a:cubicBezTo>
                <a:cubicBezTo>
                  <a:pt x="90862" y="92934"/>
                  <a:pt x="84477" y="95858"/>
                  <a:pt x="77194" y="97277"/>
                </a:cubicBezTo>
                <a:cubicBezTo>
                  <a:pt x="74694" y="97767"/>
                  <a:pt x="72024" y="98040"/>
                  <a:pt x="69383" y="98040"/>
                </a:cubicBezTo>
                <a:cubicBezTo>
                  <a:pt x="64329" y="98040"/>
                  <a:pt x="59376" y="97042"/>
                  <a:pt x="55898" y="94653"/>
                </a:cubicBezTo>
                <a:cubicBezTo>
                  <a:pt x="52545" y="92343"/>
                  <a:pt x="50757" y="88905"/>
                  <a:pt x="46474" y="87424"/>
                </a:cubicBezTo>
                <a:cubicBezTo>
                  <a:pt x="44790" y="86844"/>
                  <a:pt x="42992" y="86655"/>
                  <a:pt x="41133" y="86655"/>
                </a:cubicBezTo>
                <a:cubicBezTo>
                  <a:pt x="37639" y="86655"/>
                  <a:pt x="33928" y="87323"/>
                  <a:pt x="30342" y="87323"/>
                </a:cubicBezTo>
                <a:cubicBezTo>
                  <a:pt x="29346" y="87323"/>
                  <a:pt x="28359" y="87272"/>
                  <a:pt x="27389" y="87140"/>
                </a:cubicBezTo>
                <a:cubicBezTo>
                  <a:pt x="19439" y="86065"/>
                  <a:pt x="15156" y="79803"/>
                  <a:pt x="15970" y="74393"/>
                </a:cubicBezTo>
                <a:cubicBezTo>
                  <a:pt x="16783" y="68975"/>
                  <a:pt x="21211" y="64171"/>
                  <a:pt x="24910" y="59329"/>
                </a:cubicBezTo>
                <a:cubicBezTo>
                  <a:pt x="28617" y="54494"/>
                  <a:pt x="31756" y="48984"/>
                  <a:pt x="29745" y="43712"/>
                </a:cubicBezTo>
                <a:cubicBezTo>
                  <a:pt x="28356" y="40059"/>
                  <a:pt x="24680" y="37028"/>
                  <a:pt x="22124" y="33666"/>
                </a:cubicBezTo>
                <a:cubicBezTo>
                  <a:pt x="19577" y="30313"/>
                  <a:pt x="18272" y="25992"/>
                  <a:pt x="21549" y="22938"/>
                </a:cubicBezTo>
                <a:cubicBezTo>
                  <a:pt x="25678" y="19101"/>
                  <a:pt x="34104" y="19439"/>
                  <a:pt x="40972" y="18349"/>
                </a:cubicBezTo>
                <a:cubicBezTo>
                  <a:pt x="51631" y="16661"/>
                  <a:pt x="56581" y="11419"/>
                  <a:pt x="61239" y="5364"/>
                </a:cubicBezTo>
                <a:cubicBezTo>
                  <a:pt x="63479" y="2458"/>
                  <a:pt x="67531" y="1451"/>
                  <a:pt x="71958" y="1451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12" name="Google Shape;12;p2"/>
            <p:cNvSpPr/>
            <p:nvPr/>
          </p:nvSpPr>
          <p:spPr>
            <a:xfrm>
              <a:off x="4709975" y="1755100"/>
              <a:ext cx="717925" cy="107382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3425" y="2354450"/>
              <a:ext cx="1150175" cy="4744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3425" y="238125"/>
              <a:ext cx="551200" cy="280875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78325" y="238125"/>
              <a:ext cx="349575" cy="706425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86000" y="3483927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-38" y="-2279"/>
            <a:ext cx="9144077" cy="5148058"/>
          </a:xfrm>
          <a:custGeom>
            <a:rect b="b" l="l" r="r" t="t"/>
            <a:pathLst>
              <a:path extrusionOk="0" h="103640" w="184180">
                <a:moveTo>
                  <a:pt x="75724" y="13784"/>
                </a:moveTo>
                <a:cubicBezTo>
                  <a:pt x="78391" y="13784"/>
                  <a:pt x="81152" y="14606"/>
                  <a:pt x="83910" y="16055"/>
                </a:cubicBezTo>
                <a:cubicBezTo>
                  <a:pt x="90498" y="19520"/>
                  <a:pt x="97391" y="23090"/>
                  <a:pt x="104905" y="23090"/>
                </a:cubicBezTo>
                <a:cubicBezTo>
                  <a:pt x="105995" y="23090"/>
                  <a:pt x="107097" y="23015"/>
                  <a:pt x="108214" y="22854"/>
                </a:cubicBezTo>
                <a:cubicBezTo>
                  <a:pt x="113609" y="22079"/>
                  <a:pt x="118489" y="19362"/>
                  <a:pt x="123508" y="17236"/>
                </a:cubicBezTo>
                <a:cubicBezTo>
                  <a:pt x="127078" y="15724"/>
                  <a:pt x="130967" y="14492"/>
                  <a:pt x="134787" y="14492"/>
                </a:cubicBezTo>
                <a:cubicBezTo>
                  <a:pt x="136337" y="14492"/>
                  <a:pt x="137876" y="14695"/>
                  <a:pt x="139378" y="15164"/>
                </a:cubicBezTo>
                <a:cubicBezTo>
                  <a:pt x="144581" y="16791"/>
                  <a:pt x="148695" y="22739"/>
                  <a:pt x="146584" y="27765"/>
                </a:cubicBezTo>
                <a:cubicBezTo>
                  <a:pt x="145318" y="30797"/>
                  <a:pt x="142241" y="32723"/>
                  <a:pt x="140760" y="35654"/>
                </a:cubicBezTo>
                <a:cubicBezTo>
                  <a:pt x="138902" y="39330"/>
                  <a:pt x="139938" y="43873"/>
                  <a:pt x="142018" y="47419"/>
                </a:cubicBezTo>
                <a:cubicBezTo>
                  <a:pt x="144090" y="50972"/>
                  <a:pt x="147098" y="53880"/>
                  <a:pt x="149539" y="57196"/>
                </a:cubicBezTo>
                <a:cubicBezTo>
                  <a:pt x="151979" y="60511"/>
                  <a:pt x="153905" y="64555"/>
                  <a:pt x="153284" y="68622"/>
                </a:cubicBezTo>
                <a:cubicBezTo>
                  <a:pt x="152562" y="73342"/>
                  <a:pt x="148495" y="76995"/>
                  <a:pt x="144006" y="78637"/>
                </a:cubicBezTo>
                <a:cubicBezTo>
                  <a:pt x="139524" y="80279"/>
                  <a:pt x="134636" y="80287"/>
                  <a:pt x="129855" y="80303"/>
                </a:cubicBezTo>
                <a:cubicBezTo>
                  <a:pt x="125081" y="80318"/>
                  <a:pt x="120178" y="80395"/>
                  <a:pt x="115742" y="82152"/>
                </a:cubicBezTo>
                <a:cubicBezTo>
                  <a:pt x="111644" y="83779"/>
                  <a:pt x="108229" y="86733"/>
                  <a:pt x="104599" y="89258"/>
                </a:cubicBezTo>
                <a:cubicBezTo>
                  <a:pt x="101172" y="91635"/>
                  <a:pt x="97253" y="93724"/>
                  <a:pt x="93112" y="93724"/>
                </a:cubicBezTo>
                <a:cubicBezTo>
                  <a:pt x="92867" y="93724"/>
                  <a:pt x="92621" y="93717"/>
                  <a:pt x="92374" y="93702"/>
                </a:cubicBezTo>
                <a:cubicBezTo>
                  <a:pt x="87164" y="93379"/>
                  <a:pt x="82812" y="89749"/>
                  <a:pt x="79136" y="86050"/>
                </a:cubicBezTo>
                <a:cubicBezTo>
                  <a:pt x="75453" y="82352"/>
                  <a:pt x="71823" y="78254"/>
                  <a:pt x="66904" y="76542"/>
                </a:cubicBezTo>
                <a:cubicBezTo>
                  <a:pt x="64848" y="75825"/>
                  <a:pt x="62704" y="75571"/>
                  <a:pt x="60530" y="75571"/>
                </a:cubicBezTo>
                <a:cubicBezTo>
                  <a:pt x="57891" y="75571"/>
                  <a:pt x="55209" y="75945"/>
                  <a:pt x="52592" y="76320"/>
                </a:cubicBezTo>
                <a:cubicBezTo>
                  <a:pt x="50069" y="76681"/>
                  <a:pt x="47478" y="77030"/>
                  <a:pt x="44928" y="77030"/>
                </a:cubicBezTo>
                <a:cubicBezTo>
                  <a:pt x="42661" y="77030"/>
                  <a:pt x="40426" y="76754"/>
                  <a:pt x="38302" y="75967"/>
                </a:cubicBezTo>
                <a:cubicBezTo>
                  <a:pt x="33782" y="74294"/>
                  <a:pt x="30030" y="69497"/>
                  <a:pt x="31242" y="64839"/>
                </a:cubicBezTo>
                <a:cubicBezTo>
                  <a:pt x="32455" y="60181"/>
                  <a:pt x="37995" y="57157"/>
                  <a:pt x="37972" y="52346"/>
                </a:cubicBezTo>
                <a:cubicBezTo>
                  <a:pt x="37957" y="49721"/>
                  <a:pt x="36184" y="47334"/>
                  <a:pt x="36161" y="44710"/>
                </a:cubicBezTo>
                <a:cubicBezTo>
                  <a:pt x="36131" y="41341"/>
                  <a:pt x="39008" y="38571"/>
                  <a:pt x="42147" y="37358"/>
                </a:cubicBezTo>
                <a:cubicBezTo>
                  <a:pt x="45294" y="36146"/>
                  <a:pt x="48739" y="36092"/>
                  <a:pt x="52054" y="35539"/>
                </a:cubicBezTo>
                <a:cubicBezTo>
                  <a:pt x="55377" y="34987"/>
                  <a:pt x="58854" y="33759"/>
                  <a:pt x="60742" y="30973"/>
                </a:cubicBezTo>
                <a:cubicBezTo>
                  <a:pt x="63343" y="27159"/>
                  <a:pt x="62637" y="22186"/>
                  <a:pt x="65830" y="18587"/>
                </a:cubicBezTo>
                <a:cubicBezTo>
                  <a:pt x="68814" y="15231"/>
                  <a:pt x="72187" y="13784"/>
                  <a:pt x="75724" y="13784"/>
                </a:cubicBezTo>
                <a:close/>
                <a:moveTo>
                  <a:pt x="1" y="0"/>
                </a:moveTo>
                <a:lnTo>
                  <a:pt x="1" y="103640"/>
                </a:lnTo>
                <a:lnTo>
                  <a:pt x="184180" y="103640"/>
                </a:lnTo>
                <a:lnTo>
                  <a:pt x="184180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1"/>
          <p:cNvGrpSpPr/>
          <p:nvPr/>
        </p:nvGrpSpPr>
        <p:grpSpPr>
          <a:xfrm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118" name="Google Shape;118;p11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1"/>
          <p:cNvGrpSpPr/>
          <p:nvPr/>
        </p:nvGrpSpPr>
        <p:grpSpPr>
          <a:xfrm>
            <a:off x="18" y="-2288"/>
            <a:ext cx="9143964" cy="5148075"/>
            <a:chOff x="829750" y="2883000"/>
            <a:chExt cx="4604675" cy="2591400"/>
          </a:xfrm>
        </p:grpSpPr>
        <p:sp>
          <p:nvSpPr>
            <p:cNvPr id="123" name="Google Shape;123;p11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600200" y="1405681"/>
            <a:ext cx="5943600" cy="1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600200" y="3326220"/>
            <a:ext cx="5943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2" type="title"/>
          </p:nvPr>
        </p:nvSpPr>
        <p:spPr>
          <a:xfrm>
            <a:off x="6102175" y="1613763"/>
            <a:ext cx="2328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3"/>
          <p:cNvSpPr txBox="1"/>
          <p:nvPr>
            <p:ph idx="3" type="title"/>
          </p:nvPr>
        </p:nvSpPr>
        <p:spPr>
          <a:xfrm>
            <a:off x="6102175" y="2162463"/>
            <a:ext cx="232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hasCustomPrompt="1" idx="4" type="title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2060175" y="1613763"/>
            <a:ext cx="2328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2060175" y="2162463"/>
            <a:ext cx="232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7" type="title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6102175" y="3168249"/>
            <a:ext cx="2328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3"/>
          <p:cNvSpPr txBox="1"/>
          <p:nvPr>
            <p:ph idx="9" type="title"/>
          </p:nvPr>
        </p:nvSpPr>
        <p:spPr>
          <a:xfrm>
            <a:off x="6102175" y="3716949"/>
            <a:ext cx="232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13" type="title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14" type="title"/>
          </p:nvPr>
        </p:nvSpPr>
        <p:spPr>
          <a:xfrm>
            <a:off x="2066400" y="3168249"/>
            <a:ext cx="2328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2066400" y="3716949"/>
            <a:ext cx="232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b="0"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16" type="title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146" name="Google Shape;146;p13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147" name="Google Shape;147;p13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35703" y="5022500"/>
              <a:ext cx="1551198" cy="451338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3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rect b="b" l="l" r="r" t="t"/>
                <a:pathLst>
                  <a:path extrusionOk="0" h="42953" w="28717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rect b="b" l="l" r="r" t="t"/>
                <a:pathLst>
                  <a:path extrusionOk="0" h="11235" w="22048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13"/>
            <p:cNvSpPr/>
            <p:nvPr/>
          </p:nvSpPr>
          <p:spPr>
            <a:xfrm flipH="1">
              <a:off x="7096850" y="1"/>
              <a:ext cx="2050901" cy="570972"/>
            </a:xfrm>
            <a:custGeom>
              <a:rect b="b" l="l" r="r" t="t"/>
              <a:pathLst>
                <a:path extrusionOk="0" h="8467" w="30413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4"/>
          <p:cNvGrpSpPr/>
          <p:nvPr/>
        </p:nvGrpSpPr>
        <p:grpSpPr>
          <a:xfrm>
            <a:off x="-108" y="-2226"/>
            <a:ext cx="9144328" cy="5147952"/>
            <a:chOff x="-108" y="-2226"/>
            <a:chExt cx="9144328" cy="5147952"/>
          </a:xfrm>
        </p:grpSpPr>
        <p:sp>
          <p:nvSpPr>
            <p:cNvPr id="159" name="Google Shape;159;p14"/>
            <p:cNvSpPr/>
            <p:nvPr/>
          </p:nvSpPr>
          <p:spPr>
            <a:xfrm>
              <a:off x="4754976" y="-2225"/>
              <a:ext cx="4389244" cy="9562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-108" y="3709007"/>
              <a:ext cx="4947038" cy="1436719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453226" y="3173652"/>
              <a:ext cx="1690928" cy="1972043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-108" y="-2226"/>
              <a:ext cx="2193335" cy="2022276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14" y="-197"/>
            <a:ext cx="9143965" cy="5143788"/>
            <a:chOff x="14" y="-197"/>
            <a:chExt cx="9143965" cy="5143788"/>
          </a:xfrm>
        </p:grpSpPr>
        <p:sp>
          <p:nvSpPr>
            <p:cNvPr id="164" name="Google Shape;164;p14"/>
            <p:cNvSpPr/>
            <p:nvPr/>
          </p:nvSpPr>
          <p:spPr>
            <a:xfrm>
              <a:off x="14" y="4059225"/>
              <a:ext cx="4515808" cy="1084247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105128" y="3945905"/>
              <a:ext cx="1038851" cy="1197687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62" y="61"/>
              <a:ext cx="1690859" cy="1437541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273852" y="-197"/>
              <a:ext cx="2870069" cy="564108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4"/>
          <p:cNvSpPr txBox="1"/>
          <p:nvPr>
            <p:ph type="title"/>
          </p:nvPr>
        </p:nvSpPr>
        <p:spPr>
          <a:xfrm>
            <a:off x="4754975" y="1062990"/>
            <a:ext cx="36759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b="0"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2" type="title"/>
          </p:nvPr>
        </p:nvSpPr>
        <p:spPr>
          <a:xfrm>
            <a:off x="4754975" y="3531810"/>
            <a:ext cx="36759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3" name="Google Shape;173;p15"/>
          <p:cNvGrpSpPr/>
          <p:nvPr/>
        </p:nvGrpSpPr>
        <p:grpSpPr>
          <a:xfrm>
            <a:off x="25" y="-424"/>
            <a:ext cx="9143962" cy="5143399"/>
            <a:chOff x="25" y="-424"/>
            <a:chExt cx="9143962" cy="5143399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370" y="-424"/>
              <a:ext cx="9143616" cy="5143014"/>
              <a:chOff x="829925" y="2883000"/>
              <a:chExt cx="4604500" cy="25912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4774250" y="4712700"/>
                <a:ext cx="660175" cy="761500"/>
              </a:xfrm>
              <a:custGeom>
                <a:rect b="b" l="l" r="r" t="t"/>
                <a:pathLst>
                  <a:path extrusionOk="0" h="30460" w="26407">
                    <a:moveTo>
                      <a:pt x="26407" y="1"/>
                    </a:moveTo>
                    <a:cubicBezTo>
                      <a:pt x="23767" y="1490"/>
                      <a:pt x="21680" y="3961"/>
                      <a:pt x="20759" y="6854"/>
                    </a:cubicBezTo>
                    <a:cubicBezTo>
                      <a:pt x="19968" y="9348"/>
                      <a:pt x="20007" y="12034"/>
                      <a:pt x="19584" y="14620"/>
                    </a:cubicBezTo>
                    <a:cubicBezTo>
                      <a:pt x="19170" y="17199"/>
                      <a:pt x="18134" y="19915"/>
                      <a:pt x="15893" y="21281"/>
                    </a:cubicBezTo>
                    <a:cubicBezTo>
                      <a:pt x="13844" y="22532"/>
                      <a:pt x="11266" y="22386"/>
                      <a:pt x="8917" y="22885"/>
                    </a:cubicBezTo>
                    <a:cubicBezTo>
                      <a:pt x="4935" y="23729"/>
                      <a:pt x="1604" y="26745"/>
                      <a:pt x="0" y="30460"/>
                    </a:cubicBezTo>
                    <a:lnTo>
                      <a:pt x="26407" y="30460"/>
                    </a:lnTo>
                    <a:lnTo>
                      <a:pt x="26407" y="1"/>
                    </a:ln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829925" y="2883000"/>
                <a:ext cx="851475" cy="724275"/>
              </a:xfrm>
              <a:custGeom>
                <a:rect b="b" l="l" r="r" t="t"/>
                <a:pathLst>
                  <a:path extrusionOk="0" h="28971" w="34059">
                    <a:moveTo>
                      <a:pt x="1" y="1"/>
                    </a:moveTo>
                    <a:lnTo>
                      <a:pt x="1" y="28971"/>
                    </a:lnTo>
                    <a:cubicBezTo>
                      <a:pt x="2180" y="28195"/>
                      <a:pt x="4114" y="26722"/>
                      <a:pt x="5342" y="24757"/>
                    </a:cubicBezTo>
                    <a:cubicBezTo>
                      <a:pt x="7038" y="22064"/>
                      <a:pt x="7383" y="18772"/>
                      <a:pt x="7967" y="15641"/>
                    </a:cubicBezTo>
                    <a:cubicBezTo>
                      <a:pt x="8550" y="12510"/>
                      <a:pt x="9548" y="9202"/>
                      <a:pt x="12057" y="7237"/>
                    </a:cubicBezTo>
                    <a:cubicBezTo>
                      <a:pt x="14363" y="5440"/>
                      <a:pt x="17468" y="5149"/>
                      <a:pt x="20409" y="5149"/>
                    </a:cubicBezTo>
                    <a:cubicBezTo>
                      <a:pt x="20531" y="5149"/>
                      <a:pt x="20653" y="5149"/>
                      <a:pt x="20775" y="5150"/>
                    </a:cubicBezTo>
                    <a:cubicBezTo>
                      <a:pt x="21510" y="5154"/>
                      <a:pt x="22252" y="5167"/>
                      <a:pt x="22994" y="5167"/>
                    </a:cubicBezTo>
                    <a:cubicBezTo>
                      <a:pt x="25335" y="5167"/>
                      <a:pt x="27675" y="5037"/>
                      <a:pt x="29784" y="4076"/>
                    </a:cubicBezTo>
                    <a:cubicBezTo>
                      <a:pt x="31611" y="3247"/>
                      <a:pt x="33107" y="1766"/>
                      <a:pt x="3405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3805000" y="2883000"/>
                <a:ext cx="1629425" cy="320425"/>
              </a:xfrm>
              <a:custGeom>
                <a:rect b="b" l="l" r="r" t="t"/>
                <a:pathLst>
                  <a:path extrusionOk="0" h="12817" w="65177">
                    <a:moveTo>
                      <a:pt x="0" y="1"/>
                    </a:moveTo>
                    <a:cubicBezTo>
                      <a:pt x="3592" y="2111"/>
                      <a:pt x="7068" y="4444"/>
                      <a:pt x="10668" y="6539"/>
                    </a:cubicBezTo>
                    <a:cubicBezTo>
                      <a:pt x="16193" y="9754"/>
                      <a:pt x="22209" y="12471"/>
                      <a:pt x="28594" y="12786"/>
                    </a:cubicBezTo>
                    <a:cubicBezTo>
                      <a:pt x="29022" y="12807"/>
                      <a:pt x="29448" y="12817"/>
                      <a:pt x="29873" y="12817"/>
                    </a:cubicBezTo>
                    <a:cubicBezTo>
                      <a:pt x="37671" y="12817"/>
                      <a:pt x="45107" y="9387"/>
                      <a:pt x="52384" y="6447"/>
                    </a:cubicBezTo>
                    <a:cubicBezTo>
                      <a:pt x="56482" y="4789"/>
                      <a:pt x="60818" y="3262"/>
                      <a:pt x="65177" y="2556"/>
                    </a:cubicBezTo>
                    <a:lnTo>
                      <a:pt x="65177" y="1"/>
                    </a:ln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15"/>
            <p:cNvSpPr/>
            <p:nvPr/>
          </p:nvSpPr>
          <p:spPr>
            <a:xfrm flipH="1" rot="10800000">
              <a:off x="25" y="4572003"/>
              <a:ext cx="2050901" cy="570972"/>
            </a:xfrm>
            <a:custGeom>
              <a:rect b="b" l="l" r="r" t="t"/>
              <a:pathLst>
                <a:path extrusionOk="0" h="8467" w="30413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>
            <a:off x="22" y="61"/>
            <a:ext cx="9143964" cy="5143455"/>
            <a:chOff x="22" y="61"/>
            <a:chExt cx="9143964" cy="5143455"/>
          </a:xfrm>
        </p:grpSpPr>
        <p:sp>
          <p:nvSpPr>
            <p:cNvPr id="182" name="Google Shape;182;p16"/>
            <p:cNvSpPr/>
            <p:nvPr/>
          </p:nvSpPr>
          <p:spPr>
            <a:xfrm rot="10800000">
              <a:off x="4628178" y="61"/>
              <a:ext cx="4515808" cy="1084247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flipH="1">
              <a:off x="22" y="3631650"/>
              <a:ext cx="1310976" cy="1511425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flipH="1">
              <a:off x="22" y="61"/>
              <a:ext cx="3235712" cy="635980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6859850" y="4201541"/>
              <a:ext cx="2284133" cy="9419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6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90" name="Google Shape;190;p17"/>
          <p:cNvGrpSpPr/>
          <p:nvPr/>
        </p:nvGrpSpPr>
        <p:grpSpPr>
          <a:xfrm>
            <a:off x="0" y="1"/>
            <a:ext cx="9144100" cy="5145724"/>
            <a:chOff x="0" y="1"/>
            <a:chExt cx="9144100" cy="5145724"/>
          </a:xfrm>
        </p:grpSpPr>
        <p:sp>
          <p:nvSpPr>
            <p:cNvPr id="191" name="Google Shape;191;p17"/>
            <p:cNvSpPr/>
            <p:nvPr/>
          </p:nvSpPr>
          <p:spPr>
            <a:xfrm rot="10800000">
              <a:off x="7222646" y="3374083"/>
              <a:ext cx="1921454" cy="1771642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flipH="1">
              <a:off x="7093100" y="3"/>
              <a:ext cx="2050901" cy="570972"/>
            </a:xfrm>
            <a:custGeom>
              <a:rect b="b" l="l" r="r" t="t"/>
              <a:pathLst>
                <a:path extrusionOk="0" h="8467" w="30413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flipH="1">
              <a:off x="0" y="3011652"/>
              <a:ext cx="1425727" cy="213186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flipH="1">
              <a:off x="0" y="1"/>
              <a:ext cx="694221" cy="1402466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713225" y="3120397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2" type="subTitle"/>
          </p:nvPr>
        </p:nvSpPr>
        <p:spPr>
          <a:xfrm>
            <a:off x="3407700" y="3120397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3" type="subTitle"/>
          </p:nvPr>
        </p:nvSpPr>
        <p:spPr>
          <a:xfrm>
            <a:off x="713225" y="25717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4" type="subTitle"/>
          </p:nvPr>
        </p:nvSpPr>
        <p:spPr>
          <a:xfrm>
            <a:off x="3407700" y="25717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5" type="subTitle"/>
          </p:nvPr>
        </p:nvSpPr>
        <p:spPr>
          <a:xfrm>
            <a:off x="6102175" y="3120397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6" type="subTitle"/>
          </p:nvPr>
        </p:nvSpPr>
        <p:spPr>
          <a:xfrm>
            <a:off x="6102175" y="25717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4" name="Google Shape;204;p18"/>
          <p:cNvGrpSpPr/>
          <p:nvPr/>
        </p:nvGrpSpPr>
        <p:grpSpPr>
          <a:xfrm>
            <a:off x="23" y="-424"/>
            <a:ext cx="9143964" cy="5143411"/>
            <a:chOff x="829750" y="2883000"/>
            <a:chExt cx="4604675" cy="2591400"/>
          </a:xfrm>
        </p:grpSpPr>
        <p:sp>
          <p:nvSpPr>
            <p:cNvPr id="205" name="Google Shape;205;p18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8"/>
          <p:cNvSpPr/>
          <p:nvPr/>
        </p:nvSpPr>
        <p:spPr>
          <a:xfrm flipH="1" rot="10800000">
            <a:off x="25" y="4572003"/>
            <a:ext cx="2050901" cy="570972"/>
          </a:xfrm>
          <a:custGeom>
            <a:rect b="b" l="l" r="r" t="t"/>
            <a:pathLst>
              <a:path extrusionOk="0" h="8467" w="30413">
                <a:moveTo>
                  <a:pt x="0" y="0"/>
                </a:moveTo>
                <a:lnTo>
                  <a:pt x="0" y="7774"/>
                </a:lnTo>
                <a:cubicBezTo>
                  <a:pt x="909" y="8230"/>
                  <a:pt x="1936" y="8466"/>
                  <a:pt x="2959" y="8466"/>
                </a:cubicBezTo>
                <a:cubicBezTo>
                  <a:pt x="4259" y="8466"/>
                  <a:pt x="5553" y="8085"/>
                  <a:pt x="6592" y="7291"/>
                </a:cubicBezTo>
                <a:cubicBezTo>
                  <a:pt x="7904" y="6285"/>
                  <a:pt x="8787" y="4766"/>
                  <a:pt x="10176" y="3876"/>
                </a:cubicBezTo>
                <a:cubicBezTo>
                  <a:pt x="11263" y="3175"/>
                  <a:pt x="12556" y="2927"/>
                  <a:pt x="13864" y="2927"/>
                </a:cubicBezTo>
                <a:cubicBezTo>
                  <a:pt x="14477" y="2927"/>
                  <a:pt x="15094" y="2982"/>
                  <a:pt x="15694" y="3070"/>
                </a:cubicBezTo>
                <a:cubicBezTo>
                  <a:pt x="17566" y="3338"/>
                  <a:pt x="19408" y="3906"/>
                  <a:pt x="21303" y="3991"/>
                </a:cubicBezTo>
                <a:cubicBezTo>
                  <a:pt x="21464" y="3998"/>
                  <a:pt x="21624" y="4002"/>
                  <a:pt x="21784" y="4002"/>
                </a:cubicBezTo>
                <a:cubicBezTo>
                  <a:pt x="25051" y="4002"/>
                  <a:pt x="28262" y="2451"/>
                  <a:pt x="30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1" type="subTitle"/>
          </p:nvPr>
        </p:nvSpPr>
        <p:spPr>
          <a:xfrm>
            <a:off x="5669525" y="2162411"/>
            <a:ext cx="2761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2" type="subTitle"/>
          </p:nvPr>
        </p:nvSpPr>
        <p:spPr>
          <a:xfrm>
            <a:off x="5669525" y="1613763"/>
            <a:ext cx="276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3" type="subTitle"/>
          </p:nvPr>
        </p:nvSpPr>
        <p:spPr>
          <a:xfrm>
            <a:off x="1627650" y="2162411"/>
            <a:ext cx="2761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4" type="subTitle"/>
          </p:nvPr>
        </p:nvSpPr>
        <p:spPr>
          <a:xfrm>
            <a:off x="1627650" y="1613763"/>
            <a:ext cx="276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5669525" y="3716928"/>
            <a:ext cx="2761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6" type="subTitle"/>
          </p:nvPr>
        </p:nvSpPr>
        <p:spPr>
          <a:xfrm>
            <a:off x="5669525" y="3168279"/>
            <a:ext cx="276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1627650" y="3716903"/>
            <a:ext cx="2761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8" type="subTitle"/>
          </p:nvPr>
        </p:nvSpPr>
        <p:spPr>
          <a:xfrm>
            <a:off x="1627650" y="3168254"/>
            <a:ext cx="2761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1" name="Google Shape;221;p19"/>
          <p:cNvGrpSpPr/>
          <p:nvPr/>
        </p:nvGrpSpPr>
        <p:grpSpPr>
          <a:xfrm rot="10800000">
            <a:off x="23" y="-424"/>
            <a:ext cx="9143964" cy="5143411"/>
            <a:chOff x="829750" y="2883000"/>
            <a:chExt cx="4604675" cy="2591400"/>
          </a:xfrm>
        </p:grpSpPr>
        <p:sp>
          <p:nvSpPr>
            <p:cNvPr id="222" name="Google Shape;222;p19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9"/>
          <p:cNvSpPr/>
          <p:nvPr/>
        </p:nvSpPr>
        <p:spPr>
          <a:xfrm flipH="1">
            <a:off x="7093084" y="-413"/>
            <a:ext cx="2050901" cy="570972"/>
          </a:xfrm>
          <a:custGeom>
            <a:rect b="b" l="l" r="r" t="t"/>
            <a:pathLst>
              <a:path extrusionOk="0" h="8467" w="30413">
                <a:moveTo>
                  <a:pt x="0" y="0"/>
                </a:moveTo>
                <a:lnTo>
                  <a:pt x="0" y="7774"/>
                </a:lnTo>
                <a:cubicBezTo>
                  <a:pt x="909" y="8230"/>
                  <a:pt x="1936" y="8466"/>
                  <a:pt x="2959" y="8466"/>
                </a:cubicBezTo>
                <a:cubicBezTo>
                  <a:pt x="4259" y="8466"/>
                  <a:pt x="5553" y="8085"/>
                  <a:pt x="6592" y="7291"/>
                </a:cubicBezTo>
                <a:cubicBezTo>
                  <a:pt x="7904" y="6285"/>
                  <a:pt x="8787" y="4766"/>
                  <a:pt x="10176" y="3876"/>
                </a:cubicBezTo>
                <a:cubicBezTo>
                  <a:pt x="11263" y="3175"/>
                  <a:pt x="12556" y="2927"/>
                  <a:pt x="13864" y="2927"/>
                </a:cubicBezTo>
                <a:cubicBezTo>
                  <a:pt x="14477" y="2927"/>
                  <a:pt x="15094" y="2982"/>
                  <a:pt x="15694" y="3070"/>
                </a:cubicBezTo>
                <a:cubicBezTo>
                  <a:pt x="17566" y="3338"/>
                  <a:pt x="19408" y="3906"/>
                  <a:pt x="21303" y="3991"/>
                </a:cubicBezTo>
                <a:cubicBezTo>
                  <a:pt x="21464" y="3998"/>
                  <a:pt x="21624" y="4002"/>
                  <a:pt x="21784" y="4002"/>
                </a:cubicBezTo>
                <a:cubicBezTo>
                  <a:pt x="25051" y="4002"/>
                  <a:pt x="28262" y="2451"/>
                  <a:pt x="30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3539" y="53"/>
            <a:ext cx="9144215" cy="5143622"/>
            <a:chOff x="835700" y="2883400"/>
            <a:chExt cx="4592775" cy="2590462"/>
          </a:xfrm>
        </p:grpSpPr>
        <p:sp>
          <p:nvSpPr>
            <p:cNvPr id="230" name="Google Shape;230;p20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35705" y="5100675"/>
              <a:ext cx="1282602" cy="373187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4468763" y="4352425"/>
              <a:ext cx="959707" cy="112139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0" y="1"/>
            <a:ext cx="9147750" cy="5143583"/>
            <a:chOff x="0" y="1"/>
            <a:chExt cx="9147750" cy="5143583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0" y="1"/>
              <a:ext cx="9144074" cy="5143583"/>
              <a:chOff x="823425" y="238125"/>
              <a:chExt cx="4604499" cy="2590834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4876701" y="2004476"/>
                <a:ext cx="551223" cy="824483"/>
              </a:xfrm>
              <a:custGeom>
                <a:rect b="b" l="l" r="r" t="t"/>
                <a:pathLst>
                  <a:path extrusionOk="0" h="42953" w="28717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rect b="b" l="l" r="r" t="t"/>
                <a:pathLst>
                  <a:path extrusionOk="0" h="11235" w="22048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0"/>
            <p:cNvSpPr/>
            <p:nvPr/>
          </p:nvSpPr>
          <p:spPr>
            <a:xfrm flipH="1">
              <a:off x="7096850" y="1"/>
              <a:ext cx="2050901" cy="570972"/>
            </a:xfrm>
            <a:custGeom>
              <a:rect b="b" l="l" r="r" t="t"/>
              <a:pathLst>
                <a:path extrusionOk="0" h="8467" w="30413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0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1" type="subTitle"/>
          </p:nvPr>
        </p:nvSpPr>
        <p:spPr>
          <a:xfrm>
            <a:off x="713225" y="191109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2" type="subTitle"/>
          </p:nvPr>
        </p:nvSpPr>
        <p:spPr>
          <a:xfrm>
            <a:off x="3407700" y="191109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0"/>
          <p:cNvSpPr txBox="1"/>
          <p:nvPr>
            <p:ph idx="3" type="subTitle"/>
          </p:nvPr>
        </p:nvSpPr>
        <p:spPr>
          <a:xfrm>
            <a:off x="713225" y="13624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4" type="subTitle"/>
          </p:nvPr>
        </p:nvSpPr>
        <p:spPr>
          <a:xfrm>
            <a:off x="3407700" y="13624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5" type="subTitle"/>
          </p:nvPr>
        </p:nvSpPr>
        <p:spPr>
          <a:xfrm>
            <a:off x="6102175" y="191109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0"/>
          <p:cNvSpPr txBox="1"/>
          <p:nvPr>
            <p:ph idx="6" type="subTitle"/>
          </p:nvPr>
        </p:nvSpPr>
        <p:spPr>
          <a:xfrm>
            <a:off x="6102175" y="1362450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0"/>
          <p:cNvSpPr txBox="1"/>
          <p:nvPr>
            <p:ph idx="7" type="subTitle"/>
          </p:nvPr>
        </p:nvSpPr>
        <p:spPr>
          <a:xfrm>
            <a:off x="713225" y="3694163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idx="8" type="subTitle"/>
          </p:nvPr>
        </p:nvSpPr>
        <p:spPr>
          <a:xfrm>
            <a:off x="3407700" y="3694163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9" type="subTitle"/>
          </p:nvPr>
        </p:nvSpPr>
        <p:spPr>
          <a:xfrm>
            <a:off x="713225" y="3145516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20"/>
          <p:cNvSpPr txBox="1"/>
          <p:nvPr>
            <p:ph idx="13" type="subTitle"/>
          </p:nvPr>
        </p:nvSpPr>
        <p:spPr>
          <a:xfrm>
            <a:off x="3407700" y="3145516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0"/>
          <p:cNvSpPr txBox="1"/>
          <p:nvPr>
            <p:ph idx="14" type="subTitle"/>
          </p:nvPr>
        </p:nvSpPr>
        <p:spPr>
          <a:xfrm>
            <a:off x="6102175" y="3694163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0"/>
          <p:cNvSpPr txBox="1"/>
          <p:nvPr>
            <p:ph idx="15" type="subTitle"/>
          </p:nvPr>
        </p:nvSpPr>
        <p:spPr>
          <a:xfrm>
            <a:off x="6102175" y="3145516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1" name="Google Shape;21;p3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13225" y="2739282"/>
            <a:ext cx="5023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3225" y="4017156"/>
            <a:ext cx="50232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>
            <a:off x="22" y="61"/>
            <a:ext cx="9143964" cy="5143411"/>
            <a:chOff x="829750" y="2883000"/>
            <a:chExt cx="4604675" cy="2591400"/>
          </a:xfrm>
        </p:grpSpPr>
        <p:sp>
          <p:nvSpPr>
            <p:cNvPr id="29" name="Google Shape;29;p3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Numbers and text">
  <p:cSld name="BIG_NUMBER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1"/>
          <p:cNvGrpSpPr/>
          <p:nvPr/>
        </p:nvGrpSpPr>
        <p:grpSpPr>
          <a:xfrm>
            <a:off x="-108" y="-2226"/>
            <a:ext cx="9144215" cy="5147952"/>
            <a:chOff x="-108" y="-2226"/>
            <a:chExt cx="9144215" cy="5147952"/>
          </a:xfrm>
        </p:grpSpPr>
        <p:sp>
          <p:nvSpPr>
            <p:cNvPr id="255" name="Google Shape;255;p21"/>
            <p:cNvSpPr/>
            <p:nvPr/>
          </p:nvSpPr>
          <p:spPr>
            <a:xfrm rot="10800000">
              <a:off x="-108" y="4067665"/>
              <a:ext cx="4948183" cy="1078061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flipH="1" rot="10800000">
              <a:off x="-108" y="-2226"/>
              <a:ext cx="4947038" cy="1436719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flipH="1" rot="10800000">
              <a:off x="7010353" y="-2226"/>
              <a:ext cx="2133755" cy="2488596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 rot="10800000">
              <a:off x="7222646" y="3374083"/>
              <a:ext cx="1921454" cy="1771642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1"/>
          <p:cNvSpPr txBox="1"/>
          <p:nvPr>
            <p:ph hasCustomPrompt="1" type="title"/>
          </p:nvPr>
        </p:nvSpPr>
        <p:spPr>
          <a:xfrm>
            <a:off x="3407550" y="539500"/>
            <a:ext cx="50232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60" name="Google Shape;260;p21"/>
          <p:cNvSpPr txBox="1"/>
          <p:nvPr>
            <p:ph idx="1" type="subTitle"/>
          </p:nvPr>
        </p:nvSpPr>
        <p:spPr>
          <a:xfrm>
            <a:off x="3407550" y="1362400"/>
            <a:ext cx="5023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hasCustomPrompt="1" idx="2" type="title"/>
          </p:nvPr>
        </p:nvSpPr>
        <p:spPr>
          <a:xfrm>
            <a:off x="3407550" y="1954500"/>
            <a:ext cx="50232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62" name="Google Shape;262;p21"/>
          <p:cNvSpPr txBox="1"/>
          <p:nvPr>
            <p:ph idx="3" type="subTitle"/>
          </p:nvPr>
        </p:nvSpPr>
        <p:spPr>
          <a:xfrm>
            <a:off x="3407550" y="2777400"/>
            <a:ext cx="5023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hasCustomPrompt="1" idx="4" type="title"/>
          </p:nvPr>
        </p:nvSpPr>
        <p:spPr>
          <a:xfrm>
            <a:off x="3407550" y="3374075"/>
            <a:ext cx="50232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64" name="Google Shape;264;p21"/>
          <p:cNvSpPr txBox="1"/>
          <p:nvPr>
            <p:ph idx="5" type="subTitle"/>
          </p:nvPr>
        </p:nvSpPr>
        <p:spPr>
          <a:xfrm>
            <a:off x="3407550" y="4196975"/>
            <a:ext cx="5023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21"/>
          <p:cNvGrpSpPr/>
          <p:nvPr/>
        </p:nvGrpSpPr>
        <p:grpSpPr>
          <a:xfrm>
            <a:off x="14" y="28"/>
            <a:ext cx="9143964" cy="5143693"/>
            <a:chOff x="14" y="28"/>
            <a:chExt cx="9143964" cy="5143693"/>
          </a:xfrm>
        </p:grpSpPr>
        <p:sp>
          <p:nvSpPr>
            <p:cNvPr id="266" name="Google Shape;266;p21"/>
            <p:cNvSpPr/>
            <p:nvPr/>
          </p:nvSpPr>
          <p:spPr>
            <a:xfrm flipH="1" rot="10800000">
              <a:off x="14" y="28"/>
              <a:ext cx="4515808" cy="1084247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 flipH="1" rot="10800000">
              <a:off x="7833002" y="425"/>
              <a:ext cx="1310976" cy="1511425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 rot="10800000">
              <a:off x="7662379" y="3884352"/>
              <a:ext cx="1481311" cy="1259369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10800000">
              <a:off x="22" y="4507459"/>
              <a:ext cx="3235712" cy="635980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 rot="10800000">
            <a:off x="-13" y="-2323"/>
            <a:ext cx="9144027" cy="5148146"/>
          </a:xfrm>
          <a:custGeom>
            <a:rect b="b" l="l" r="r" t="t"/>
            <a:pathLst>
              <a:path extrusionOk="0" h="103647" w="184179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74" name="Google Shape;274;p22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0" y="-16"/>
            <a:ext cx="9144027" cy="5143533"/>
            <a:chOff x="823425" y="238116"/>
            <a:chExt cx="4604475" cy="2590809"/>
          </a:xfrm>
        </p:grpSpPr>
        <p:sp>
          <p:nvSpPr>
            <p:cNvPr id="279" name="Google Shape;279;p22"/>
            <p:cNvSpPr/>
            <p:nvPr/>
          </p:nvSpPr>
          <p:spPr>
            <a:xfrm>
              <a:off x="4709975" y="1755100"/>
              <a:ext cx="717925" cy="107382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23425" y="2354450"/>
              <a:ext cx="1150175" cy="4744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823425" y="238125"/>
              <a:ext cx="551200" cy="280875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 flipH="1" rot="5400000">
              <a:off x="4997402" y="69362"/>
              <a:ext cx="255889" cy="593397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2"/>
          <p:cNvSpPr txBox="1"/>
          <p:nvPr>
            <p:ph type="ctrTitle"/>
          </p:nvPr>
        </p:nvSpPr>
        <p:spPr>
          <a:xfrm>
            <a:off x="2057400" y="539512"/>
            <a:ext cx="5029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2057400" y="1545348"/>
            <a:ext cx="5029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5" name="Google Shape;285;p22"/>
          <p:cNvSpPr txBox="1"/>
          <p:nvPr/>
        </p:nvSpPr>
        <p:spPr>
          <a:xfrm>
            <a:off x="2057400" y="3602662"/>
            <a:ext cx="5029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 flipH="1" rot="10800000">
            <a:off x="-13" y="-2323"/>
            <a:ext cx="9144027" cy="5148146"/>
          </a:xfrm>
          <a:custGeom>
            <a:rect b="b" l="l" r="r" t="t"/>
            <a:pathLst>
              <a:path extrusionOk="0" h="103647" w="184179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90" name="Google Shape;290;p23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3"/>
          <p:cNvGrpSpPr/>
          <p:nvPr/>
        </p:nvGrpSpPr>
        <p:grpSpPr>
          <a:xfrm flipH="1">
            <a:off x="-27" y="-16"/>
            <a:ext cx="9144027" cy="5143533"/>
            <a:chOff x="823425" y="238116"/>
            <a:chExt cx="4604475" cy="2590809"/>
          </a:xfrm>
        </p:grpSpPr>
        <p:sp>
          <p:nvSpPr>
            <p:cNvPr id="295" name="Google Shape;295;p23"/>
            <p:cNvSpPr/>
            <p:nvPr/>
          </p:nvSpPr>
          <p:spPr>
            <a:xfrm>
              <a:off x="4709975" y="1755100"/>
              <a:ext cx="717925" cy="107382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823425" y="2354450"/>
              <a:ext cx="1150175" cy="4744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823425" y="238125"/>
              <a:ext cx="551200" cy="280875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 flipH="1" rot="5400000">
              <a:off x="4997402" y="69362"/>
              <a:ext cx="255889" cy="593397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l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4"/>
          <p:cNvGrpSpPr/>
          <p:nvPr/>
        </p:nvGrpSpPr>
        <p:grpSpPr>
          <a:xfrm>
            <a:off x="14" y="28"/>
            <a:ext cx="9143964" cy="5143693"/>
            <a:chOff x="14" y="28"/>
            <a:chExt cx="9143964" cy="5143693"/>
          </a:xfrm>
        </p:grpSpPr>
        <p:sp>
          <p:nvSpPr>
            <p:cNvPr id="302" name="Google Shape;302;p24"/>
            <p:cNvSpPr/>
            <p:nvPr/>
          </p:nvSpPr>
          <p:spPr>
            <a:xfrm flipH="1" rot="10800000">
              <a:off x="14" y="28"/>
              <a:ext cx="4515808" cy="1084247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 flipH="1" rot="10800000">
              <a:off x="7833002" y="425"/>
              <a:ext cx="1310976" cy="1511425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 rot="10800000">
              <a:off x="7662379" y="3884352"/>
              <a:ext cx="1481311" cy="1259369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rot="10800000">
              <a:off x="22" y="4507459"/>
              <a:ext cx="3235712" cy="635980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13225" y="1362456"/>
            <a:ext cx="7717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23" y="-424"/>
            <a:ext cx="9143964" cy="5143411"/>
            <a:chOff x="829750" y="2883000"/>
            <a:chExt cx="4604675" cy="2591400"/>
          </a:xfrm>
        </p:grpSpPr>
        <p:sp>
          <p:nvSpPr>
            <p:cNvPr id="38" name="Google Shape;38;p4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/>
          <p:nvPr/>
        </p:nvSpPr>
        <p:spPr>
          <a:xfrm flipH="1" rot="10800000">
            <a:off x="25" y="4572003"/>
            <a:ext cx="2050901" cy="570972"/>
          </a:xfrm>
          <a:custGeom>
            <a:rect b="b" l="l" r="r" t="t"/>
            <a:pathLst>
              <a:path extrusionOk="0" h="8467" w="30413">
                <a:moveTo>
                  <a:pt x="0" y="0"/>
                </a:moveTo>
                <a:lnTo>
                  <a:pt x="0" y="7774"/>
                </a:lnTo>
                <a:cubicBezTo>
                  <a:pt x="909" y="8230"/>
                  <a:pt x="1936" y="8466"/>
                  <a:pt x="2959" y="8466"/>
                </a:cubicBezTo>
                <a:cubicBezTo>
                  <a:pt x="4259" y="8466"/>
                  <a:pt x="5553" y="8085"/>
                  <a:pt x="6592" y="7291"/>
                </a:cubicBezTo>
                <a:cubicBezTo>
                  <a:pt x="7904" y="6285"/>
                  <a:pt x="8787" y="4766"/>
                  <a:pt x="10176" y="3876"/>
                </a:cubicBezTo>
                <a:cubicBezTo>
                  <a:pt x="11263" y="3175"/>
                  <a:pt x="12556" y="2927"/>
                  <a:pt x="13864" y="2927"/>
                </a:cubicBezTo>
                <a:cubicBezTo>
                  <a:pt x="14477" y="2927"/>
                  <a:pt x="15094" y="2982"/>
                  <a:pt x="15694" y="3070"/>
                </a:cubicBezTo>
                <a:cubicBezTo>
                  <a:pt x="17566" y="3338"/>
                  <a:pt x="19408" y="3906"/>
                  <a:pt x="21303" y="3991"/>
                </a:cubicBezTo>
                <a:cubicBezTo>
                  <a:pt x="21464" y="3998"/>
                  <a:pt x="21624" y="4002"/>
                  <a:pt x="21784" y="4002"/>
                </a:cubicBezTo>
                <a:cubicBezTo>
                  <a:pt x="25051" y="4002"/>
                  <a:pt x="28262" y="2451"/>
                  <a:pt x="30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920075" y="3120396"/>
            <a:ext cx="2469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754925" y="3120396"/>
            <a:ext cx="2469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920075" y="2571750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754925" y="2571750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0" name="Google Shape;50;p5"/>
          <p:cNvGrpSpPr/>
          <p:nvPr/>
        </p:nvGrpSpPr>
        <p:grpSpPr>
          <a:xfrm>
            <a:off x="3539" y="53"/>
            <a:ext cx="9144215" cy="5143573"/>
            <a:chOff x="835700" y="2883400"/>
            <a:chExt cx="4592775" cy="2590438"/>
          </a:xfrm>
        </p:grpSpPr>
        <p:sp>
          <p:nvSpPr>
            <p:cNvPr id="51" name="Google Shape;51;p5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35703" y="5022500"/>
              <a:ext cx="1551198" cy="451338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0" y="1"/>
            <a:ext cx="9147750" cy="5143515"/>
            <a:chOff x="0" y="1"/>
            <a:chExt cx="9147750" cy="5143515"/>
          </a:xfrm>
        </p:grpSpPr>
        <p:grpSp>
          <p:nvGrpSpPr>
            <p:cNvPr id="56" name="Google Shape;56;p5"/>
            <p:cNvGrpSpPr/>
            <p:nvPr/>
          </p:nvGrpSpPr>
          <p:grpSpPr>
            <a:xfrm>
              <a:off x="0" y="1"/>
              <a:ext cx="9144027" cy="5143515"/>
              <a:chOff x="823425" y="238125"/>
              <a:chExt cx="4604475" cy="25908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4709975" y="1755100"/>
                <a:ext cx="717925" cy="1073825"/>
              </a:xfrm>
              <a:custGeom>
                <a:rect b="b" l="l" r="r" t="t"/>
                <a:pathLst>
                  <a:path extrusionOk="0" h="42953" w="28717">
                    <a:moveTo>
                      <a:pt x="28717" y="0"/>
                    </a:moveTo>
                    <a:cubicBezTo>
                      <a:pt x="25647" y="5180"/>
                      <a:pt x="22777" y="10652"/>
                      <a:pt x="23138" y="16592"/>
                    </a:cubicBezTo>
                    <a:cubicBezTo>
                      <a:pt x="23337" y="19953"/>
                      <a:pt x="24580" y="23146"/>
                      <a:pt x="25064" y="26469"/>
                    </a:cubicBezTo>
                    <a:cubicBezTo>
                      <a:pt x="25555" y="29791"/>
                      <a:pt x="25102" y="33598"/>
                      <a:pt x="22608" y="35785"/>
                    </a:cubicBezTo>
                    <a:cubicBezTo>
                      <a:pt x="20466" y="37666"/>
                      <a:pt x="17640" y="37799"/>
                      <a:pt x="14723" y="37799"/>
                    </a:cubicBezTo>
                    <a:cubicBezTo>
                      <a:pt x="14239" y="37799"/>
                      <a:pt x="13752" y="37796"/>
                      <a:pt x="13265" y="37796"/>
                    </a:cubicBezTo>
                    <a:cubicBezTo>
                      <a:pt x="11791" y="37796"/>
                      <a:pt x="10320" y="37830"/>
                      <a:pt x="8925" y="38103"/>
                    </a:cubicBezTo>
                    <a:cubicBezTo>
                      <a:pt x="5564" y="38755"/>
                      <a:pt x="2755" y="40781"/>
                      <a:pt x="0" y="42953"/>
                    </a:cubicBezTo>
                    <a:lnTo>
                      <a:pt x="28717" y="42953"/>
                    </a:lnTo>
                    <a:lnTo>
                      <a:pt x="28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823425" y="238125"/>
                <a:ext cx="551200" cy="280875"/>
              </a:xfrm>
              <a:custGeom>
                <a:rect b="b" l="l" r="r" t="t"/>
                <a:pathLst>
                  <a:path extrusionOk="0" h="11235" w="22048">
                    <a:moveTo>
                      <a:pt x="0" y="0"/>
                    </a:moveTo>
                    <a:lnTo>
                      <a:pt x="0" y="11235"/>
                    </a:lnTo>
                    <a:cubicBezTo>
                      <a:pt x="1197" y="10337"/>
                      <a:pt x="2486" y="9577"/>
                      <a:pt x="3852" y="8963"/>
                    </a:cubicBezTo>
                    <a:cubicBezTo>
                      <a:pt x="8334" y="6907"/>
                      <a:pt x="13253" y="5825"/>
                      <a:pt x="17497" y="3292"/>
                    </a:cubicBezTo>
                    <a:cubicBezTo>
                      <a:pt x="19109" y="2333"/>
                      <a:pt x="20590" y="1182"/>
                      <a:pt x="2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" name="Google Shape;59;p5"/>
            <p:cNvSpPr/>
            <p:nvPr/>
          </p:nvSpPr>
          <p:spPr>
            <a:xfrm flipH="1">
              <a:off x="7096850" y="1"/>
              <a:ext cx="2050901" cy="570972"/>
            </a:xfrm>
            <a:custGeom>
              <a:rect b="b" l="l" r="r" t="t"/>
              <a:pathLst>
                <a:path extrusionOk="0" h="8467" w="30413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64" name="Google Shape;64;p6"/>
            <p:cNvSpPr/>
            <p:nvPr/>
          </p:nvSpPr>
          <p:spPr>
            <a:xfrm>
              <a:off x="4709975" y="1755100"/>
              <a:ext cx="717925" cy="107382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23425" y="2354450"/>
              <a:ext cx="1150175" cy="4744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823425" y="238125"/>
              <a:ext cx="551200" cy="280875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078325" y="238125"/>
              <a:ext cx="349575" cy="706425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7" y="0"/>
            <a:ext cx="9144034" cy="5143519"/>
            <a:chOff x="-7" y="0"/>
            <a:chExt cx="9144034" cy="5143519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-7" y="0"/>
              <a:ext cx="3092035" cy="5143519"/>
              <a:chOff x="-7" y="0"/>
              <a:chExt cx="3092035" cy="5143519"/>
            </a:xfrm>
          </p:grpSpPr>
          <p:sp>
            <p:nvSpPr>
              <p:cNvPr id="72" name="Google Shape;72;p7"/>
              <p:cNvSpPr/>
              <p:nvPr/>
            </p:nvSpPr>
            <p:spPr>
              <a:xfrm rot="5400000">
                <a:off x="176349" y="2833409"/>
                <a:ext cx="2133755" cy="2486468"/>
              </a:xfrm>
              <a:custGeom>
                <a:rect b="b" l="l" r="r" t="t"/>
                <a:pathLst>
                  <a:path extrusionOk="0" h="50090" w="42868">
                    <a:moveTo>
                      <a:pt x="42868" y="0"/>
                    </a:moveTo>
                    <a:cubicBezTo>
                      <a:pt x="41609" y="384"/>
                      <a:pt x="40428" y="982"/>
                      <a:pt x="39376" y="1773"/>
                    </a:cubicBezTo>
                    <a:cubicBezTo>
                      <a:pt x="37013" y="3584"/>
                      <a:pt x="35455" y="6262"/>
                      <a:pt x="35048" y="9209"/>
                    </a:cubicBezTo>
                    <a:cubicBezTo>
                      <a:pt x="34710" y="11795"/>
                      <a:pt x="35278" y="14404"/>
                      <a:pt x="35301" y="17006"/>
                    </a:cubicBezTo>
                    <a:cubicBezTo>
                      <a:pt x="35332" y="19608"/>
                      <a:pt x="34649" y="22478"/>
                      <a:pt x="32508" y="23974"/>
                    </a:cubicBezTo>
                    <a:cubicBezTo>
                      <a:pt x="30520" y="25363"/>
                      <a:pt x="27727" y="25225"/>
                      <a:pt x="25785" y="26691"/>
                    </a:cubicBezTo>
                    <a:cubicBezTo>
                      <a:pt x="23736" y="28241"/>
                      <a:pt x="23245" y="31073"/>
                      <a:pt x="22969" y="33621"/>
                    </a:cubicBezTo>
                    <a:cubicBezTo>
                      <a:pt x="22685" y="36176"/>
                      <a:pt x="22340" y="38992"/>
                      <a:pt x="20436" y="40711"/>
                    </a:cubicBezTo>
                    <a:cubicBezTo>
                      <a:pt x="17912" y="42991"/>
                      <a:pt x="14021" y="42262"/>
                      <a:pt x="10644" y="42653"/>
                    </a:cubicBezTo>
                    <a:cubicBezTo>
                      <a:pt x="6669" y="43136"/>
                      <a:pt x="3101" y="45308"/>
                      <a:pt x="852" y="48616"/>
                    </a:cubicBezTo>
                    <a:cubicBezTo>
                      <a:pt x="537" y="49092"/>
                      <a:pt x="246" y="49583"/>
                      <a:pt x="0" y="50089"/>
                    </a:cubicBezTo>
                    <a:lnTo>
                      <a:pt x="42868" y="50089"/>
                    </a:lnTo>
                    <a:lnTo>
                      <a:pt x="42868" y="0"/>
                    </a:ln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flipH="1" rot="10800000">
                <a:off x="3546" y="0"/>
                <a:ext cx="3088482" cy="896169"/>
              </a:xfrm>
              <a:custGeom>
                <a:rect b="b" l="l" r="r" t="t"/>
                <a:pathLst>
                  <a:path extrusionOk="0" h="28918" w="99388">
                    <a:moveTo>
                      <a:pt x="13593" y="0"/>
                    </a:moveTo>
                    <a:cubicBezTo>
                      <a:pt x="9950" y="0"/>
                      <a:pt x="6103" y="2007"/>
                      <a:pt x="2436" y="2007"/>
                    </a:cubicBezTo>
                    <a:cubicBezTo>
                      <a:pt x="1614" y="2007"/>
                      <a:pt x="800" y="1906"/>
                      <a:pt x="0" y="1659"/>
                    </a:cubicBezTo>
                    <a:lnTo>
                      <a:pt x="0" y="28917"/>
                    </a:lnTo>
                    <a:lnTo>
                      <a:pt x="99388" y="28917"/>
                    </a:lnTo>
                    <a:cubicBezTo>
                      <a:pt x="95143" y="22512"/>
                      <a:pt x="87539" y="18385"/>
                      <a:pt x="79848" y="18385"/>
                    </a:cubicBezTo>
                    <a:cubicBezTo>
                      <a:pt x="78989" y="18385"/>
                      <a:pt x="78128" y="18436"/>
                      <a:pt x="77271" y="18542"/>
                    </a:cubicBezTo>
                    <a:cubicBezTo>
                      <a:pt x="74047" y="18943"/>
                      <a:pt x="70686" y="19998"/>
                      <a:pt x="67517" y="19998"/>
                    </a:cubicBezTo>
                    <a:cubicBezTo>
                      <a:pt x="65956" y="19998"/>
                      <a:pt x="64441" y="19742"/>
                      <a:pt x="63012" y="19025"/>
                    </a:cubicBezTo>
                    <a:cubicBezTo>
                      <a:pt x="58331" y="16669"/>
                      <a:pt x="56865" y="10384"/>
                      <a:pt x="52414" y="7614"/>
                    </a:cubicBezTo>
                    <a:cubicBezTo>
                      <a:pt x="50619" y="6500"/>
                      <a:pt x="48594" y="6097"/>
                      <a:pt x="46495" y="6097"/>
                    </a:cubicBezTo>
                    <a:cubicBezTo>
                      <a:pt x="43864" y="6097"/>
                      <a:pt x="41116" y="6730"/>
                      <a:pt x="38555" y="7391"/>
                    </a:cubicBezTo>
                    <a:cubicBezTo>
                      <a:pt x="35961" y="8061"/>
                      <a:pt x="33180" y="8712"/>
                      <a:pt x="30518" y="8712"/>
                    </a:cubicBezTo>
                    <a:cubicBezTo>
                      <a:pt x="28455" y="8712"/>
                      <a:pt x="26464" y="8321"/>
                      <a:pt x="24688" y="7245"/>
                    </a:cubicBezTo>
                    <a:cubicBezTo>
                      <a:pt x="21610" y="5381"/>
                      <a:pt x="19753" y="1728"/>
                      <a:pt x="16384" y="477"/>
                    </a:cubicBezTo>
                    <a:cubicBezTo>
                      <a:pt x="15472" y="136"/>
                      <a:pt x="14539" y="0"/>
                      <a:pt x="1359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7"/>
            <p:cNvSpPr/>
            <p:nvPr/>
          </p:nvSpPr>
          <p:spPr>
            <a:xfrm>
              <a:off x="7718300" y="3011652"/>
              <a:ext cx="1425727" cy="213186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449806" y="1"/>
              <a:ext cx="694221" cy="1402466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713225" y="1154432"/>
            <a:ext cx="3675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713225" y="3074668"/>
            <a:ext cx="3675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>
            <p:ph idx="2" type="pic"/>
          </p:nvPr>
        </p:nvSpPr>
        <p:spPr>
          <a:xfrm>
            <a:off x="4754925" y="539500"/>
            <a:ext cx="3675900" cy="4069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9" name="Google Shape;79;p7"/>
          <p:cNvGrpSpPr/>
          <p:nvPr/>
        </p:nvGrpSpPr>
        <p:grpSpPr>
          <a:xfrm>
            <a:off x="0" y="1"/>
            <a:ext cx="2284133" cy="5143515"/>
            <a:chOff x="0" y="1"/>
            <a:chExt cx="2284133" cy="5143515"/>
          </a:xfrm>
        </p:grpSpPr>
        <p:sp>
          <p:nvSpPr>
            <p:cNvPr id="80" name="Google Shape;80;p7"/>
            <p:cNvSpPr/>
            <p:nvPr/>
          </p:nvSpPr>
          <p:spPr>
            <a:xfrm>
              <a:off x="0" y="4201541"/>
              <a:ext cx="2284133" cy="9419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0" y="1"/>
              <a:ext cx="1094628" cy="557621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 flipH="1" rot="10800000">
            <a:off x="-13" y="-2323"/>
            <a:ext cx="9144027" cy="5148146"/>
          </a:xfrm>
          <a:custGeom>
            <a:rect b="b" l="l" r="r" t="t"/>
            <a:pathLst>
              <a:path extrusionOk="0" h="103647" w="184179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86" name="Google Shape;86;p8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 flipH="1">
            <a:off x="-27" y="-16"/>
            <a:ext cx="9144027" cy="5143533"/>
            <a:chOff x="823425" y="238116"/>
            <a:chExt cx="4604475" cy="2590809"/>
          </a:xfrm>
        </p:grpSpPr>
        <p:sp>
          <p:nvSpPr>
            <p:cNvPr id="91" name="Google Shape;91;p8"/>
            <p:cNvSpPr/>
            <p:nvPr/>
          </p:nvSpPr>
          <p:spPr>
            <a:xfrm>
              <a:off x="4709975" y="1755100"/>
              <a:ext cx="717925" cy="1073825"/>
            </a:xfrm>
            <a:custGeom>
              <a:rect b="b" l="l" r="r" t="t"/>
              <a:pathLst>
                <a:path extrusionOk="0" h="42953" w="28717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23425" y="2354450"/>
              <a:ext cx="1150175" cy="474475"/>
            </a:xfrm>
            <a:custGeom>
              <a:rect b="b" l="l" r="r" t="t"/>
              <a:pathLst>
                <a:path extrusionOk="0" h="18979" w="46007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23425" y="238125"/>
              <a:ext cx="551200" cy="280875"/>
            </a:xfrm>
            <a:custGeom>
              <a:rect b="b" l="l" r="r" t="t"/>
              <a:pathLst>
                <a:path extrusionOk="0" h="11235" w="22048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 rot="5400000">
              <a:off x="4997402" y="69362"/>
              <a:ext cx="255889" cy="593397"/>
            </a:xfrm>
            <a:custGeom>
              <a:rect b="b" l="l" r="r" t="t"/>
              <a:pathLst>
                <a:path extrusionOk="0" h="28257" w="13983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828800" y="1428750"/>
            <a:ext cx="54864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99" name="Google Shape;99;p9"/>
            <p:cNvSpPr/>
            <p:nvPr/>
          </p:nvSpPr>
          <p:spPr>
            <a:xfrm>
              <a:off x="2943200" y="2883400"/>
              <a:ext cx="2485275" cy="542475"/>
            </a:xfrm>
            <a:custGeom>
              <a:rect b="b" l="l" r="r" t="t"/>
              <a:pathLst>
                <a:path extrusionOk="0" h="21699" w="99411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35700" y="4750875"/>
              <a:ext cx="2484700" cy="722950"/>
            </a:xfrm>
            <a:custGeom>
              <a:rect b="b" l="l" r="r" t="t"/>
              <a:pathLst>
                <a:path extrusionOk="0" h="28918" w="99388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4356775" y="4221575"/>
              <a:ext cx="1071700" cy="1252250"/>
            </a:xfrm>
            <a:custGeom>
              <a:rect b="b" l="l" r="r" t="t"/>
              <a:pathLst>
                <a:path extrusionOk="0" h="50090" w="42868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35700" y="2883400"/>
              <a:ext cx="1101625" cy="1017600"/>
            </a:xfrm>
            <a:custGeom>
              <a:rect b="b" l="l" r="r" t="t"/>
              <a:pathLst>
                <a:path extrusionOk="0" h="40704" w="44065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9"/>
          <p:cNvGrpSpPr/>
          <p:nvPr/>
        </p:nvGrpSpPr>
        <p:grpSpPr>
          <a:xfrm flipH="1">
            <a:off x="22" y="61"/>
            <a:ext cx="9143964" cy="5143411"/>
            <a:chOff x="829750" y="2883000"/>
            <a:chExt cx="4604675" cy="2591400"/>
          </a:xfrm>
        </p:grpSpPr>
        <p:sp>
          <p:nvSpPr>
            <p:cNvPr id="104" name="Google Shape;104;p9"/>
            <p:cNvSpPr/>
            <p:nvPr/>
          </p:nvSpPr>
          <p:spPr>
            <a:xfrm>
              <a:off x="829750" y="4928125"/>
              <a:ext cx="2274050" cy="546275"/>
            </a:xfrm>
            <a:custGeom>
              <a:rect b="b" l="l" r="r" t="t"/>
              <a:pathLst>
                <a:path extrusionOk="0" h="21851" w="90962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774250" y="4712700"/>
              <a:ext cx="660175" cy="761500"/>
            </a:xfrm>
            <a:custGeom>
              <a:rect b="b" l="l" r="r" t="t"/>
              <a:pathLst>
                <a:path extrusionOk="0" h="30460" w="26407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29925" y="2883000"/>
              <a:ext cx="851475" cy="724275"/>
            </a:xfrm>
            <a:custGeom>
              <a:rect b="b" l="l" r="r" t="t"/>
              <a:pathLst>
                <a:path extrusionOk="0" h="28971" w="34059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805000" y="2883000"/>
              <a:ext cx="1629425" cy="320425"/>
            </a:xfrm>
            <a:custGeom>
              <a:rect b="b" l="l" r="r" t="t"/>
              <a:pathLst>
                <a:path extrusionOk="0" h="12817" w="65177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>
            <p:ph type="title"/>
          </p:nvPr>
        </p:nvSpPr>
        <p:spPr>
          <a:xfrm>
            <a:off x="713225" y="539500"/>
            <a:ext cx="36759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9"/>
          <p:cNvSpPr txBox="1"/>
          <p:nvPr>
            <p:ph idx="1" type="subTitle"/>
          </p:nvPr>
        </p:nvSpPr>
        <p:spPr>
          <a:xfrm>
            <a:off x="713225" y="2002475"/>
            <a:ext cx="36759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00"/>
            </a:lvl9pPr>
          </a:lstStyle>
          <a:p/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>
            <p:ph idx="2" type="pic"/>
          </p:nvPr>
        </p:nvSpPr>
        <p:spPr>
          <a:xfrm>
            <a:off x="-3000" y="-5850"/>
            <a:ext cx="91500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713225" y="3511175"/>
            <a:ext cx="3291900" cy="1097400"/>
          </a:xfrm>
          <a:prstGeom prst="rect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Space Grotesk"/>
                <a:ea typeface="Space Grotesk"/>
                <a:cs typeface="Space Grotesk"/>
                <a:sym typeface="Space Grotesk"/>
              </a:defRPr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b="1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www.sciencedirect.com/science/article/abs/pii/S0301051198000258" TargetMode="External"/><Relationship Id="rId5" Type="http://schemas.openxmlformats.org/officeDocument/2006/relationships/hyperlink" Target="https://www.sciencedirect.com/science/article/abs/pii/S0167876097000524" TargetMode="External"/><Relationship Id="rId6" Type="http://schemas.openxmlformats.org/officeDocument/2006/relationships/hyperlink" Target="https://onlinelibrary.wiley.com/doi/abs/10.1111/j.1469-8986.1980.tb02293.x?casa_token=6mJqu7J6MVoAAAAA%3AJYxJX7tSU60__BZVVeXIZM49U6kDMDYVsOOW9aUVHqan5KHKmEObszJKjWODNE_gLKaTo4XLxVgB3aDc" TargetMode="External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Space Escape</a:t>
            </a:r>
            <a:r>
              <a:rPr lang="en" sz="6000"/>
              <a:t>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Escape the meteorite</a:t>
            </a:r>
            <a:endParaRPr sz="3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7673373" y="-803862"/>
            <a:ext cx="2166300" cy="21663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1" type="subTitle"/>
          </p:nvPr>
        </p:nvSpPr>
        <p:spPr>
          <a:xfrm>
            <a:off x="2242763" y="3659902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Encadré par 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M. Emmanuel Blanchard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-544350" y="3173438"/>
            <a:ext cx="2166300" cy="21663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8"/>
          <p:cNvCxnSpPr/>
          <p:nvPr/>
        </p:nvCxnSpPr>
        <p:spPr>
          <a:xfrm>
            <a:off x="3657600" y="2783775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25" name="Google Shape;325;p28"/>
          <p:cNvGrpSpPr/>
          <p:nvPr/>
        </p:nvGrpSpPr>
        <p:grpSpPr>
          <a:xfrm>
            <a:off x="713216" y="2985453"/>
            <a:ext cx="980637" cy="916907"/>
            <a:chOff x="713216" y="2985453"/>
            <a:chExt cx="980637" cy="916907"/>
          </a:xfrm>
        </p:grpSpPr>
        <p:sp>
          <p:nvSpPr>
            <p:cNvPr id="326" name="Google Shape;326;p28"/>
            <p:cNvSpPr/>
            <p:nvPr/>
          </p:nvSpPr>
          <p:spPr>
            <a:xfrm>
              <a:off x="776564" y="2988842"/>
              <a:ext cx="858367" cy="912345"/>
            </a:xfrm>
            <a:custGeom>
              <a:rect b="b" l="l" r="r" t="t"/>
              <a:pathLst>
                <a:path extrusionOk="0" h="17467" w="16515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28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rect b="b" l="l" r="r" t="t"/>
                <a:pathLst>
                  <a:path extrusionOk="0" h="16478" w="18661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rect b="b" l="l" r="r" t="t"/>
                <a:pathLst>
                  <a:path extrusionOk="0" h="7719" w="13114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rect b="b" l="l" r="r" t="t"/>
                <a:pathLst>
                  <a:path extrusionOk="0" h="2636" w="5849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rect b="b" l="l" r="r" t="t"/>
                <a:pathLst>
                  <a:path extrusionOk="0" h="4456" w="11847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rect b="b" l="l" r="r" t="t"/>
                <a:pathLst>
                  <a:path extrusionOk="0" h="8434" w="1570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rect b="b" l="l" r="r" t="t"/>
                <a:pathLst>
                  <a:path extrusionOk="0" h="1876" w="2862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rect b="b" l="l" r="r" t="t"/>
                <a:pathLst>
                  <a:path extrusionOk="0" h="15199" w="16503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8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336" name="Google Shape;336;p28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8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rect b="b" l="l" r="r" t="t"/>
                  <a:pathLst>
                    <a:path extrusionOk="0" h="4254" w="4619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8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9" name="Google Shape;339;p28"/>
          <p:cNvGrpSpPr/>
          <p:nvPr/>
        </p:nvGrpSpPr>
        <p:grpSpPr>
          <a:xfrm>
            <a:off x="7436224" y="539506"/>
            <a:ext cx="994546" cy="640094"/>
            <a:chOff x="2454249" y="2445506"/>
            <a:chExt cx="994546" cy="640094"/>
          </a:xfrm>
        </p:grpSpPr>
        <p:sp>
          <p:nvSpPr>
            <p:cNvPr id="340" name="Google Shape;340;p28"/>
            <p:cNvSpPr/>
            <p:nvPr/>
          </p:nvSpPr>
          <p:spPr>
            <a:xfrm>
              <a:off x="2647176" y="2459549"/>
              <a:ext cx="212578" cy="208607"/>
            </a:xfrm>
            <a:custGeom>
              <a:rect b="b" l="l" r="r" t="t"/>
              <a:pathLst>
                <a:path extrusionOk="0" h="4531" w="4619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28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rect b="b" l="l" r="r" t="t"/>
                <a:pathLst>
                  <a:path extrusionOk="0" h="13890" w="21598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14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rect b="b" l="l" r="r" t="t"/>
                <a:pathLst>
                  <a:path extrusionOk="0" h="13893" w="14244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rect b="b" l="l" r="r" t="t"/>
                <a:pathLst>
                  <a:path extrusionOk="0" h="12926" w="8308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rect b="b" l="l" r="r" t="t"/>
                <a:pathLst>
                  <a:path extrusionOk="0" h="12440" w="8423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rect b="b" l="l" r="r" t="t"/>
                <a:pathLst>
                  <a:path extrusionOk="0" h="8961" w="5146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rect b="b" l="l" r="r" t="t"/>
                <a:pathLst>
                  <a:path extrusionOk="0" h="11753" w="13616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rect b="b" l="l" r="r" t="t"/>
                <a:pathLst>
                  <a:path extrusionOk="0" h="13106" w="2161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28"/>
          <p:cNvSpPr/>
          <p:nvPr/>
        </p:nvSpPr>
        <p:spPr>
          <a:xfrm>
            <a:off x="5644863" y="44741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8687950" y="1969825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5063500" y="720738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5606463" y="9113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481847" y="720759"/>
            <a:ext cx="508172" cy="458933"/>
            <a:chOff x="3067172" y="3331984"/>
            <a:chExt cx="508172" cy="458933"/>
          </a:xfrm>
        </p:grpSpPr>
        <p:sp>
          <p:nvSpPr>
            <p:cNvPr id="354" name="Google Shape;354;p28"/>
            <p:cNvSpPr/>
            <p:nvPr/>
          </p:nvSpPr>
          <p:spPr>
            <a:xfrm>
              <a:off x="3097778" y="3331984"/>
              <a:ext cx="468172" cy="457060"/>
            </a:xfrm>
            <a:custGeom>
              <a:rect b="b" l="l" r="r" t="t"/>
              <a:pathLst>
                <a:path extrusionOk="0" h="6447" w="6765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28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356" name="Google Shape;356;p28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rect b="b" l="l" r="r" t="t"/>
                <a:pathLst>
                  <a:path extrusionOk="0" h="6440" w="723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rect b="b" l="l" r="r" t="t"/>
                <a:pathLst>
                  <a:path extrusionOk="0" h="5928" w="6426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28"/>
          <p:cNvSpPr/>
          <p:nvPr/>
        </p:nvSpPr>
        <p:spPr>
          <a:xfrm>
            <a:off x="7042288" y="3483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272163" y="1133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2858938" y="4288275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13225" y="5395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576125" y="25717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921350" y="36508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538563" y="72071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3481388" y="4562850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5432283" y="4311381"/>
            <a:ext cx="608064" cy="320051"/>
            <a:chOff x="6751900" y="1659525"/>
            <a:chExt cx="623400" cy="327150"/>
          </a:xfrm>
        </p:grpSpPr>
        <p:sp>
          <p:nvSpPr>
            <p:cNvPr id="367" name="Google Shape;367;p28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8"/>
          <p:cNvGrpSpPr/>
          <p:nvPr/>
        </p:nvGrpSpPr>
        <p:grpSpPr>
          <a:xfrm>
            <a:off x="645807" y="4218801"/>
            <a:ext cx="457197" cy="505226"/>
            <a:chOff x="645807" y="4218801"/>
            <a:chExt cx="457197" cy="505226"/>
          </a:xfrm>
        </p:grpSpPr>
        <p:sp>
          <p:nvSpPr>
            <p:cNvPr id="370" name="Google Shape;370;p28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rect b="b" l="l" r="r" t="t"/>
              <a:pathLst>
                <a:path extrusionOk="0" h="10024" w="10065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28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rect b="b" l="l" r="r" t="t"/>
                <a:pathLst>
                  <a:path extrusionOk="0" h="10040" w="1004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rect b="b" l="l" r="r" t="t"/>
                <a:pathLst>
                  <a:path extrusionOk="0" h="3289" w="2499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rect b="b" l="l" r="r" t="t"/>
                <a:pathLst>
                  <a:path extrusionOk="0" h="6946" w="8397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rect b="b" l="l" r="r" t="t"/>
                <a:pathLst>
                  <a:path extrusionOk="0" h="5698" w="8107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rect b="b" l="l" r="r" t="t"/>
                <a:pathLst>
                  <a:path extrusionOk="0" h="942" w="1519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rect b="b" l="l" r="r" t="t"/>
                <a:pathLst>
                  <a:path extrusionOk="0" h="587" w="846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rect b="b" l="l" r="r" t="t"/>
                <a:pathLst>
                  <a:path extrusionOk="0" h="1328" w="628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rect b="b" l="l" r="r" t="t"/>
                <a:pathLst>
                  <a:path extrusionOk="0" h="1101" w="1369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rect b="b" l="l" r="r" t="t"/>
                <a:pathLst>
                  <a:path extrusionOk="0" h="1487" w="2197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rect b="b" l="l" r="r" t="t"/>
                <a:pathLst>
                  <a:path extrusionOk="0" h="712" w="729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rect b="b" l="l" r="r" t="t"/>
                <a:pathLst>
                  <a:path extrusionOk="0" h="9304" w="10128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28"/>
          <p:cNvGrpSpPr/>
          <p:nvPr/>
        </p:nvGrpSpPr>
        <p:grpSpPr>
          <a:xfrm>
            <a:off x="1085783" y="850744"/>
            <a:ext cx="608064" cy="320051"/>
            <a:chOff x="6751900" y="1659525"/>
            <a:chExt cx="623400" cy="327150"/>
          </a:xfrm>
        </p:grpSpPr>
        <p:sp>
          <p:nvSpPr>
            <p:cNvPr id="384" name="Google Shape;384;p28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8"/>
          <p:cNvSpPr/>
          <p:nvPr/>
        </p:nvSpPr>
        <p:spPr>
          <a:xfrm>
            <a:off x="7618226" y="3788243"/>
            <a:ext cx="1861841" cy="807814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387" name="Google Shape;387;p28"/>
          <p:cNvGrpSpPr/>
          <p:nvPr/>
        </p:nvGrpSpPr>
        <p:grpSpPr>
          <a:xfrm rot="-1800045">
            <a:off x="7518476" y="2810594"/>
            <a:ext cx="1212871" cy="944051"/>
            <a:chOff x="6877863" y="2921369"/>
            <a:chExt cx="1291967" cy="1005709"/>
          </a:xfrm>
        </p:grpSpPr>
        <p:sp>
          <p:nvSpPr>
            <p:cNvPr id="388" name="Google Shape;388;p28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8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390" name="Google Shape;390;p28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0" name="Google Shape;400;p28"/>
          <p:cNvSpPr txBox="1"/>
          <p:nvPr>
            <p:ph idx="1" type="subTitle"/>
          </p:nvPr>
        </p:nvSpPr>
        <p:spPr>
          <a:xfrm>
            <a:off x="1537638" y="2783775"/>
            <a:ext cx="60687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Réalisé par 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Ibrahim BENZEKRI ARABI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, Ahmed BOURAZZA et Ikram EL HADI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1" name="Google Shape;40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"/>
          <p:cNvSpPr txBox="1"/>
          <p:nvPr>
            <p:ph type="title"/>
          </p:nvPr>
        </p:nvSpPr>
        <p:spPr>
          <a:xfrm>
            <a:off x="713100" y="1323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du stress –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Capteur de respiration PLUX</a:t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6521825" y="4608575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644650" y="18071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8535450" y="1970538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614700" y="136245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6964725" y="44714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340063" y="17155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1485888" y="1452550"/>
            <a:ext cx="61722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Lorsque le capteur détecte une augmentation de la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fréquence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respiratoire au-dessus d’un certain seuil, cela signifie que le joueur est stressé.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 voici ce qui se passe dans le jeu 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Plus de météores apparaissent.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Ils tombent plus vite.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 jeu devient plus intense et plus difficile.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"/>
          <p:cNvSpPr txBox="1"/>
          <p:nvPr>
            <p:ph type="title"/>
          </p:nvPr>
        </p:nvSpPr>
        <p:spPr>
          <a:xfrm>
            <a:off x="792425" y="2955382"/>
            <a:ext cx="5023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Comment la respiration est utilisée pour détecter le stress ? </a:t>
            </a:r>
            <a:endParaRPr sz="2000"/>
          </a:p>
        </p:txBody>
      </p:sp>
      <p:sp>
        <p:nvSpPr>
          <p:cNvPr id="787" name="Google Shape;787;p38"/>
          <p:cNvSpPr txBox="1"/>
          <p:nvPr>
            <p:ph idx="2" type="title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2310425" y="795100"/>
            <a:ext cx="1987200" cy="20274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1" sz="7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789" name="Google Shape;789;p38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790" name="Google Shape;790;p38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38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38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806" name="Google Shape;806;p38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38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808" name="Google Shape;808;p38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8" name="Google Shape;818;p38"/>
          <p:cNvSpPr/>
          <p:nvPr/>
        </p:nvSpPr>
        <p:spPr>
          <a:xfrm>
            <a:off x="925825" y="158296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>
            <a:off x="5458175" y="20326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4297625" y="64131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825" name="Google Shape;825;p38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8"/>
          <p:cNvSpPr/>
          <p:nvPr/>
        </p:nvSpPr>
        <p:spPr>
          <a:xfrm>
            <a:off x="7723875" y="23528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5261113" y="980775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8024900" y="2146163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5919150" y="1629325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834" name="Google Shape;83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9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Profil respiratoire sous stress aigu</a:t>
            </a:r>
            <a:endParaRPr sz="3000"/>
          </a:p>
        </p:txBody>
      </p:sp>
      <p:sp>
        <p:nvSpPr>
          <p:cNvPr id="840" name="Google Shape;840;p39"/>
          <p:cNvSpPr txBox="1"/>
          <p:nvPr>
            <p:ph idx="4" type="subTitle"/>
          </p:nvPr>
        </p:nvSpPr>
        <p:spPr>
          <a:xfrm>
            <a:off x="3325138" y="3540813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Respiration thoracique</a:t>
            </a:r>
            <a:endParaRPr sz="2000"/>
          </a:p>
        </p:txBody>
      </p:sp>
      <p:sp>
        <p:nvSpPr>
          <p:cNvPr id="841" name="Google Shape;841;p39"/>
          <p:cNvSpPr/>
          <p:nvPr/>
        </p:nvSpPr>
        <p:spPr>
          <a:xfrm>
            <a:off x="8362200" y="22414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7926875" y="34574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9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 txBox="1"/>
          <p:nvPr>
            <p:ph idx="4" type="subTitle"/>
          </p:nvPr>
        </p:nvSpPr>
        <p:spPr>
          <a:xfrm>
            <a:off x="1355763" y="3167413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Tachypnée</a:t>
            </a:r>
            <a:endParaRPr/>
          </a:p>
        </p:txBody>
      </p:sp>
      <p:sp>
        <p:nvSpPr>
          <p:cNvPr id="845" name="Google Shape;845;p39"/>
          <p:cNvSpPr txBox="1"/>
          <p:nvPr>
            <p:ph idx="4" type="subTitle"/>
          </p:nvPr>
        </p:nvSpPr>
        <p:spPr>
          <a:xfrm>
            <a:off x="5319213" y="3251450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Hyperventilation</a:t>
            </a:r>
            <a:endParaRPr sz="2000"/>
          </a:p>
        </p:txBody>
      </p:sp>
      <p:pic>
        <p:nvPicPr>
          <p:cNvPr id="846" name="Google Shape;8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450" y="2270524"/>
            <a:ext cx="821149" cy="8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950" y="2241400"/>
            <a:ext cx="879375" cy="8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675" y="2270513"/>
            <a:ext cx="821149" cy="821149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9"/>
          <p:cNvSpPr txBox="1"/>
          <p:nvPr>
            <p:ph idx="4" type="subTitle"/>
          </p:nvPr>
        </p:nvSpPr>
        <p:spPr>
          <a:xfrm>
            <a:off x="1969373" y="1105550"/>
            <a:ext cx="503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Les marqueurs physiologiques -</a:t>
            </a:r>
            <a:endParaRPr sz="2000"/>
          </a:p>
        </p:txBody>
      </p:sp>
      <p:sp>
        <p:nvSpPr>
          <p:cNvPr id="850" name="Google Shape;85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0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Profil respiratoire sous stress aigu</a:t>
            </a:r>
            <a:endParaRPr sz="3000"/>
          </a:p>
        </p:txBody>
      </p:sp>
      <p:sp>
        <p:nvSpPr>
          <p:cNvPr id="856" name="Google Shape;856;p40"/>
          <p:cNvSpPr/>
          <p:nvPr/>
        </p:nvSpPr>
        <p:spPr>
          <a:xfrm>
            <a:off x="8362200" y="22414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0"/>
          <p:cNvSpPr/>
          <p:nvPr/>
        </p:nvSpPr>
        <p:spPr>
          <a:xfrm>
            <a:off x="7926875" y="34574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0"/>
          <p:cNvSpPr txBox="1"/>
          <p:nvPr>
            <p:ph idx="4" type="subTitle"/>
          </p:nvPr>
        </p:nvSpPr>
        <p:spPr>
          <a:xfrm>
            <a:off x="1969373" y="1105550"/>
            <a:ext cx="503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Sources scientifiques</a:t>
            </a:r>
            <a:r>
              <a:rPr lang="en" sz="2000"/>
              <a:t> -</a:t>
            </a:r>
            <a:endParaRPr sz="2000"/>
          </a:p>
        </p:txBody>
      </p:sp>
      <p:pic>
        <p:nvPicPr>
          <p:cNvPr id="860" name="Google Shape;860;p40" title="pngtree-human-organs-lung-breathing-image_2243872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75" y="2080875"/>
            <a:ext cx="2043075" cy="20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40"/>
          <p:cNvSpPr/>
          <p:nvPr/>
        </p:nvSpPr>
        <p:spPr>
          <a:xfrm>
            <a:off x="1101850" y="1831250"/>
            <a:ext cx="768600" cy="7002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1" sz="2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2" name="Google Shape;862;p40"/>
          <p:cNvSpPr txBox="1"/>
          <p:nvPr>
            <p:ph idx="4" type="subTitle"/>
          </p:nvPr>
        </p:nvSpPr>
        <p:spPr>
          <a:xfrm>
            <a:off x="1870450" y="1921350"/>
            <a:ext cx="4431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200">
                <a:solidFill>
                  <a:schemeClr val="hlink"/>
                </a:solidFill>
                <a:highlight>
                  <a:srgbClr val="152849"/>
                </a:highlight>
                <a:uFill>
                  <a:noFill/>
                </a:uFill>
                <a:hlinkClick r:id="rId4"/>
              </a:rPr>
              <a:t>The effects of emotional behaviour on components of the respiratory cycle</a:t>
            </a:r>
            <a:endParaRPr sz="1200">
              <a:highlight>
                <a:srgbClr val="152849"/>
              </a:highlight>
            </a:endParaRPr>
          </a:p>
        </p:txBody>
      </p:sp>
      <p:sp>
        <p:nvSpPr>
          <p:cNvPr id="863" name="Google Shape;863;p40"/>
          <p:cNvSpPr txBox="1"/>
          <p:nvPr>
            <p:ph idx="4" type="subTitle"/>
          </p:nvPr>
        </p:nvSpPr>
        <p:spPr>
          <a:xfrm>
            <a:off x="1777100" y="2147125"/>
            <a:ext cx="452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000"/>
              <a:t>-  </a:t>
            </a:r>
            <a:r>
              <a:rPr b="0" lang="en" sz="1000"/>
              <a:t>Frans A Boiten</a:t>
            </a:r>
            <a:endParaRPr sz="1000">
              <a:highlight>
                <a:srgbClr val="152849"/>
              </a:highlight>
            </a:endParaRPr>
          </a:p>
        </p:txBody>
      </p:sp>
      <p:sp>
        <p:nvSpPr>
          <p:cNvPr id="864" name="Google Shape;864;p40"/>
          <p:cNvSpPr/>
          <p:nvPr/>
        </p:nvSpPr>
        <p:spPr>
          <a:xfrm>
            <a:off x="1101850" y="2737150"/>
            <a:ext cx="768600" cy="7002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1" sz="2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5" name="Google Shape;865;p40">
            <a:hlinkClick r:id="rId5"/>
          </p:cNvPr>
          <p:cNvSpPr txBox="1"/>
          <p:nvPr>
            <p:ph idx="4" type="subTitle"/>
          </p:nvPr>
        </p:nvSpPr>
        <p:spPr>
          <a:xfrm>
            <a:off x="1870450" y="2679350"/>
            <a:ext cx="4431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200"/>
              <a:t>Anxiety and respiratory patterns</a:t>
            </a:r>
            <a:endParaRPr b="0" sz="1200">
              <a:highlight>
                <a:srgbClr val="152849"/>
              </a:highlight>
            </a:endParaRPr>
          </a:p>
        </p:txBody>
      </p:sp>
      <p:sp>
        <p:nvSpPr>
          <p:cNvPr id="866" name="Google Shape;866;p40"/>
          <p:cNvSpPr txBox="1"/>
          <p:nvPr>
            <p:ph idx="4" type="subTitle"/>
          </p:nvPr>
        </p:nvSpPr>
        <p:spPr>
          <a:xfrm>
            <a:off x="1777100" y="2942600"/>
            <a:ext cx="452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000"/>
              <a:t>-  </a:t>
            </a:r>
            <a:r>
              <a:rPr b="0" lang="en" sz="1000"/>
              <a:t>Yuri Masaoka, Ikuo Homma</a:t>
            </a:r>
            <a:endParaRPr sz="1000">
              <a:highlight>
                <a:srgbClr val="152849"/>
              </a:highlight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1101850" y="3700850"/>
            <a:ext cx="768600" cy="7002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1" sz="2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8" name="Google Shape;868;p40">
            <a:hlinkClick r:id="rId6"/>
          </p:cNvPr>
          <p:cNvSpPr txBox="1"/>
          <p:nvPr>
            <p:ph idx="4" type="subTitle"/>
          </p:nvPr>
        </p:nvSpPr>
        <p:spPr>
          <a:xfrm>
            <a:off x="1870450" y="3643050"/>
            <a:ext cx="4431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rPr b="0" lang="en" sz="1200">
                <a:highlight>
                  <a:srgbClr val="152849"/>
                </a:highlight>
              </a:rPr>
              <a:t>The Effects of Psychological Stress on Respiration: A Preliminary Study of Anxiety and Hyperventilation</a:t>
            </a:r>
            <a:endParaRPr b="0" sz="1200">
              <a:highlight>
                <a:srgbClr val="152849"/>
              </a:highlight>
            </a:endParaRPr>
          </a:p>
        </p:txBody>
      </p:sp>
      <p:sp>
        <p:nvSpPr>
          <p:cNvPr id="869" name="Google Shape;869;p40"/>
          <p:cNvSpPr txBox="1"/>
          <p:nvPr>
            <p:ph idx="4" type="subTitle"/>
          </p:nvPr>
        </p:nvSpPr>
        <p:spPr>
          <a:xfrm>
            <a:off x="1823800" y="4123950"/>
            <a:ext cx="45249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000"/>
              <a:t>-  </a:t>
            </a:r>
            <a:r>
              <a:rPr b="0" lang="en" sz="1000"/>
              <a:t>William M. Suess, A. Barney Alexander, Deborah D. Smith, Helga W. Sweeney, Richard J. Marion</a:t>
            </a:r>
            <a:endParaRPr sz="1000">
              <a:highlight>
                <a:srgbClr val="152849"/>
              </a:highlight>
            </a:endParaRPr>
          </a:p>
        </p:txBody>
      </p:sp>
      <p:pic>
        <p:nvPicPr>
          <p:cNvPr id="870" name="Google Shape;87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4901" y="2110249"/>
            <a:ext cx="197050" cy="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426" y="2864924"/>
            <a:ext cx="197050" cy="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6076" y="3805549"/>
            <a:ext cx="197050" cy="1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1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Méthode de detection</a:t>
            </a:r>
            <a:endParaRPr sz="3000"/>
          </a:p>
        </p:txBody>
      </p:sp>
      <p:sp>
        <p:nvSpPr>
          <p:cNvPr id="879" name="Google Shape;879;p41"/>
          <p:cNvSpPr txBox="1"/>
          <p:nvPr>
            <p:ph idx="4" type="subTitle"/>
          </p:nvPr>
        </p:nvSpPr>
        <p:spPr>
          <a:xfrm>
            <a:off x="2389475" y="3125263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500"/>
              <a:t>Interprétation </a:t>
            </a:r>
            <a:endParaRPr b="0" sz="1500"/>
          </a:p>
        </p:txBody>
      </p:sp>
      <p:sp>
        <p:nvSpPr>
          <p:cNvPr id="880" name="Google Shape;880;p41"/>
          <p:cNvSpPr/>
          <p:nvPr/>
        </p:nvSpPr>
        <p:spPr>
          <a:xfrm>
            <a:off x="8362200" y="22414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7926875" y="34574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1"/>
          <p:cNvSpPr txBox="1"/>
          <p:nvPr>
            <p:ph idx="4" type="subTitle"/>
          </p:nvPr>
        </p:nvSpPr>
        <p:spPr>
          <a:xfrm>
            <a:off x="470113" y="3125263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500"/>
              <a:t>Normalisation du signal </a:t>
            </a:r>
            <a:endParaRPr b="0" sz="1500"/>
          </a:p>
        </p:txBody>
      </p:sp>
      <p:sp>
        <p:nvSpPr>
          <p:cNvPr id="884" name="Google Shape;884;p41"/>
          <p:cNvSpPr txBox="1"/>
          <p:nvPr>
            <p:ph idx="4" type="subTitle"/>
          </p:nvPr>
        </p:nvSpPr>
        <p:spPr>
          <a:xfrm>
            <a:off x="3966588" y="3125275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500"/>
              <a:t>Seuil de stress</a:t>
            </a:r>
            <a:endParaRPr b="0" sz="1500"/>
          </a:p>
        </p:txBody>
      </p:sp>
      <p:sp>
        <p:nvSpPr>
          <p:cNvPr id="885" name="Google Shape;885;p41"/>
          <p:cNvSpPr txBox="1"/>
          <p:nvPr>
            <p:ph idx="4" type="subTitle"/>
          </p:nvPr>
        </p:nvSpPr>
        <p:spPr>
          <a:xfrm>
            <a:off x="1969373" y="1105550"/>
            <a:ext cx="503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Notre métrique</a:t>
            </a:r>
            <a:endParaRPr sz="2000"/>
          </a:p>
        </p:txBody>
      </p:sp>
      <p:sp>
        <p:nvSpPr>
          <p:cNvPr id="886" name="Google Shape;886;p41"/>
          <p:cNvSpPr txBox="1"/>
          <p:nvPr>
            <p:ph idx="4" type="subTitle"/>
          </p:nvPr>
        </p:nvSpPr>
        <p:spPr>
          <a:xfrm>
            <a:off x="6156888" y="3125275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Mise à jour continue</a:t>
            </a:r>
            <a:endParaRPr b="0" sz="1500"/>
          </a:p>
        </p:txBody>
      </p:sp>
      <p:sp>
        <p:nvSpPr>
          <p:cNvPr id="887" name="Google Shape;887;p41"/>
          <p:cNvSpPr txBox="1"/>
          <p:nvPr>
            <p:ph idx="1" type="subTitle"/>
          </p:nvPr>
        </p:nvSpPr>
        <p:spPr>
          <a:xfrm>
            <a:off x="612175" y="3457400"/>
            <a:ext cx="2103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Space Grotesk"/>
                <a:ea typeface="Space Grotesk"/>
                <a:cs typeface="Space Grotesk"/>
                <a:sym typeface="Space Grotesk"/>
              </a:rPr>
              <a:t>Le signal brut (valeurs entre 300 et 900) est transformé en une échelle de 0 à 100.</a:t>
            </a:r>
            <a:endParaRPr sz="1000"/>
          </a:p>
        </p:txBody>
      </p:sp>
      <p:sp>
        <p:nvSpPr>
          <p:cNvPr id="888" name="Google Shape;888;p41"/>
          <p:cNvSpPr txBox="1"/>
          <p:nvPr>
            <p:ph idx="1" type="subTitle"/>
          </p:nvPr>
        </p:nvSpPr>
        <p:spPr>
          <a:xfrm>
            <a:off x="2613513" y="3457400"/>
            <a:ext cx="19374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Space Grotesk"/>
                <a:ea typeface="Space Grotesk"/>
                <a:cs typeface="Space Grotesk"/>
                <a:sym typeface="Space Grotesk"/>
              </a:rPr>
              <a:t>Plus la respiration est rapide et moins profonde, plus la valeur normalisée est basse. 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9" name="Google Shape;889;p41"/>
          <p:cNvSpPr txBox="1"/>
          <p:nvPr>
            <p:ph idx="1" type="subTitle"/>
          </p:nvPr>
        </p:nvSpPr>
        <p:spPr>
          <a:xfrm>
            <a:off x="4434950" y="3407275"/>
            <a:ext cx="1681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Space Grotesk"/>
                <a:ea typeface="Space Grotesk"/>
                <a:cs typeface="Space Grotesk"/>
                <a:sym typeface="Space Grotesk"/>
              </a:rPr>
              <a:t>Plus la respiration est rapide et moins profonde, plus la valeur normalisée est basse. 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0" name="Google Shape;890;p41"/>
          <p:cNvSpPr txBox="1"/>
          <p:nvPr>
            <p:ph idx="1" type="subTitle"/>
          </p:nvPr>
        </p:nvSpPr>
        <p:spPr>
          <a:xfrm>
            <a:off x="6376125" y="3407275"/>
            <a:ext cx="1681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Space Grotesk"/>
                <a:ea typeface="Space Grotesk"/>
                <a:cs typeface="Space Grotesk"/>
                <a:sym typeface="Space Grotesk"/>
              </a:rPr>
              <a:t>Le score est recalculé à chaque nouvelle donnée reçue du capteur.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1" name="Google Shape;8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37" y="2237325"/>
            <a:ext cx="879375" cy="8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201" y="2186934"/>
            <a:ext cx="921875" cy="9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171" y="2186929"/>
            <a:ext cx="921875" cy="92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38" y="2208175"/>
            <a:ext cx="879375" cy="8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/>
          <p:nvPr>
            <p:ph type="title"/>
          </p:nvPr>
        </p:nvSpPr>
        <p:spPr>
          <a:xfrm>
            <a:off x="970875" y="2957050"/>
            <a:ext cx="4744800" cy="1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Perspectives d’amélioration </a:t>
            </a:r>
            <a:endParaRPr sz="5000"/>
          </a:p>
        </p:txBody>
      </p:sp>
      <p:sp>
        <p:nvSpPr>
          <p:cNvPr id="901" name="Google Shape;901;p42"/>
          <p:cNvSpPr/>
          <p:nvPr/>
        </p:nvSpPr>
        <p:spPr>
          <a:xfrm>
            <a:off x="2297626" y="831200"/>
            <a:ext cx="2091300" cy="20274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b="1" sz="7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02" name="Google Shape;902;p42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903" name="Google Shape;903;p42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42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905" name="Google Shape;905;p42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42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919" name="Google Shape;919;p42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0" name="Google Shape;920;p42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921" name="Google Shape;921;p42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1" name="Google Shape;931;p42"/>
          <p:cNvSpPr/>
          <p:nvPr/>
        </p:nvSpPr>
        <p:spPr>
          <a:xfrm>
            <a:off x="925825" y="158296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5458175" y="20326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4297625" y="64131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2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42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938" name="Google Shape;938;p42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42"/>
          <p:cNvSpPr/>
          <p:nvPr/>
        </p:nvSpPr>
        <p:spPr>
          <a:xfrm>
            <a:off x="7723875" y="23528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2"/>
          <p:cNvSpPr/>
          <p:nvPr/>
        </p:nvSpPr>
        <p:spPr>
          <a:xfrm>
            <a:off x="5261113" y="980775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2"/>
          <p:cNvSpPr/>
          <p:nvPr/>
        </p:nvSpPr>
        <p:spPr>
          <a:xfrm>
            <a:off x="8024900" y="2146163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2"/>
          <p:cNvSpPr/>
          <p:nvPr/>
        </p:nvSpPr>
        <p:spPr>
          <a:xfrm>
            <a:off x="5919150" y="1629325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2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2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947" name="Google Shape;94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3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qu’on a réussi à faire</a:t>
            </a:r>
            <a:endParaRPr/>
          </a:p>
        </p:txBody>
      </p:sp>
      <p:sp>
        <p:nvSpPr>
          <p:cNvPr id="953" name="Google Shape;953;p43"/>
          <p:cNvSpPr txBox="1"/>
          <p:nvPr/>
        </p:nvSpPr>
        <p:spPr>
          <a:xfrm>
            <a:off x="574675" y="1179700"/>
            <a:ext cx="81537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jeu vidéo fonctionnel basé sur les signaux corporels.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Déplacement via capteurs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Gameplay qui s’adapte en temps réel selon l’état du joueur.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4" name="Google Shape;954;p43"/>
          <p:cNvGrpSpPr/>
          <p:nvPr/>
        </p:nvGrpSpPr>
        <p:grpSpPr>
          <a:xfrm>
            <a:off x="7389662" y="788239"/>
            <a:ext cx="1338701" cy="731511"/>
            <a:chOff x="6781617" y="2985469"/>
            <a:chExt cx="1170194" cy="640104"/>
          </a:xfrm>
        </p:grpSpPr>
        <p:sp>
          <p:nvSpPr>
            <p:cNvPr id="955" name="Google Shape;955;p43"/>
            <p:cNvSpPr/>
            <p:nvPr/>
          </p:nvSpPr>
          <p:spPr>
            <a:xfrm>
              <a:off x="6781631" y="2985469"/>
              <a:ext cx="1170167" cy="640104"/>
            </a:xfrm>
            <a:custGeom>
              <a:rect b="b" l="l" r="r" t="t"/>
              <a:pathLst>
                <a:path extrusionOk="0" h="23956" w="43432">
                  <a:moveTo>
                    <a:pt x="21936" y="1"/>
                  </a:moveTo>
                  <a:cubicBezTo>
                    <a:pt x="19565" y="1"/>
                    <a:pt x="17198" y="703"/>
                    <a:pt x="15159" y="2096"/>
                  </a:cubicBezTo>
                  <a:cubicBezTo>
                    <a:pt x="14933" y="2246"/>
                    <a:pt x="14707" y="2422"/>
                    <a:pt x="14482" y="2598"/>
                  </a:cubicBezTo>
                  <a:lnTo>
                    <a:pt x="14431" y="2648"/>
                  </a:lnTo>
                  <a:cubicBezTo>
                    <a:pt x="14331" y="2723"/>
                    <a:pt x="14218" y="2811"/>
                    <a:pt x="14130" y="2899"/>
                  </a:cubicBezTo>
                  <a:lnTo>
                    <a:pt x="14067" y="2949"/>
                  </a:lnTo>
                  <a:cubicBezTo>
                    <a:pt x="13955" y="3037"/>
                    <a:pt x="13854" y="3137"/>
                    <a:pt x="13754" y="3225"/>
                  </a:cubicBezTo>
                  <a:cubicBezTo>
                    <a:pt x="12951" y="3978"/>
                    <a:pt x="12248" y="4844"/>
                    <a:pt x="11683" y="5785"/>
                  </a:cubicBezTo>
                  <a:cubicBezTo>
                    <a:pt x="11595" y="5923"/>
                    <a:pt x="11508" y="6061"/>
                    <a:pt x="11432" y="6199"/>
                  </a:cubicBezTo>
                  <a:cubicBezTo>
                    <a:pt x="11407" y="6249"/>
                    <a:pt x="11382" y="6300"/>
                    <a:pt x="11357" y="6362"/>
                  </a:cubicBezTo>
                  <a:cubicBezTo>
                    <a:pt x="11294" y="6475"/>
                    <a:pt x="11231" y="6588"/>
                    <a:pt x="11181" y="6701"/>
                  </a:cubicBezTo>
                  <a:lnTo>
                    <a:pt x="11119" y="6827"/>
                  </a:lnTo>
                  <a:cubicBezTo>
                    <a:pt x="11056" y="6965"/>
                    <a:pt x="10980" y="7115"/>
                    <a:pt x="10918" y="7266"/>
                  </a:cubicBezTo>
                  <a:lnTo>
                    <a:pt x="10855" y="7429"/>
                  </a:lnTo>
                  <a:cubicBezTo>
                    <a:pt x="10805" y="7542"/>
                    <a:pt x="10767" y="7667"/>
                    <a:pt x="10717" y="7780"/>
                  </a:cubicBezTo>
                  <a:cubicBezTo>
                    <a:pt x="10704" y="7830"/>
                    <a:pt x="10679" y="7868"/>
                    <a:pt x="10667" y="7918"/>
                  </a:cubicBezTo>
                  <a:cubicBezTo>
                    <a:pt x="10604" y="8069"/>
                    <a:pt x="10554" y="8232"/>
                    <a:pt x="10516" y="8383"/>
                  </a:cubicBezTo>
                  <a:cubicBezTo>
                    <a:pt x="10491" y="8433"/>
                    <a:pt x="10479" y="8470"/>
                    <a:pt x="10466" y="8521"/>
                  </a:cubicBezTo>
                  <a:cubicBezTo>
                    <a:pt x="10428" y="8646"/>
                    <a:pt x="10391" y="8784"/>
                    <a:pt x="10353" y="8910"/>
                  </a:cubicBezTo>
                  <a:cubicBezTo>
                    <a:pt x="10340" y="8960"/>
                    <a:pt x="10328" y="8998"/>
                    <a:pt x="10328" y="9048"/>
                  </a:cubicBezTo>
                  <a:cubicBezTo>
                    <a:pt x="10278" y="9211"/>
                    <a:pt x="10240" y="9387"/>
                    <a:pt x="10202" y="9550"/>
                  </a:cubicBezTo>
                  <a:cubicBezTo>
                    <a:pt x="10202" y="9587"/>
                    <a:pt x="10190" y="9625"/>
                    <a:pt x="10190" y="9663"/>
                  </a:cubicBezTo>
                  <a:cubicBezTo>
                    <a:pt x="10152" y="9801"/>
                    <a:pt x="10127" y="9939"/>
                    <a:pt x="10115" y="10089"/>
                  </a:cubicBezTo>
                  <a:cubicBezTo>
                    <a:pt x="10115" y="10127"/>
                    <a:pt x="10090" y="10177"/>
                    <a:pt x="10090" y="10227"/>
                  </a:cubicBezTo>
                  <a:lnTo>
                    <a:pt x="10090" y="10215"/>
                  </a:lnTo>
                  <a:cubicBezTo>
                    <a:pt x="4028" y="10742"/>
                    <a:pt x="0" y="11670"/>
                    <a:pt x="0" y="12725"/>
                  </a:cubicBezTo>
                  <a:cubicBezTo>
                    <a:pt x="0" y="13779"/>
                    <a:pt x="4166" y="14732"/>
                    <a:pt x="10416" y="15259"/>
                  </a:cubicBezTo>
                  <a:cubicBezTo>
                    <a:pt x="10529" y="15673"/>
                    <a:pt x="10667" y="16088"/>
                    <a:pt x="10830" y="16489"/>
                  </a:cubicBezTo>
                  <a:cubicBezTo>
                    <a:pt x="10855" y="16527"/>
                    <a:pt x="10868" y="16577"/>
                    <a:pt x="10880" y="16615"/>
                  </a:cubicBezTo>
                  <a:cubicBezTo>
                    <a:pt x="10955" y="16778"/>
                    <a:pt x="11018" y="16928"/>
                    <a:pt x="11093" y="17092"/>
                  </a:cubicBezTo>
                  <a:cubicBezTo>
                    <a:pt x="11106" y="17104"/>
                    <a:pt x="11106" y="17117"/>
                    <a:pt x="11106" y="17129"/>
                  </a:cubicBezTo>
                  <a:cubicBezTo>
                    <a:pt x="11269" y="17455"/>
                    <a:pt x="11445" y="17782"/>
                    <a:pt x="11633" y="18108"/>
                  </a:cubicBezTo>
                  <a:cubicBezTo>
                    <a:pt x="12361" y="19325"/>
                    <a:pt x="13302" y="20404"/>
                    <a:pt x="14406" y="21295"/>
                  </a:cubicBezTo>
                  <a:cubicBezTo>
                    <a:pt x="14494" y="21371"/>
                    <a:pt x="14582" y="21446"/>
                    <a:pt x="14682" y="21521"/>
                  </a:cubicBezTo>
                  <a:lnTo>
                    <a:pt x="14833" y="21634"/>
                  </a:lnTo>
                  <a:cubicBezTo>
                    <a:pt x="14958" y="21722"/>
                    <a:pt x="15071" y="21797"/>
                    <a:pt x="15197" y="21885"/>
                  </a:cubicBezTo>
                  <a:lnTo>
                    <a:pt x="15347" y="21986"/>
                  </a:lnTo>
                  <a:cubicBezTo>
                    <a:pt x="15435" y="22048"/>
                    <a:pt x="15523" y="22099"/>
                    <a:pt x="15611" y="22149"/>
                  </a:cubicBezTo>
                  <a:cubicBezTo>
                    <a:pt x="15674" y="22186"/>
                    <a:pt x="15724" y="22224"/>
                    <a:pt x="15787" y="22262"/>
                  </a:cubicBezTo>
                  <a:cubicBezTo>
                    <a:pt x="15912" y="22337"/>
                    <a:pt x="16038" y="22400"/>
                    <a:pt x="16151" y="22475"/>
                  </a:cubicBezTo>
                  <a:lnTo>
                    <a:pt x="16364" y="22575"/>
                  </a:lnTo>
                  <a:lnTo>
                    <a:pt x="16590" y="22701"/>
                  </a:lnTo>
                  <a:cubicBezTo>
                    <a:pt x="16665" y="22738"/>
                    <a:pt x="16728" y="22776"/>
                    <a:pt x="16803" y="22801"/>
                  </a:cubicBezTo>
                  <a:cubicBezTo>
                    <a:pt x="18409" y="23567"/>
                    <a:pt x="20154" y="23956"/>
                    <a:pt x="21936" y="23956"/>
                  </a:cubicBezTo>
                  <a:cubicBezTo>
                    <a:pt x="22124" y="23956"/>
                    <a:pt x="22300" y="23956"/>
                    <a:pt x="22488" y="23943"/>
                  </a:cubicBezTo>
                  <a:lnTo>
                    <a:pt x="22601" y="23943"/>
                  </a:lnTo>
                  <a:cubicBezTo>
                    <a:pt x="22776" y="23931"/>
                    <a:pt x="22952" y="23918"/>
                    <a:pt x="23128" y="23906"/>
                  </a:cubicBezTo>
                  <a:lnTo>
                    <a:pt x="23228" y="23893"/>
                  </a:lnTo>
                  <a:cubicBezTo>
                    <a:pt x="23379" y="23880"/>
                    <a:pt x="23542" y="23855"/>
                    <a:pt x="23692" y="23830"/>
                  </a:cubicBezTo>
                  <a:lnTo>
                    <a:pt x="23780" y="23818"/>
                  </a:lnTo>
                  <a:cubicBezTo>
                    <a:pt x="23943" y="23793"/>
                    <a:pt x="24119" y="23767"/>
                    <a:pt x="24282" y="23730"/>
                  </a:cubicBezTo>
                  <a:lnTo>
                    <a:pt x="24408" y="23705"/>
                  </a:lnTo>
                  <a:cubicBezTo>
                    <a:pt x="24571" y="23667"/>
                    <a:pt x="24747" y="23629"/>
                    <a:pt x="24910" y="23592"/>
                  </a:cubicBezTo>
                  <a:lnTo>
                    <a:pt x="24972" y="23567"/>
                  </a:lnTo>
                  <a:cubicBezTo>
                    <a:pt x="25123" y="23529"/>
                    <a:pt x="25274" y="23491"/>
                    <a:pt x="25412" y="23441"/>
                  </a:cubicBezTo>
                  <a:lnTo>
                    <a:pt x="25537" y="23404"/>
                  </a:lnTo>
                  <a:cubicBezTo>
                    <a:pt x="25700" y="23353"/>
                    <a:pt x="25851" y="23303"/>
                    <a:pt x="26001" y="23253"/>
                  </a:cubicBezTo>
                  <a:lnTo>
                    <a:pt x="26127" y="23203"/>
                  </a:lnTo>
                  <a:cubicBezTo>
                    <a:pt x="26265" y="23153"/>
                    <a:pt x="26390" y="23102"/>
                    <a:pt x="26516" y="23040"/>
                  </a:cubicBezTo>
                  <a:lnTo>
                    <a:pt x="26616" y="23002"/>
                  </a:lnTo>
                  <a:lnTo>
                    <a:pt x="26792" y="22927"/>
                  </a:lnTo>
                  <a:lnTo>
                    <a:pt x="26805" y="22927"/>
                  </a:lnTo>
                  <a:cubicBezTo>
                    <a:pt x="26892" y="22889"/>
                    <a:pt x="26968" y="22851"/>
                    <a:pt x="27043" y="22814"/>
                  </a:cubicBezTo>
                  <a:lnTo>
                    <a:pt x="27206" y="22738"/>
                  </a:lnTo>
                  <a:cubicBezTo>
                    <a:pt x="27269" y="22701"/>
                    <a:pt x="27344" y="22663"/>
                    <a:pt x="27419" y="22626"/>
                  </a:cubicBezTo>
                  <a:lnTo>
                    <a:pt x="27482" y="22600"/>
                  </a:lnTo>
                  <a:lnTo>
                    <a:pt x="27608" y="22538"/>
                  </a:lnTo>
                  <a:lnTo>
                    <a:pt x="27733" y="22462"/>
                  </a:lnTo>
                  <a:lnTo>
                    <a:pt x="27821" y="22412"/>
                  </a:lnTo>
                  <a:lnTo>
                    <a:pt x="28009" y="22299"/>
                  </a:lnTo>
                  <a:lnTo>
                    <a:pt x="28085" y="22262"/>
                  </a:lnTo>
                  <a:lnTo>
                    <a:pt x="28198" y="22186"/>
                  </a:lnTo>
                  <a:lnTo>
                    <a:pt x="28310" y="22124"/>
                  </a:lnTo>
                  <a:lnTo>
                    <a:pt x="28448" y="22036"/>
                  </a:lnTo>
                  <a:lnTo>
                    <a:pt x="28561" y="21960"/>
                  </a:lnTo>
                  <a:cubicBezTo>
                    <a:pt x="28624" y="21923"/>
                    <a:pt x="28674" y="21885"/>
                    <a:pt x="28725" y="21848"/>
                  </a:cubicBezTo>
                  <a:cubicBezTo>
                    <a:pt x="28812" y="21785"/>
                    <a:pt x="28900" y="21722"/>
                    <a:pt x="28988" y="21659"/>
                  </a:cubicBezTo>
                  <a:cubicBezTo>
                    <a:pt x="29076" y="21597"/>
                    <a:pt x="29139" y="21546"/>
                    <a:pt x="29214" y="21509"/>
                  </a:cubicBezTo>
                  <a:cubicBezTo>
                    <a:pt x="29277" y="21459"/>
                    <a:pt x="29377" y="21371"/>
                    <a:pt x="29452" y="21308"/>
                  </a:cubicBezTo>
                  <a:lnTo>
                    <a:pt x="29628" y="21170"/>
                  </a:lnTo>
                  <a:cubicBezTo>
                    <a:pt x="29728" y="21082"/>
                    <a:pt x="29829" y="20994"/>
                    <a:pt x="29917" y="20919"/>
                  </a:cubicBezTo>
                  <a:lnTo>
                    <a:pt x="30105" y="20743"/>
                  </a:lnTo>
                  <a:lnTo>
                    <a:pt x="30293" y="20568"/>
                  </a:lnTo>
                  <a:cubicBezTo>
                    <a:pt x="30356" y="20505"/>
                    <a:pt x="30419" y="20442"/>
                    <a:pt x="30481" y="20379"/>
                  </a:cubicBezTo>
                  <a:cubicBezTo>
                    <a:pt x="30557" y="20304"/>
                    <a:pt x="30645" y="20204"/>
                    <a:pt x="30720" y="20128"/>
                  </a:cubicBezTo>
                  <a:cubicBezTo>
                    <a:pt x="30808" y="20040"/>
                    <a:pt x="30833" y="20003"/>
                    <a:pt x="30896" y="19940"/>
                  </a:cubicBezTo>
                  <a:cubicBezTo>
                    <a:pt x="30946" y="19877"/>
                    <a:pt x="30996" y="19815"/>
                    <a:pt x="31046" y="19752"/>
                  </a:cubicBezTo>
                  <a:cubicBezTo>
                    <a:pt x="31134" y="19651"/>
                    <a:pt x="31209" y="19564"/>
                    <a:pt x="31297" y="19451"/>
                  </a:cubicBezTo>
                  <a:lnTo>
                    <a:pt x="31435" y="19275"/>
                  </a:lnTo>
                  <a:cubicBezTo>
                    <a:pt x="31485" y="19212"/>
                    <a:pt x="31548" y="19137"/>
                    <a:pt x="31598" y="19062"/>
                  </a:cubicBezTo>
                  <a:cubicBezTo>
                    <a:pt x="31674" y="18961"/>
                    <a:pt x="31736" y="18861"/>
                    <a:pt x="31812" y="18748"/>
                  </a:cubicBezTo>
                  <a:cubicBezTo>
                    <a:pt x="32100" y="18346"/>
                    <a:pt x="32351" y="17907"/>
                    <a:pt x="32577" y="17468"/>
                  </a:cubicBezTo>
                  <a:lnTo>
                    <a:pt x="32640" y="17342"/>
                  </a:lnTo>
                  <a:cubicBezTo>
                    <a:pt x="32690" y="17242"/>
                    <a:pt x="32740" y="17142"/>
                    <a:pt x="32790" y="17041"/>
                  </a:cubicBezTo>
                  <a:cubicBezTo>
                    <a:pt x="32828" y="16966"/>
                    <a:pt x="32853" y="16891"/>
                    <a:pt x="32891" y="16815"/>
                  </a:cubicBezTo>
                  <a:cubicBezTo>
                    <a:pt x="32928" y="16740"/>
                    <a:pt x="32966" y="16665"/>
                    <a:pt x="32991" y="16590"/>
                  </a:cubicBezTo>
                  <a:cubicBezTo>
                    <a:pt x="33054" y="16426"/>
                    <a:pt x="33129" y="16263"/>
                    <a:pt x="33179" y="16100"/>
                  </a:cubicBezTo>
                  <a:cubicBezTo>
                    <a:pt x="33292" y="15812"/>
                    <a:pt x="33380" y="15510"/>
                    <a:pt x="33468" y="15222"/>
                  </a:cubicBezTo>
                  <a:cubicBezTo>
                    <a:pt x="39466" y="14682"/>
                    <a:pt x="43432" y="13766"/>
                    <a:pt x="43432" y="12712"/>
                  </a:cubicBezTo>
                  <a:cubicBezTo>
                    <a:pt x="43432" y="11670"/>
                    <a:pt x="39604" y="10779"/>
                    <a:pt x="33782" y="10240"/>
                  </a:cubicBezTo>
                  <a:lnTo>
                    <a:pt x="33782" y="10277"/>
                  </a:lnTo>
                  <a:cubicBezTo>
                    <a:pt x="33594" y="8972"/>
                    <a:pt x="33205" y="7718"/>
                    <a:pt x="32602" y="6550"/>
                  </a:cubicBezTo>
                  <a:cubicBezTo>
                    <a:pt x="32527" y="6387"/>
                    <a:pt x="32452" y="6237"/>
                    <a:pt x="32351" y="6074"/>
                  </a:cubicBezTo>
                  <a:cubicBezTo>
                    <a:pt x="32351" y="6074"/>
                    <a:pt x="32351" y="6061"/>
                    <a:pt x="32339" y="6049"/>
                  </a:cubicBezTo>
                  <a:cubicBezTo>
                    <a:pt x="32263" y="5898"/>
                    <a:pt x="32163" y="5760"/>
                    <a:pt x="32075" y="5609"/>
                  </a:cubicBezTo>
                  <a:lnTo>
                    <a:pt x="32063" y="5584"/>
                  </a:lnTo>
                  <a:cubicBezTo>
                    <a:pt x="31975" y="5446"/>
                    <a:pt x="31874" y="5296"/>
                    <a:pt x="31774" y="5158"/>
                  </a:cubicBezTo>
                  <a:cubicBezTo>
                    <a:pt x="30870" y="3852"/>
                    <a:pt x="29716" y="2748"/>
                    <a:pt x="28386" y="1882"/>
                  </a:cubicBezTo>
                  <a:lnTo>
                    <a:pt x="28323" y="1857"/>
                  </a:lnTo>
                  <a:cubicBezTo>
                    <a:pt x="28223" y="1782"/>
                    <a:pt x="28110" y="1719"/>
                    <a:pt x="28009" y="1656"/>
                  </a:cubicBezTo>
                  <a:cubicBezTo>
                    <a:pt x="26131" y="550"/>
                    <a:pt x="24032" y="1"/>
                    <a:pt x="219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6" name="Google Shape;956;p43"/>
            <p:cNvGrpSpPr/>
            <p:nvPr/>
          </p:nvGrpSpPr>
          <p:grpSpPr>
            <a:xfrm>
              <a:off x="6781617" y="2985509"/>
              <a:ext cx="1170194" cy="640024"/>
              <a:chOff x="6027463" y="2985568"/>
              <a:chExt cx="1170194" cy="640024"/>
            </a:xfrm>
          </p:grpSpPr>
          <p:sp>
            <p:nvSpPr>
              <p:cNvPr id="957" name="Google Shape;957;p43"/>
              <p:cNvSpPr/>
              <p:nvPr/>
            </p:nvSpPr>
            <p:spPr>
              <a:xfrm>
                <a:off x="6264126" y="2985568"/>
                <a:ext cx="708345" cy="640024"/>
              </a:xfrm>
              <a:custGeom>
                <a:rect b="b" l="l" r="r" t="t"/>
                <a:pathLst>
                  <a:path extrusionOk="0" h="23953" w="26291">
                    <a:moveTo>
                      <a:pt x="13147" y="0"/>
                    </a:moveTo>
                    <a:cubicBezTo>
                      <a:pt x="10081" y="0"/>
                      <a:pt x="7016" y="1170"/>
                      <a:pt x="4682" y="3511"/>
                    </a:cubicBezTo>
                    <a:cubicBezTo>
                      <a:pt x="1" y="8179"/>
                      <a:pt x="1" y="15771"/>
                      <a:pt x="4682" y="20452"/>
                    </a:cubicBezTo>
                    <a:cubicBezTo>
                      <a:pt x="7016" y="22786"/>
                      <a:pt x="10081" y="23953"/>
                      <a:pt x="13147" y="23953"/>
                    </a:cubicBezTo>
                    <a:cubicBezTo>
                      <a:pt x="16214" y="23953"/>
                      <a:pt x="19282" y="22786"/>
                      <a:pt x="21623" y="20452"/>
                    </a:cubicBezTo>
                    <a:cubicBezTo>
                      <a:pt x="26291" y="15771"/>
                      <a:pt x="26291" y="8179"/>
                      <a:pt x="21623" y="3511"/>
                    </a:cubicBezTo>
                    <a:cubicBezTo>
                      <a:pt x="19282" y="1170"/>
                      <a:pt x="16214" y="0"/>
                      <a:pt x="13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6308420" y="3123283"/>
                <a:ext cx="603889" cy="122137"/>
              </a:xfrm>
              <a:custGeom>
                <a:rect b="b" l="l" r="r" t="t"/>
                <a:pathLst>
                  <a:path extrusionOk="0" h="4571" w="22414">
                    <a:moveTo>
                      <a:pt x="21346" y="1"/>
                    </a:moveTo>
                    <a:cubicBezTo>
                      <a:pt x="17672" y="1404"/>
                      <a:pt x="13795" y="2107"/>
                      <a:pt x="9911" y="2107"/>
                    </a:cubicBezTo>
                    <a:cubicBezTo>
                      <a:pt x="6951" y="2107"/>
                      <a:pt x="3987" y="1699"/>
                      <a:pt x="1105" y="879"/>
                    </a:cubicBezTo>
                    <a:cubicBezTo>
                      <a:pt x="628" y="1695"/>
                      <a:pt x="264" y="2573"/>
                      <a:pt x="1" y="3489"/>
                    </a:cubicBezTo>
                    <a:cubicBezTo>
                      <a:pt x="2881" y="4211"/>
                      <a:pt x="5820" y="4571"/>
                      <a:pt x="8753" y="4571"/>
                    </a:cubicBezTo>
                    <a:cubicBezTo>
                      <a:pt x="13412" y="4571"/>
                      <a:pt x="18054" y="3665"/>
                      <a:pt x="22413" y="1870"/>
                    </a:cubicBezTo>
                    <a:cubicBezTo>
                      <a:pt x="22112" y="1218"/>
                      <a:pt x="21761" y="590"/>
                      <a:pt x="21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6295919" y="3285580"/>
                <a:ext cx="645461" cy="79064"/>
              </a:xfrm>
              <a:custGeom>
                <a:rect b="b" l="l" r="r" t="t"/>
                <a:pathLst>
                  <a:path extrusionOk="0" h="2959" w="23957">
                    <a:moveTo>
                      <a:pt x="23931" y="0"/>
                    </a:moveTo>
                    <a:cubicBezTo>
                      <a:pt x="19571" y="1125"/>
                      <a:pt x="15101" y="1690"/>
                      <a:pt x="10629" y="1690"/>
                    </a:cubicBezTo>
                    <a:cubicBezTo>
                      <a:pt x="7070" y="1690"/>
                      <a:pt x="3509" y="1332"/>
                      <a:pt x="1" y="615"/>
                    </a:cubicBezTo>
                    <a:lnTo>
                      <a:pt x="1" y="753"/>
                    </a:lnTo>
                    <a:cubicBezTo>
                      <a:pt x="1" y="966"/>
                      <a:pt x="1" y="1167"/>
                      <a:pt x="13" y="1381"/>
                    </a:cubicBezTo>
                    <a:cubicBezTo>
                      <a:pt x="3894" y="2432"/>
                      <a:pt x="7883" y="2959"/>
                      <a:pt x="11873" y="2959"/>
                    </a:cubicBezTo>
                    <a:cubicBezTo>
                      <a:pt x="15933" y="2959"/>
                      <a:pt x="19994" y="2413"/>
                      <a:pt x="23944" y="1318"/>
                    </a:cubicBezTo>
                    <a:cubicBezTo>
                      <a:pt x="23944" y="1130"/>
                      <a:pt x="23956" y="941"/>
                      <a:pt x="23956" y="753"/>
                    </a:cubicBezTo>
                    <a:cubicBezTo>
                      <a:pt x="23956" y="502"/>
                      <a:pt x="23944" y="251"/>
                      <a:pt x="23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398031" y="3029736"/>
                <a:ext cx="419926" cy="65998"/>
              </a:xfrm>
              <a:custGeom>
                <a:rect b="b" l="l" r="r" t="t"/>
                <a:pathLst>
                  <a:path extrusionOk="0" h="2470" w="15586">
                    <a:moveTo>
                      <a:pt x="14256" y="0"/>
                    </a:moveTo>
                    <a:cubicBezTo>
                      <a:pt x="12336" y="992"/>
                      <a:pt x="10215" y="1569"/>
                      <a:pt x="8057" y="1669"/>
                    </a:cubicBezTo>
                    <a:cubicBezTo>
                      <a:pt x="7838" y="1679"/>
                      <a:pt x="7620" y="1684"/>
                      <a:pt x="7402" y="1684"/>
                    </a:cubicBezTo>
                    <a:cubicBezTo>
                      <a:pt x="5340" y="1684"/>
                      <a:pt x="3301" y="1257"/>
                      <a:pt x="1406" y="440"/>
                    </a:cubicBezTo>
                    <a:cubicBezTo>
                      <a:pt x="916" y="778"/>
                      <a:pt x="440" y="1155"/>
                      <a:pt x="0" y="1569"/>
                    </a:cubicBezTo>
                    <a:cubicBezTo>
                      <a:pt x="2216" y="2170"/>
                      <a:pt x="4490" y="2470"/>
                      <a:pt x="6762" y="2470"/>
                    </a:cubicBezTo>
                    <a:cubicBezTo>
                      <a:pt x="9753" y="2470"/>
                      <a:pt x="12740" y="1951"/>
                      <a:pt x="15586" y="917"/>
                    </a:cubicBezTo>
                    <a:cubicBezTo>
                      <a:pt x="15159" y="578"/>
                      <a:pt x="14720" y="277"/>
                      <a:pt x="14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412229" y="3552139"/>
                <a:ext cx="387487" cy="54963"/>
              </a:xfrm>
              <a:custGeom>
                <a:rect b="b" l="l" r="r" t="t"/>
                <a:pathLst>
                  <a:path extrusionOk="0" h="2057" w="14382">
                    <a:moveTo>
                      <a:pt x="0" y="1"/>
                    </a:moveTo>
                    <a:lnTo>
                      <a:pt x="0" y="1"/>
                    </a:lnTo>
                    <a:cubicBezTo>
                      <a:pt x="766" y="628"/>
                      <a:pt x="1619" y="1168"/>
                      <a:pt x="2510" y="1594"/>
                    </a:cubicBezTo>
                    <a:cubicBezTo>
                      <a:pt x="4775" y="1906"/>
                      <a:pt x="7052" y="2057"/>
                      <a:pt x="9334" y="2057"/>
                    </a:cubicBezTo>
                    <a:cubicBezTo>
                      <a:pt x="10175" y="2057"/>
                      <a:pt x="11017" y="2036"/>
                      <a:pt x="11859" y="1996"/>
                    </a:cubicBezTo>
                    <a:cubicBezTo>
                      <a:pt x="12750" y="1657"/>
                      <a:pt x="13591" y="1218"/>
                      <a:pt x="14381" y="678"/>
                    </a:cubicBezTo>
                    <a:lnTo>
                      <a:pt x="14381" y="678"/>
                    </a:lnTo>
                    <a:cubicBezTo>
                      <a:pt x="12491" y="1016"/>
                      <a:pt x="10579" y="1184"/>
                      <a:pt x="8669" y="1184"/>
                    </a:cubicBezTo>
                    <a:cubicBezTo>
                      <a:pt x="5748" y="1184"/>
                      <a:pt x="2831" y="790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314859" y="3415333"/>
                <a:ext cx="606557" cy="92585"/>
              </a:xfrm>
              <a:custGeom>
                <a:rect b="b" l="l" r="r" t="t"/>
                <a:pathLst>
                  <a:path extrusionOk="0" h="3465" w="22513">
                    <a:moveTo>
                      <a:pt x="0" y="1"/>
                    </a:moveTo>
                    <a:cubicBezTo>
                      <a:pt x="251" y="703"/>
                      <a:pt x="578" y="1368"/>
                      <a:pt x="967" y="2008"/>
                    </a:cubicBezTo>
                    <a:cubicBezTo>
                      <a:pt x="4210" y="2980"/>
                      <a:pt x="7557" y="3464"/>
                      <a:pt x="10902" y="3464"/>
                    </a:cubicBezTo>
                    <a:cubicBezTo>
                      <a:pt x="14557" y="3464"/>
                      <a:pt x="18210" y="2886"/>
                      <a:pt x="21722" y="1732"/>
                    </a:cubicBezTo>
                    <a:cubicBezTo>
                      <a:pt x="22036" y="1180"/>
                      <a:pt x="22300" y="603"/>
                      <a:pt x="22513" y="13"/>
                    </a:cubicBezTo>
                    <a:lnTo>
                      <a:pt x="22513" y="13"/>
                    </a:lnTo>
                    <a:cubicBezTo>
                      <a:pt x="18823" y="946"/>
                      <a:pt x="15050" y="1414"/>
                      <a:pt x="11276" y="1414"/>
                    </a:cubicBezTo>
                    <a:cubicBezTo>
                      <a:pt x="7489" y="1414"/>
                      <a:pt x="3702" y="943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251975" y="3140063"/>
                <a:ext cx="632610" cy="485396"/>
              </a:xfrm>
              <a:custGeom>
                <a:rect b="b" l="l" r="r" t="t"/>
                <a:pathLst>
                  <a:path extrusionOk="0" h="18166" w="23480">
                    <a:moveTo>
                      <a:pt x="3338" y="0"/>
                    </a:moveTo>
                    <a:lnTo>
                      <a:pt x="3338" y="0"/>
                    </a:lnTo>
                    <a:cubicBezTo>
                      <a:pt x="0" y="5559"/>
                      <a:pt x="1682" y="12750"/>
                      <a:pt x="7115" y="16251"/>
                    </a:cubicBezTo>
                    <a:cubicBezTo>
                      <a:pt x="9122" y="17545"/>
                      <a:pt x="11374" y="18165"/>
                      <a:pt x="13601" y="18165"/>
                    </a:cubicBezTo>
                    <a:cubicBezTo>
                      <a:pt x="17419" y="18165"/>
                      <a:pt x="21165" y="16344"/>
                      <a:pt x="23479" y="12976"/>
                    </a:cubicBezTo>
                    <a:lnTo>
                      <a:pt x="23479" y="12976"/>
                    </a:lnTo>
                    <a:cubicBezTo>
                      <a:pt x="21394" y="14185"/>
                      <a:pt x="19059" y="14790"/>
                      <a:pt x="16724" y="14790"/>
                    </a:cubicBezTo>
                    <a:cubicBezTo>
                      <a:pt x="14407" y="14790"/>
                      <a:pt x="12089" y="14194"/>
                      <a:pt x="10014" y="13001"/>
                    </a:cubicBezTo>
                    <a:cubicBezTo>
                      <a:pt x="5848" y="10604"/>
                      <a:pt x="3275" y="6161"/>
                      <a:pt x="3275" y="1343"/>
                    </a:cubicBezTo>
                    <a:cubicBezTo>
                      <a:pt x="3275" y="891"/>
                      <a:pt x="3301" y="452"/>
                      <a:pt x="3338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027463" y="3257738"/>
                <a:ext cx="1170194" cy="146559"/>
              </a:xfrm>
              <a:custGeom>
                <a:rect b="b" l="l" r="r" t="t"/>
                <a:pathLst>
                  <a:path extrusionOk="0" h="5485" w="43433">
                    <a:moveTo>
                      <a:pt x="10078" y="1"/>
                    </a:moveTo>
                    <a:lnTo>
                      <a:pt x="10078" y="1"/>
                    </a:lnTo>
                    <a:cubicBezTo>
                      <a:pt x="4016" y="528"/>
                      <a:pt x="1" y="1456"/>
                      <a:pt x="1" y="2510"/>
                    </a:cubicBezTo>
                    <a:cubicBezTo>
                      <a:pt x="1" y="3565"/>
                      <a:pt x="4167" y="4531"/>
                      <a:pt x="10404" y="5045"/>
                    </a:cubicBezTo>
                    <a:cubicBezTo>
                      <a:pt x="13704" y="5321"/>
                      <a:pt x="17569" y="5484"/>
                      <a:pt x="21710" y="5484"/>
                    </a:cubicBezTo>
                    <a:cubicBezTo>
                      <a:pt x="26040" y="5484"/>
                      <a:pt x="30080" y="5309"/>
                      <a:pt x="33469" y="5008"/>
                    </a:cubicBezTo>
                    <a:cubicBezTo>
                      <a:pt x="39454" y="4481"/>
                      <a:pt x="43432" y="3565"/>
                      <a:pt x="43432" y="2510"/>
                    </a:cubicBezTo>
                    <a:cubicBezTo>
                      <a:pt x="43432" y="1456"/>
                      <a:pt x="39605" y="590"/>
                      <a:pt x="33782" y="51"/>
                    </a:cubicBezTo>
                    <a:lnTo>
                      <a:pt x="33782" y="51"/>
                    </a:lnTo>
                    <a:cubicBezTo>
                      <a:pt x="33820" y="302"/>
                      <a:pt x="33845" y="565"/>
                      <a:pt x="33870" y="816"/>
                    </a:cubicBezTo>
                    <a:cubicBezTo>
                      <a:pt x="35539" y="1143"/>
                      <a:pt x="36518" y="1544"/>
                      <a:pt x="36518" y="1971"/>
                    </a:cubicBezTo>
                    <a:cubicBezTo>
                      <a:pt x="36518" y="2410"/>
                      <a:pt x="35527" y="2812"/>
                      <a:pt x="33832" y="3138"/>
                    </a:cubicBezTo>
                    <a:cubicBezTo>
                      <a:pt x="31147" y="3665"/>
                      <a:pt x="26730" y="4004"/>
                      <a:pt x="21710" y="4004"/>
                    </a:cubicBezTo>
                    <a:cubicBezTo>
                      <a:pt x="16967" y="4004"/>
                      <a:pt x="12750" y="3703"/>
                      <a:pt x="10040" y="3226"/>
                    </a:cubicBezTo>
                    <a:cubicBezTo>
                      <a:pt x="8082" y="2874"/>
                      <a:pt x="6903" y="2435"/>
                      <a:pt x="6903" y="1971"/>
                    </a:cubicBezTo>
                    <a:cubicBezTo>
                      <a:pt x="6903" y="1494"/>
                      <a:pt x="8057" y="1067"/>
                      <a:pt x="10002" y="728"/>
                    </a:cubicBezTo>
                    <a:cubicBezTo>
                      <a:pt x="10015" y="478"/>
                      <a:pt x="10040" y="239"/>
                      <a:pt x="100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5" name="Google Shape;96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4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limites</a:t>
            </a:r>
            <a:endParaRPr/>
          </a:p>
        </p:txBody>
      </p:sp>
      <p:sp>
        <p:nvSpPr>
          <p:cNvPr id="971" name="Google Shape;971;p44"/>
          <p:cNvSpPr txBox="1"/>
          <p:nvPr/>
        </p:nvSpPr>
        <p:spPr>
          <a:xfrm>
            <a:off x="713225" y="1607700"/>
            <a:ext cx="74784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Détection du stress pas encore très précise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Pas de calibration personnalisée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Jeu simple visuellement / auditivement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44"/>
          <p:cNvSpPr/>
          <p:nvPr/>
        </p:nvSpPr>
        <p:spPr>
          <a:xfrm>
            <a:off x="8362200" y="22414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4"/>
          <p:cNvSpPr/>
          <p:nvPr/>
        </p:nvSpPr>
        <p:spPr>
          <a:xfrm>
            <a:off x="7926875" y="34574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4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44"/>
          <p:cNvGrpSpPr/>
          <p:nvPr/>
        </p:nvGrpSpPr>
        <p:grpSpPr>
          <a:xfrm>
            <a:off x="8362191" y="2678723"/>
            <a:ext cx="415412" cy="365520"/>
            <a:chOff x="3488503" y="-435002"/>
            <a:chExt cx="415412" cy="365520"/>
          </a:xfrm>
        </p:grpSpPr>
        <p:sp>
          <p:nvSpPr>
            <p:cNvPr id="976" name="Google Shape;976;p44"/>
            <p:cNvSpPr/>
            <p:nvPr/>
          </p:nvSpPr>
          <p:spPr>
            <a:xfrm>
              <a:off x="3521777" y="-434750"/>
              <a:ext cx="362886" cy="365015"/>
            </a:xfrm>
            <a:custGeom>
              <a:rect b="b" l="l" r="r" t="t"/>
              <a:pathLst>
                <a:path extrusionOk="0" h="6501" w="6501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44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978" name="Google Shape;978;p44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rect b="b" l="l" r="r" t="t"/>
                <a:pathLst>
                  <a:path extrusionOk="0" h="6510" w="7154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rect b="b" l="l" r="r" t="t"/>
                <a:pathLst>
                  <a:path extrusionOk="0" h="943" w="1982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rect b="b" l="l" r="r" t="t"/>
                <a:pathLst>
                  <a:path extrusionOk="0" h="1152" w="2674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rect b="b" l="l" r="r" t="t"/>
                <a:pathLst>
                  <a:path extrusionOk="0" h="2165" w="5623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4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rect b="b" l="l" r="r" t="t"/>
                <a:pathLst>
                  <a:path extrusionOk="0" h="2147" w="4995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rect b="b" l="l" r="r" t="t"/>
                <a:pathLst>
                  <a:path extrusionOk="0" h="6162" w="6765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4" name="Google Shape;984;p44"/>
          <p:cNvGrpSpPr/>
          <p:nvPr/>
        </p:nvGrpSpPr>
        <p:grpSpPr>
          <a:xfrm rot="5400000">
            <a:off x="330162" y="4320483"/>
            <a:ext cx="517538" cy="456382"/>
            <a:chOff x="2094149" y="2975908"/>
            <a:chExt cx="517538" cy="456382"/>
          </a:xfrm>
        </p:grpSpPr>
        <p:sp>
          <p:nvSpPr>
            <p:cNvPr id="985" name="Google Shape;985;p44"/>
            <p:cNvSpPr/>
            <p:nvPr/>
          </p:nvSpPr>
          <p:spPr>
            <a:xfrm>
              <a:off x="2094149" y="2976032"/>
              <a:ext cx="494112" cy="456134"/>
            </a:xfrm>
            <a:custGeom>
              <a:rect b="b" l="l" r="r" t="t"/>
              <a:pathLst>
                <a:path extrusionOk="0" h="9206" w="9864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44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987" name="Google Shape;987;p44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rect b="b" l="l" r="r" t="t"/>
                <a:pathLst>
                  <a:path extrusionOk="0" h="9211" w="10328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rect b="b" l="l" r="r" t="t"/>
                <a:pathLst>
                  <a:path extrusionOk="0" h="1938" w="2272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rect b="b" l="l" r="r" t="t"/>
                <a:pathLst>
                  <a:path extrusionOk="0" h="627" w="741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rect b="b" l="l" r="r" t="t"/>
                <a:pathLst>
                  <a:path extrusionOk="0" h="879" w="879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rect b="b" l="l" r="r" t="t"/>
                <a:pathLst>
                  <a:path extrusionOk="0" h="428" w="427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rect b="b" l="l" r="r" t="t"/>
                <a:pathLst>
                  <a:path extrusionOk="0" h="784" w="917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rect b="b" l="l" r="r" t="t"/>
                <a:pathLst>
                  <a:path extrusionOk="0" h="1225" w="1419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rect b="b" l="l" r="r" t="t"/>
                <a:pathLst>
                  <a:path extrusionOk="0" h="1356" w="1356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rect b="b" l="l" r="r" t="t"/>
                <a:pathLst>
                  <a:path extrusionOk="0" h="767" w="905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rect b="b" l="l" r="r" t="t"/>
                <a:pathLst>
                  <a:path extrusionOk="0" h="7788" w="8208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7" name="Google Shape;997;p44"/>
          <p:cNvGrpSpPr/>
          <p:nvPr/>
        </p:nvGrpSpPr>
        <p:grpSpPr>
          <a:xfrm>
            <a:off x="6755057" y="1027311"/>
            <a:ext cx="1607150" cy="913920"/>
            <a:chOff x="6862307" y="2716361"/>
            <a:chExt cx="1607150" cy="913920"/>
          </a:xfrm>
        </p:grpSpPr>
        <p:sp>
          <p:nvSpPr>
            <p:cNvPr id="998" name="Google Shape;998;p44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5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après ?</a:t>
            </a: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713225" y="1607700"/>
            <a:ext cx="74784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Rendre le jeu plus immersif visuellement &amp;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phoniquement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Affiner l’adaptation de la difficulté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Tester d’autres capteurs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0" name="Google Shape;1020;p45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1021" name="Google Shape;1021;p45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2" name="Google Shape;1022;p45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1023" name="Google Shape;1023;p45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3" name="Google Shape;1033;p45"/>
          <p:cNvSpPr/>
          <p:nvPr/>
        </p:nvSpPr>
        <p:spPr>
          <a:xfrm>
            <a:off x="7723875" y="23528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5"/>
          <p:cNvSpPr/>
          <p:nvPr/>
        </p:nvSpPr>
        <p:spPr>
          <a:xfrm>
            <a:off x="8024900" y="2146163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37" name="Google Shape;1037;p45"/>
          <p:cNvSpPr/>
          <p:nvPr/>
        </p:nvSpPr>
        <p:spPr>
          <a:xfrm rot="5023708">
            <a:off x="7420125" y="647765"/>
            <a:ext cx="182879" cy="184173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409196" y="520740"/>
            <a:ext cx="608064" cy="320051"/>
            <a:chOff x="6751900" y="1659525"/>
            <a:chExt cx="623400" cy="327150"/>
          </a:xfrm>
        </p:grpSpPr>
        <p:sp>
          <p:nvSpPr>
            <p:cNvPr id="1040" name="Google Shape;1040;p45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6"/>
          <p:cNvSpPr txBox="1"/>
          <p:nvPr>
            <p:ph type="ctrTitle"/>
          </p:nvPr>
        </p:nvSpPr>
        <p:spPr>
          <a:xfrm>
            <a:off x="914400" y="1604088"/>
            <a:ext cx="7315200" cy="19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 de votre attention :)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048" name="Google Shape;1048;p46"/>
          <p:cNvSpPr/>
          <p:nvPr/>
        </p:nvSpPr>
        <p:spPr>
          <a:xfrm>
            <a:off x="7673373" y="-803862"/>
            <a:ext cx="2166300" cy="21663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6"/>
          <p:cNvSpPr/>
          <p:nvPr/>
        </p:nvSpPr>
        <p:spPr>
          <a:xfrm>
            <a:off x="-544350" y="3173438"/>
            <a:ext cx="2166300" cy="21663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46"/>
          <p:cNvGrpSpPr/>
          <p:nvPr/>
        </p:nvGrpSpPr>
        <p:grpSpPr>
          <a:xfrm>
            <a:off x="713216" y="2985453"/>
            <a:ext cx="980637" cy="916907"/>
            <a:chOff x="713216" y="2985453"/>
            <a:chExt cx="980637" cy="916907"/>
          </a:xfrm>
        </p:grpSpPr>
        <p:sp>
          <p:nvSpPr>
            <p:cNvPr id="1051" name="Google Shape;1051;p46"/>
            <p:cNvSpPr/>
            <p:nvPr/>
          </p:nvSpPr>
          <p:spPr>
            <a:xfrm>
              <a:off x="776564" y="2988842"/>
              <a:ext cx="858367" cy="912345"/>
            </a:xfrm>
            <a:custGeom>
              <a:rect b="b" l="l" r="r" t="t"/>
              <a:pathLst>
                <a:path extrusionOk="0" h="17467" w="16515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2" name="Google Shape;1052;p46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1053" name="Google Shape;1053;p46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rect b="b" l="l" r="r" t="t"/>
                <a:pathLst>
                  <a:path extrusionOk="0" h="16478" w="18661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6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rect b="b" l="l" r="r" t="t"/>
                <a:pathLst>
                  <a:path extrusionOk="0" h="7719" w="13114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6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rect b="b" l="l" r="r" t="t"/>
                <a:pathLst>
                  <a:path extrusionOk="0" h="2636" w="5849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rect b="b" l="l" r="r" t="t"/>
                <a:pathLst>
                  <a:path extrusionOk="0" h="4456" w="11847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rect b="b" l="l" r="r" t="t"/>
                <a:pathLst>
                  <a:path extrusionOk="0" h="8434" w="1570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6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rect b="b" l="l" r="r" t="t"/>
                <a:pathLst>
                  <a:path extrusionOk="0" h="1876" w="2862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6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rect b="b" l="l" r="r" t="t"/>
                <a:pathLst>
                  <a:path extrusionOk="0" h="15199" w="16503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0" name="Google Shape;1060;p46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061" name="Google Shape;1061;p46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46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rect b="b" l="l" r="r" t="t"/>
                  <a:pathLst>
                    <a:path extrusionOk="0" h="4254" w="4619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46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64" name="Google Shape;1064;p46"/>
          <p:cNvGrpSpPr/>
          <p:nvPr/>
        </p:nvGrpSpPr>
        <p:grpSpPr>
          <a:xfrm>
            <a:off x="7436224" y="539506"/>
            <a:ext cx="994546" cy="640094"/>
            <a:chOff x="2454249" y="2445506"/>
            <a:chExt cx="994546" cy="640094"/>
          </a:xfrm>
        </p:grpSpPr>
        <p:sp>
          <p:nvSpPr>
            <p:cNvPr id="1065" name="Google Shape;1065;p46"/>
            <p:cNvSpPr/>
            <p:nvPr/>
          </p:nvSpPr>
          <p:spPr>
            <a:xfrm>
              <a:off x="2647176" y="2459549"/>
              <a:ext cx="212578" cy="208607"/>
            </a:xfrm>
            <a:custGeom>
              <a:rect b="b" l="l" r="r" t="t"/>
              <a:pathLst>
                <a:path extrusionOk="0" h="4531" w="4619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6" name="Google Shape;1066;p46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067" name="Google Shape;1067;p46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rect b="b" l="l" r="r" t="t"/>
                <a:pathLst>
                  <a:path extrusionOk="0" h="13890" w="21598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14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rect b="b" l="l" r="r" t="t"/>
                <a:pathLst>
                  <a:path extrusionOk="0" h="13893" w="14244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rect b="b" l="l" r="r" t="t"/>
                <a:pathLst>
                  <a:path extrusionOk="0" h="12926" w="8308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6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rect b="b" l="l" r="r" t="t"/>
                <a:pathLst>
                  <a:path extrusionOk="0" h="12440" w="8423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rect b="b" l="l" r="r" t="t"/>
                <a:pathLst>
                  <a:path extrusionOk="0" h="8961" w="5146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rect b="b" l="l" r="r" t="t"/>
                <a:pathLst>
                  <a:path extrusionOk="0" h="11753" w="13616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6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rect b="b" l="l" r="r" t="t"/>
                <a:pathLst>
                  <a:path extrusionOk="0" h="13106" w="2161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4" name="Google Shape;1074;p46"/>
          <p:cNvSpPr/>
          <p:nvPr/>
        </p:nvSpPr>
        <p:spPr>
          <a:xfrm>
            <a:off x="5644863" y="44741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6"/>
          <p:cNvSpPr/>
          <p:nvPr/>
        </p:nvSpPr>
        <p:spPr>
          <a:xfrm>
            <a:off x="8687950" y="1969825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5063500" y="720738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6"/>
          <p:cNvSpPr/>
          <p:nvPr/>
        </p:nvSpPr>
        <p:spPr>
          <a:xfrm>
            <a:off x="5606463" y="9113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46"/>
          <p:cNvGrpSpPr/>
          <p:nvPr/>
        </p:nvGrpSpPr>
        <p:grpSpPr>
          <a:xfrm>
            <a:off x="6481847" y="720759"/>
            <a:ext cx="508172" cy="458933"/>
            <a:chOff x="3067172" y="3331984"/>
            <a:chExt cx="508172" cy="458933"/>
          </a:xfrm>
        </p:grpSpPr>
        <p:sp>
          <p:nvSpPr>
            <p:cNvPr id="1079" name="Google Shape;1079;p46"/>
            <p:cNvSpPr/>
            <p:nvPr/>
          </p:nvSpPr>
          <p:spPr>
            <a:xfrm>
              <a:off x="3097778" y="3331984"/>
              <a:ext cx="468172" cy="457060"/>
            </a:xfrm>
            <a:custGeom>
              <a:rect b="b" l="l" r="r" t="t"/>
              <a:pathLst>
                <a:path extrusionOk="0" h="6447" w="6765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46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rect b="b" l="l" r="r" t="t"/>
                <a:pathLst>
                  <a:path extrusionOk="0" h="6440" w="723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rect b="b" l="l" r="r" t="t"/>
                <a:pathLst>
                  <a:path extrusionOk="0" h="5928" w="6426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3" name="Google Shape;1083;p46"/>
          <p:cNvSpPr/>
          <p:nvPr/>
        </p:nvSpPr>
        <p:spPr>
          <a:xfrm>
            <a:off x="7042288" y="3483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>
            <a:off x="7272163" y="1133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6"/>
          <p:cNvSpPr/>
          <p:nvPr/>
        </p:nvSpPr>
        <p:spPr>
          <a:xfrm>
            <a:off x="2858938" y="4288275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/>
          <p:cNvSpPr/>
          <p:nvPr/>
        </p:nvSpPr>
        <p:spPr>
          <a:xfrm>
            <a:off x="713225" y="5395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576125" y="25717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1921350" y="36508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2538563" y="72071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3481388" y="4562850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6"/>
          <p:cNvGrpSpPr/>
          <p:nvPr/>
        </p:nvGrpSpPr>
        <p:grpSpPr>
          <a:xfrm rot="5400000">
            <a:off x="1896374" y="4152183"/>
            <a:ext cx="517538" cy="456382"/>
            <a:chOff x="2094149" y="2975908"/>
            <a:chExt cx="517538" cy="456382"/>
          </a:xfrm>
        </p:grpSpPr>
        <p:sp>
          <p:nvSpPr>
            <p:cNvPr id="1092" name="Google Shape;1092;p46"/>
            <p:cNvSpPr/>
            <p:nvPr/>
          </p:nvSpPr>
          <p:spPr>
            <a:xfrm>
              <a:off x="2094149" y="2976032"/>
              <a:ext cx="494112" cy="456134"/>
            </a:xfrm>
            <a:custGeom>
              <a:rect b="b" l="l" r="r" t="t"/>
              <a:pathLst>
                <a:path extrusionOk="0" h="9206" w="9864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3" name="Google Shape;1093;p46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1094" name="Google Shape;1094;p46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rect b="b" l="l" r="r" t="t"/>
                <a:pathLst>
                  <a:path extrusionOk="0" h="9211" w="10328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rect b="b" l="l" r="r" t="t"/>
                <a:pathLst>
                  <a:path extrusionOk="0" h="1938" w="2272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rect b="b" l="l" r="r" t="t"/>
                <a:pathLst>
                  <a:path extrusionOk="0" h="627" w="741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rect b="b" l="l" r="r" t="t"/>
                <a:pathLst>
                  <a:path extrusionOk="0" h="879" w="879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rect b="b" l="l" r="r" t="t"/>
                <a:pathLst>
                  <a:path extrusionOk="0" h="428" w="427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rect b="b" l="l" r="r" t="t"/>
                <a:pathLst>
                  <a:path extrusionOk="0" h="784" w="917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rect b="b" l="l" r="r" t="t"/>
                <a:pathLst>
                  <a:path extrusionOk="0" h="1225" w="1419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rect b="b" l="l" r="r" t="t"/>
                <a:pathLst>
                  <a:path extrusionOk="0" h="1356" w="1356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6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rect b="b" l="l" r="r" t="t"/>
                <a:pathLst>
                  <a:path extrusionOk="0" h="767" w="905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rect b="b" l="l" r="r" t="t"/>
                <a:pathLst>
                  <a:path extrusionOk="0" h="7788" w="8208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4" name="Google Shape;1104;p46"/>
          <p:cNvGrpSpPr/>
          <p:nvPr/>
        </p:nvGrpSpPr>
        <p:grpSpPr>
          <a:xfrm>
            <a:off x="5432283" y="4311381"/>
            <a:ext cx="608064" cy="320051"/>
            <a:chOff x="6751900" y="1659525"/>
            <a:chExt cx="623400" cy="327150"/>
          </a:xfrm>
        </p:grpSpPr>
        <p:sp>
          <p:nvSpPr>
            <p:cNvPr id="1105" name="Google Shape;1105;p46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46"/>
          <p:cNvGrpSpPr/>
          <p:nvPr/>
        </p:nvGrpSpPr>
        <p:grpSpPr>
          <a:xfrm>
            <a:off x="645807" y="4218801"/>
            <a:ext cx="457197" cy="505226"/>
            <a:chOff x="645807" y="4218801"/>
            <a:chExt cx="457197" cy="505226"/>
          </a:xfrm>
        </p:grpSpPr>
        <p:sp>
          <p:nvSpPr>
            <p:cNvPr id="1108" name="Google Shape;1108;p46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rect b="b" l="l" r="r" t="t"/>
              <a:pathLst>
                <a:path extrusionOk="0" h="10024" w="10065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46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110" name="Google Shape;1110;p46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rect b="b" l="l" r="r" t="t"/>
                <a:pathLst>
                  <a:path extrusionOk="0" h="10040" w="1004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6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rect b="b" l="l" r="r" t="t"/>
                <a:pathLst>
                  <a:path extrusionOk="0" h="3289" w="2499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6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rect b="b" l="l" r="r" t="t"/>
                <a:pathLst>
                  <a:path extrusionOk="0" h="6946" w="8397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6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rect b="b" l="l" r="r" t="t"/>
                <a:pathLst>
                  <a:path extrusionOk="0" h="5698" w="8107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6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rect b="b" l="l" r="r" t="t"/>
                <a:pathLst>
                  <a:path extrusionOk="0" h="942" w="1519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rect b="b" l="l" r="r" t="t"/>
                <a:pathLst>
                  <a:path extrusionOk="0" h="587" w="846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rect b="b" l="l" r="r" t="t"/>
                <a:pathLst>
                  <a:path extrusionOk="0" h="1328" w="628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6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rect b="b" l="l" r="r" t="t"/>
                <a:pathLst>
                  <a:path extrusionOk="0" h="1101" w="1369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rect b="b" l="l" r="r" t="t"/>
                <a:pathLst>
                  <a:path extrusionOk="0" h="1487" w="2197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6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rect b="b" l="l" r="r" t="t"/>
                <a:pathLst>
                  <a:path extrusionOk="0" h="712" w="729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6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rect b="b" l="l" r="r" t="t"/>
                <a:pathLst>
                  <a:path extrusionOk="0" h="9304" w="10128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1" name="Google Shape;1121;p46"/>
          <p:cNvGrpSpPr/>
          <p:nvPr/>
        </p:nvGrpSpPr>
        <p:grpSpPr>
          <a:xfrm>
            <a:off x="1085783" y="850744"/>
            <a:ext cx="608064" cy="320051"/>
            <a:chOff x="6751900" y="1659525"/>
            <a:chExt cx="623400" cy="327150"/>
          </a:xfrm>
        </p:grpSpPr>
        <p:sp>
          <p:nvSpPr>
            <p:cNvPr id="1122" name="Google Shape;1122;p46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46"/>
          <p:cNvSpPr/>
          <p:nvPr/>
        </p:nvSpPr>
        <p:spPr>
          <a:xfrm>
            <a:off x="7618226" y="3788243"/>
            <a:ext cx="1861841" cy="807814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1125" name="Google Shape;1125;p46"/>
          <p:cNvGrpSpPr/>
          <p:nvPr/>
        </p:nvGrpSpPr>
        <p:grpSpPr>
          <a:xfrm rot="-1800045">
            <a:off x="7518476" y="3247344"/>
            <a:ext cx="1212871" cy="944051"/>
            <a:chOff x="6877863" y="2921369"/>
            <a:chExt cx="1291967" cy="1005709"/>
          </a:xfrm>
        </p:grpSpPr>
        <p:sp>
          <p:nvSpPr>
            <p:cNvPr id="1126" name="Google Shape;1126;p46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7" name="Google Shape;1127;p46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1128" name="Google Shape;1128;p46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6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6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6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6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6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6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6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6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8" name="Google Shape;113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407" name="Google Shape;407;p29"/>
          <p:cNvSpPr txBox="1"/>
          <p:nvPr>
            <p:ph idx="2" type="title"/>
          </p:nvPr>
        </p:nvSpPr>
        <p:spPr>
          <a:xfrm>
            <a:off x="6077925" y="2019738"/>
            <a:ext cx="21297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Description du système</a:t>
            </a:r>
            <a:endParaRPr sz="2000"/>
          </a:p>
        </p:txBody>
      </p:sp>
      <p:sp>
        <p:nvSpPr>
          <p:cNvPr id="408" name="Google Shape;408;p29"/>
          <p:cNvSpPr txBox="1"/>
          <p:nvPr>
            <p:ph idx="4" type="title"/>
          </p:nvPr>
        </p:nvSpPr>
        <p:spPr>
          <a:xfrm>
            <a:off x="4754925" y="1613763"/>
            <a:ext cx="1188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9" name="Google Shape;409;p29"/>
          <p:cNvSpPr txBox="1"/>
          <p:nvPr>
            <p:ph idx="5" type="title"/>
          </p:nvPr>
        </p:nvSpPr>
        <p:spPr>
          <a:xfrm>
            <a:off x="2014725" y="2019745"/>
            <a:ext cx="2328900" cy="3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410" name="Google Shape;410;p29"/>
          <p:cNvSpPr txBox="1"/>
          <p:nvPr>
            <p:ph idx="7" type="title"/>
          </p:nvPr>
        </p:nvSpPr>
        <p:spPr>
          <a:xfrm>
            <a:off x="713225" y="1613763"/>
            <a:ext cx="1188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" name="Google Shape;411;p29"/>
          <p:cNvSpPr txBox="1"/>
          <p:nvPr>
            <p:ph idx="8" type="title"/>
          </p:nvPr>
        </p:nvSpPr>
        <p:spPr>
          <a:xfrm>
            <a:off x="6077925" y="3555775"/>
            <a:ext cx="2268300" cy="10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Perspectives d’amélioration &amp; Conclusion</a:t>
            </a:r>
            <a:endParaRPr sz="2000"/>
          </a:p>
        </p:txBody>
      </p:sp>
      <p:sp>
        <p:nvSpPr>
          <p:cNvPr id="412" name="Google Shape;412;p29"/>
          <p:cNvSpPr txBox="1"/>
          <p:nvPr>
            <p:ph idx="13" type="title"/>
          </p:nvPr>
        </p:nvSpPr>
        <p:spPr>
          <a:xfrm>
            <a:off x="4751850" y="3168249"/>
            <a:ext cx="11673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3" name="Google Shape;413;p29"/>
          <p:cNvSpPr txBox="1"/>
          <p:nvPr>
            <p:ph idx="14" type="title"/>
          </p:nvPr>
        </p:nvSpPr>
        <p:spPr>
          <a:xfrm>
            <a:off x="2014725" y="3555775"/>
            <a:ext cx="26058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Détection du stress par la respiration</a:t>
            </a:r>
            <a:endParaRPr sz="2000"/>
          </a:p>
        </p:txBody>
      </p:sp>
      <p:sp>
        <p:nvSpPr>
          <p:cNvPr id="414" name="Google Shape;414;p29"/>
          <p:cNvSpPr txBox="1"/>
          <p:nvPr>
            <p:ph idx="16" type="title"/>
          </p:nvPr>
        </p:nvSpPr>
        <p:spPr>
          <a:xfrm>
            <a:off x="716075" y="3168249"/>
            <a:ext cx="11673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3225" y="1613763"/>
            <a:ext cx="1188600" cy="11886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1" sz="4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4754925" y="1613763"/>
            <a:ext cx="1188600" cy="11886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1" sz="4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713225" y="3168249"/>
            <a:ext cx="1188600" cy="11886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b="1" sz="4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4754925" y="3168249"/>
            <a:ext cx="1188600" cy="11886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b="1" sz="4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8431075" y="13624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4754925" y="4722725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707350" y="172166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540325" y="288585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4510200" y="46121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385513" y="27108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7"/>
          <p:cNvSpPr/>
          <p:nvPr/>
        </p:nvSpPr>
        <p:spPr>
          <a:xfrm>
            <a:off x="925825" y="158296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7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47"/>
          <p:cNvGrpSpPr/>
          <p:nvPr/>
        </p:nvGrpSpPr>
        <p:grpSpPr>
          <a:xfrm>
            <a:off x="614708" y="4160840"/>
            <a:ext cx="608064" cy="320051"/>
            <a:chOff x="6751900" y="1659525"/>
            <a:chExt cx="623400" cy="327150"/>
          </a:xfrm>
        </p:grpSpPr>
        <p:sp>
          <p:nvSpPr>
            <p:cNvPr id="1146" name="Google Shape;1146;p47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792425" y="2780644"/>
            <a:ext cx="5023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2310425" y="795100"/>
            <a:ext cx="1987200" cy="20274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b="1" sz="7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432" name="Google Shape;432;p30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433" name="Google Shape;433;p30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" name="Google Shape;434;p30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30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449" name="Google Shape;449;p30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30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451" name="Google Shape;451;p30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0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30"/>
          <p:cNvSpPr/>
          <p:nvPr/>
        </p:nvSpPr>
        <p:spPr>
          <a:xfrm>
            <a:off x="925825" y="158296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5458175" y="20326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4297625" y="64131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468" name="Google Shape;468;p30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7723875" y="23528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5261113" y="980775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8024900" y="2146163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5919150" y="1629325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477" name="Google Shape;47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1"/>
          <p:cNvGrpSpPr/>
          <p:nvPr/>
        </p:nvGrpSpPr>
        <p:grpSpPr>
          <a:xfrm>
            <a:off x="8126746" y="1034644"/>
            <a:ext cx="608064" cy="320051"/>
            <a:chOff x="6751900" y="1659525"/>
            <a:chExt cx="623400" cy="327150"/>
          </a:xfrm>
        </p:grpSpPr>
        <p:sp>
          <p:nvSpPr>
            <p:cNvPr id="483" name="Google Shape;483;p31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1"/>
          <p:cNvSpPr txBox="1"/>
          <p:nvPr>
            <p:ph type="title"/>
          </p:nvPr>
        </p:nvSpPr>
        <p:spPr>
          <a:xfrm>
            <a:off x="1049250" y="1230713"/>
            <a:ext cx="72816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Objectif </a:t>
            </a:r>
            <a:r>
              <a:rPr b="0" lang="en" sz="1900">
                <a:latin typeface="Lato"/>
                <a:ea typeface="Lato"/>
                <a:cs typeface="Lato"/>
                <a:sym typeface="Lato"/>
              </a:rPr>
              <a:t>du projet :</a:t>
            </a:r>
            <a:br>
              <a:rPr b="0" lang="en" sz="1900">
                <a:latin typeface="Lato"/>
                <a:ea typeface="Lato"/>
                <a:cs typeface="Lato"/>
                <a:sym typeface="Lato"/>
              </a:rPr>
            </a:br>
            <a:r>
              <a:rPr b="0" lang="en" sz="1900">
                <a:latin typeface="Lato"/>
                <a:ea typeface="Lato"/>
                <a:cs typeface="Lato"/>
                <a:sym typeface="Lato"/>
              </a:rPr>
              <a:t> → Explorer une interaction plus naturelle entre humain et machine</a:t>
            </a:r>
            <a:br>
              <a:rPr b="0" lang="en" sz="1900">
                <a:latin typeface="Lato"/>
                <a:ea typeface="Lato"/>
                <a:cs typeface="Lato"/>
                <a:sym typeface="Lato"/>
              </a:rPr>
            </a:b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Concept :</a:t>
            </a:r>
            <a:br>
              <a:rPr b="0" lang="en" sz="1900">
                <a:latin typeface="Lato"/>
                <a:ea typeface="Lato"/>
                <a:cs typeface="Lato"/>
                <a:sym typeface="Lato"/>
              </a:rPr>
            </a:br>
            <a:r>
              <a:rPr b="0" lang="en" sz="1900">
                <a:latin typeface="Lato"/>
                <a:ea typeface="Lato"/>
                <a:cs typeface="Lato"/>
                <a:sym typeface="Lato"/>
              </a:rPr>
              <a:t> →Un jeu contrôlé par les muscles (EMG) et la respiration</a:t>
            </a:r>
            <a:br>
              <a:rPr b="0" lang="en" sz="1900">
                <a:latin typeface="Lato"/>
                <a:ea typeface="Lato"/>
                <a:cs typeface="Lato"/>
                <a:sym typeface="Lato"/>
              </a:rPr>
            </a:b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900">
                <a:latin typeface="Lato"/>
                <a:ea typeface="Lato"/>
                <a:cs typeface="Lato"/>
                <a:sym typeface="Lato"/>
              </a:rPr>
              <a:t>Démarche :</a:t>
            </a:r>
            <a:br>
              <a:rPr b="0" lang="en" sz="1900">
                <a:latin typeface="Lato"/>
                <a:ea typeface="Lato"/>
                <a:cs typeface="Lato"/>
                <a:sym typeface="Lato"/>
              </a:rPr>
            </a:br>
            <a:r>
              <a:rPr b="0" lang="en" sz="1900">
                <a:latin typeface="Lato"/>
                <a:ea typeface="Lato"/>
                <a:cs typeface="Lato"/>
                <a:sym typeface="Lato"/>
              </a:rPr>
              <a:t> → Créer une expérience immersive et adaptative</a:t>
            </a:r>
            <a:b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>
            <a:off x="530338" y="53950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309375" y="1728141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4389125" y="4332000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956309" y="4608574"/>
            <a:ext cx="23514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8630150" y="1389079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535845" y="4559018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1"/>
          <p:cNvGrpSpPr/>
          <p:nvPr/>
        </p:nvGrpSpPr>
        <p:grpSpPr>
          <a:xfrm>
            <a:off x="216541" y="911787"/>
            <a:ext cx="533406" cy="457200"/>
            <a:chOff x="5293900" y="1970400"/>
            <a:chExt cx="318775" cy="277950"/>
          </a:xfrm>
        </p:grpSpPr>
        <p:sp>
          <p:nvSpPr>
            <p:cNvPr id="493" name="Google Shape;493;p31"/>
            <p:cNvSpPr/>
            <p:nvPr/>
          </p:nvSpPr>
          <p:spPr>
            <a:xfrm>
              <a:off x="5313975" y="1970550"/>
              <a:ext cx="284575" cy="277300"/>
            </a:xfrm>
            <a:custGeom>
              <a:rect b="b" l="l" r="r" t="t"/>
              <a:pathLst>
                <a:path extrusionOk="0" h="11092" w="11383">
                  <a:moveTo>
                    <a:pt x="5541" y="0"/>
                  </a:moveTo>
                  <a:cubicBezTo>
                    <a:pt x="5067" y="0"/>
                    <a:pt x="4589" y="61"/>
                    <a:pt x="4116" y="186"/>
                  </a:cubicBezTo>
                  <a:cubicBezTo>
                    <a:pt x="4016" y="211"/>
                    <a:pt x="3916" y="236"/>
                    <a:pt x="3828" y="274"/>
                  </a:cubicBezTo>
                  <a:lnTo>
                    <a:pt x="3778" y="287"/>
                  </a:lnTo>
                  <a:cubicBezTo>
                    <a:pt x="3690" y="312"/>
                    <a:pt x="3602" y="349"/>
                    <a:pt x="3514" y="387"/>
                  </a:cubicBezTo>
                  <a:lnTo>
                    <a:pt x="3476" y="400"/>
                  </a:lnTo>
                  <a:cubicBezTo>
                    <a:pt x="3138" y="525"/>
                    <a:pt x="2824" y="701"/>
                    <a:pt x="2535" y="889"/>
                  </a:cubicBezTo>
                  <a:cubicBezTo>
                    <a:pt x="2247" y="1077"/>
                    <a:pt x="1983" y="1278"/>
                    <a:pt x="1732" y="1516"/>
                  </a:cubicBezTo>
                  <a:cubicBezTo>
                    <a:pt x="1657" y="1592"/>
                    <a:pt x="1569" y="1667"/>
                    <a:pt x="1494" y="1755"/>
                  </a:cubicBezTo>
                  <a:cubicBezTo>
                    <a:pt x="1343" y="1918"/>
                    <a:pt x="1205" y="2094"/>
                    <a:pt x="1067" y="2269"/>
                  </a:cubicBezTo>
                  <a:lnTo>
                    <a:pt x="1067" y="2282"/>
                  </a:lnTo>
                  <a:cubicBezTo>
                    <a:pt x="1004" y="2357"/>
                    <a:pt x="954" y="2445"/>
                    <a:pt x="891" y="2533"/>
                  </a:cubicBezTo>
                  <a:lnTo>
                    <a:pt x="866" y="2571"/>
                  </a:lnTo>
                  <a:cubicBezTo>
                    <a:pt x="816" y="2658"/>
                    <a:pt x="766" y="2746"/>
                    <a:pt x="716" y="2834"/>
                  </a:cubicBezTo>
                  <a:lnTo>
                    <a:pt x="703" y="2859"/>
                  </a:lnTo>
                  <a:cubicBezTo>
                    <a:pt x="590" y="3047"/>
                    <a:pt x="502" y="3236"/>
                    <a:pt x="414" y="3436"/>
                  </a:cubicBezTo>
                  <a:lnTo>
                    <a:pt x="389" y="3512"/>
                  </a:lnTo>
                  <a:cubicBezTo>
                    <a:pt x="364" y="3587"/>
                    <a:pt x="327" y="3662"/>
                    <a:pt x="302" y="3750"/>
                  </a:cubicBezTo>
                  <a:cubicBezTo>
                    <a:pt x="289" y="3775"/>
                    <a:pt x="289" y="3800"/>
                    <a:pt x="276" y="3825"/>
                  </a:cubicBezTo>
                  <a:cubicBezTo>
                    <a:pt x="251" y="3913"/>
                    <a:pt x="226" y="4001"/>
                    <a:pt x="201" y="4101"/>
                  </a:cubicBezTo>
                  <a:cubicBezTo>
                    <a:pt x="201" y="4114"/>
                    <a:pt x="201" y="4127"/>
                    <a:pt x="189" y="4139"/>
                  </a:cubicBezTo>
                  <a:cubicBezTo>
                    <a:pt x="151" y="4240"/>
                    <a:pt x="138" y="4352"/>
                    <a:pt x="113" y="4453"/>
                  </a:cubicBezTo>
                  <a:cubicBezTo>
                    <a:pt x="113" y="4478"/>
                    <a:pt x="113" y="4503"/>
                    <a:pt x="101" y="4528"/>
                  </a:cubicBezTo>
                  <a:cubicBezTo>
                    <a:pt x="88" y="4603"/>
                    <a:pt x="76" y="4679"/>
                    <a:pt x="63" y="4767"/>
                  </a:cubicBezTo>
                  <a:cubicBezTo>
                    <a:pt x="63" y="4804"/>
                    <a:pt x="51" y="4842"/>
                    <a:pt x="51" y="4880"/>
                  </a:cubicBezTo>
                  <a:cubicBezTo>
                    <a:pt x="38" y="4955"/>
                    <a:pt x="25" y="5030"/>
                    <a:pt x="25" y="5105"/>
                  </a:cubicBezTo>
                  <a:cubicBezTo>
                    <a:pt x="25" y="5143"/>
                    <a:pt x="25" y="5168"/>
                    <a:pt x="13" y="5206"/>
                  </a:cubicBezTo>
                  <a:cubicBezTo>
                    <a:pt x="13" y="5319"/>
                    <a:pt x="0" y="5432"/>
                    <a:pt x="0" y="5545"/>
                  </a:cubicBezTo>
                  <a:cubicBezTo>
                    <a:pt x="0" y="6134"/>
                    <a:pt x="101" y="6737"/>
                    <a:pt x="289" y="7301"/>
                  </a:cubicBezTo>
                  <a:cubicBezTo>
                    <a:pt x="1042" y="9560"/>
                    <a:pt x="3163" y="11091"/>
                    <a:pt x="5560" y="11091"/>
                  </a:cubicBezTo>
                  <a:lnTo>
                    <a:pt x="5986" y="11091"/>
                  </a:lnTo>
                  <a:lnTo>
                    <a:pt x="6225" y="11066"/>
                  </a:lnTo>
                  <a:lnTo>
                    <a:pt x="6325" y="11054"/>
                  </a:lnTo>
                  <a:cubicBezTo>
                    <a:pt x="6413" y="11041"/>
                    <a:pt x="6488" y="11028"/>
                    <a:pt x="6576" y="11016"/>
                  </a:cubicBezTo>
                  <a:lnTo>
                    <a:pt x="6651" y="10991"/>
                  </a:lnTo>
                  <a:cubicBezTo>
                    <a:pt x="6714" y="10978"/>
                    <a:pt x="6777" y="10966"/>
                    <a:pt x="6839" y="10953"/>
                  </a:cubicBezTo>
                  <a:lnTo>
                    <a:pt x="6877" y="10953"/>
                  </a:lnTo>
                  <a:lnTo>
                    <a:pt x="6965" y="10928"/>
                  </a:lnTo>
                  <a:lnTo>
                    <a:pt x="7003" y="10916"/>
                  </a:lnTo>
                  <a:lnTo>
                    <a:pt x="7078" y="10903"/>
                  </a:lnTo>
                  <a:lnTo>
                    <a:pt x="7116" y="10890"/>
                  </a:lnTo>
                  <a:lnTo>
                    <a:pt x="7266" y="10840"/>
                  </a:lnTo>
                  <a:lnTo>
                    <a:pt x="7354" y="10815"/>
                  </a:lnTo>
                  <a:cubicBezTo>
                    <a:pt x="7429" y="10790"/>
                    <a:pt x="7505" y="10752"/>
                    <a:pt x="7580" y="10727"/>
                  </a:cubicBezTo>
                  <a:lnTo>
                    <a:pt x="7655" y="10702"/>
                  </a:lnTo>
                  <a:cubicBezTo>
                    <a:pt x="7856" y="10614"/>
                    <a:pt x="8057" y="10527"/>
                    <a:pt x="8245" y="10414"/>
                  </a:cubicBezTo>
                  <a:lnTo>
                    <a:pt x="8270" y="10401"/>
                  </a:lnTo>
                  <a:cubicBezTo>
                    <a:pt x="8358" y="10351"/>
                    <a:pt x="8433" y="10301"/>
                    <a:pt x="8521" y="10250"/>
                  </a:cubicBezTo>
                  <a:lnTo>
                    <a:pt x="8559" y="10225"/>
                  </a:lnTo>
                  <a:cubicBezTo>
                    <a:pt x="8647" y="10163"/>
                    <a:pt x="8734" y="10112"/>
                    <a:pt x="8810" y="10050"/>
                  </a:cubicBezTo>
                  <a:lnTo>
                    <a:pt x="8822" y="10037"/>
                  </a:lnTo>
                  <a:cubicBezTo>
                    <a:pt x="9010" y="9912"/>
                    <a:pt x="9186" y="9761"/>
                    <a:pt x="9349" y="9610"/>
                  </a:cubicBezTo>
                  <a:cubicBezTo>
                    <a:pt x="9425" y="9535"/>
                    <a:pt x="9500" y="9460"/>
                    <a:pt x="9588" y="9385"/>
                  </a:cubicBezTo>
                  <a:lnTo>
                    <a:pt x="9588" y="9372"/>
                  </a:lnTo>
                  <a:cubicBezTo>
                    <a:pt x="9814" y="9121"/>
                    <a:pt x="10027" y="8858"/>
                    <a:pt x="10215" y="8569"/>
                  </a:cubicBezTo>
                  <a:lnTo>
                    <a:pt x="10190" y="8569"/>
                  </a:lnTo>
                  <a:cubicBezTo>
                    <a:pt x="11269" y="6912"/>
                    <a:pt x="11382" y="4817"/>
                    <a:pt x="10491" y="3060"/>
                  </a:cubicBezTo>
                  <a:lnTo>
                    <a:pt x="10491" y="3047"/>
                  </a:lnTo>
                  <a:cubicBezTo>
                    <a:pt x="10454" y="2960"/>
                    <a:pt x="10403" y="2884"/>
                    <a:pt x="10366" y="2796"/>
                  </a:cubicBezTo>
                  <a:lnTo>
                    <a:pt x="10353" y="2784"/>
                  </a:lnTo>
                  <a:cubicBezTo>
                    <a:pt x="10303" y="2709"/>
                    <a:pt x="10253" y="2621"/>
                    <a:pt x="10203" y="2545"/>
                  </a:cubicBezTo>
                  <a:lnTo>
                    <a:pt x="10203" y="2533"/>
                  </a:lnTo>
                  <a:cubicBezTo>
                    <a:pt x="10152" y="2458"/>
                    <a:pt x="10090" y="2370"/>
                    <a:pt x="10039" y="2294"/>
                  </a:cubicBezTo>
                  <a:cubicBezTo>
                    <a:pt x="8982" y="832"/>
                    <a:pt x="7295" y="0"/>
                    <a:pt x="55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31"/>
            <p:cNvGrpSpPr/>
            <p:nvPr/>
          </p:nvGrpSpPr>
          <p:grpSpPr>
            <a:xfrm>
              <a:off x="5293900" y="1970400"/>
              <a:ext cx="318775" cy="277950"/>
              <a:chOff x="4736250" y="2695350"/>
              <a:chExt cx="318775" cy="277950"/>
            </a:xfrm>
          </p:grpSpPr>
          <p:sp>
            <p:nvSpPr>
              <p:cNvPr id="495" name="Google Shape;495;p31"/>
              <p:cNvSpPr/>
              <p:nvPr/>
            </p:nvSpPr>
            <p:spPr>
              <a:xfrm>
                <a:off x="4737825" y="2695350"/>
                <a:ext cx="317200" cy="277950"/>
              </a:xfrm>
              <a:custGeom>
                <a:rect b="b" l="l" r="r" t="t"/>
                <a:pathLst>
                  <a:path extrusionOk="0" h="11118" w="12688">
                    <a:moveTo>
                      <a:pt x="6363" y="0"/>
                    </a:moveTo>
                    <a:cubicBezTo>
                      <a:pt x="4486" y="0"/>
                      <a:pt x="2653" y="954"/>
                      <a:pt x="1607" y="2677"/>
                    </a:cubicBezTo>
                    <a:cubicBezTo>
                      <a:pt x="0" y="5287"/>
                      <a:pt x="841" y="8713"/>
                      <a:pt x="3464" y="10307"/>
                    </a:cubicBezTo>
                    <a:cubicBezTo>
                      <a:pt x="4367" y="10855"/>
                      <a:pt x="5364" y="11117"/>
                      <a:pt x="6348" y="11117"/>
                    </a:cubicBezTo>
                    <a:cubicBezTo>
                      <a:pt x="8222" y="11117"/>
                      <a:pt x="10049" y="10169"/>
                      <a:pt x="11093" y="8449"/>
                    </a:cubicBezTo>
                    <a:cubicBezTo>
                      <a:pt x="12687" y="5827"/>
                      <a:pt x="11859" y="2401"/>
                      <a:pt x="9236" y="807"/>
                    </a:cubicBezTo>
                    <a:cubicBezTo>
                      <a:pt x="8336" y="260"/>
                      <a:pt x="7343" y="0"/>
                      <a:pt x="6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4759775" y="2698250"/>
                <a:ext cx="263875" cy="272350"/>
              </a:xfrm>
              <a:custGeom>
                <a:rect b="b" l="l" r="r" t="t"/>
                <a:pathLst>
                  <a:path extrusionOk="0" h="10894" w="10555">
                    <a:moveTo>
                      <a:pt x="5608" y="2558"/>
                    </a:moveTo>
                    <a:cubicBezTo>
                      <a:pt x="5864" y="2558"/>
                      <a:pt x="6111" y="2670"/>
                      <a:pt x="6350" y="2774"/>
                    </a:cubicBezTo>
                    <a:cubicBezTo>
                      <a:pt x="6714" y="2950"/>
                      <a:pt x="7091" y="3126"/>
                      <a:pt x="7455" y="3326"/>
                    </a:cubicBezTo>
                    <a:cubicBezTo>
                      <a:pt x="7718" y="3452"/>
                      <a:pt x="7969" y="3628"/>
                      <a:pt x="8170" y="3841"/>
                    </a:cubicBezTo>
                    <a:cubicBezTo>
                      <a:pt x="8383" y="4054"/>
                      <a:pt x="8496" y="4355"/>
                      <a:pt x="8471" y="4657"/>
                    </a:cubicBezTo>
                    <a:cubicBezTo>
                      <a:pt x="8408" y="4920"/>
                      <a:pt x="8270" y="5184"/>
                      <a:pt x="8082" y="5384"/>
                    </a:cubicBezTo>
                    <a:cubicBezTo>
                      <a:pt x="7718" y="5849"/>
                      <a:pt x="7354" y="6313"/>
                      <a:pt x="7003" y="6777"/>
                    </a:cubicBezTo>
                    <a:cubicBezTo>
                      <a:pt x="6877" y="6940"/>
                      <a:pt x="6714" y="7129"/>
                      <a:pt x="6501" y="7179"/>
                    </a:cubicBezTo>
                    <a:cubicBezTo>
                      <a:pt x="6468" y="7185"/>
                      <a:pt x="6436" y="7188"/>
                      <a:pt x="6404" y="7188"/>
                    </a:cubicBezTo>
                    <a:cubicBezTo>
                      <a:pt x="6107" y="7188"/>
                      <a:pt x="5858" y="6936"/>
                      <a:pt x="5710" y="6664"/>
                    </a:cubicBezTo>
                    <a:cubicBezTo>
                      <a:pt x="5560" y="6363"/>
                      <a:pt x="5472" y="6024"/>
                      <a:pt x="5221" y="5799"/>
                    </a:cubicBezTo>
                    <a:cubicBezTo>
                      <a:pt x="4995" y="5610"/>
                      <a:pt x="4732" y="5485"/>
                      <a:pt x="4443" y="5435"/>
                    </a:cubicBezTo>
                    <a:cubicBezTo>
                      <a:pt x="4154" y="5397"/>
                      <a:pt x="3878" y="5284"/>
                      <a:pt x="3640" y="5121"/>
                    </a:cubicBezTo>
                    <a:cubicBezTo>
                      <a:pt x="3414" y="4945"/>
                      <a:pt x="3276" y="4619"/>
                      <a:pt x="3414" y="4355"/>
                    </a:cubicBezTo>
                    <a:cubicBezTo>
                      <a:pt x="3514" y="4155"/>
                      <a:pt x="3740" y="4054"/>
                      <a:pt x="3903" y="3891"/>
                    </a:cubicBezTo>
                    <a:cubicBezTo>
                      <a:pt x="4167" y="3640"/>
                      <a:pt x="4041" y="3163"/>
                      <a:pt x="4305" y="2962"/>
                    </a:cubicBezTo>
                    <a:cubicBezTo>
                      <a:pt x="4430" y="2862"/>
                      <a:pt x="4681" y="2887"/>
                      <a:pt x="4845" y="2824"/>
                    </a:cubicBezTo>
                    <a:cubicBezTo>
                      <a:pt x="5045" y="2749"/>
                      <a:pt x="5221" y="2611"/>
                      <a:pt x="5447" y="2573"/>
                    </a:cubicBezTo>
                    <a:cubicBezTo>
                      <a:pt x="5501" y="2563"/>
                      <a:pt x="5554" y="2558"/>
                      <a:pt x="5608" y="2558"/>
                    </a:cubicBezTo>
                    <a:close/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3941" y="76"/>
                      <a:pt x="3514" y="227"/>
                      <a:pt x="3113" y="415"/>
                    </a:cubicBezTo>
                    <a:cubicBezTo>
                      <a:pt x="2975" y="804"/>
                      <a:pt x="2937" y="1218"/>
                      <a:pt x="3012" y="1620"/>
                    </a:cubicBezTo>
                    <a:cubicBezTo>
                      <a:pt x="3113" y="2122"/>
                      <a:pt x="3376" y="2686"/>
                      <a:pt x="3113" y="3138"/>
                    </a:cubicBezTo>
                    <a:cubicBezTo>
                      <a:pt x="2862" y="3540"/>
                      <a:pt x="2285" y="3615"/>
                      <a:pt x="1946" y="3941"/>
                    </a:cubicBezTo>
                    <a:cubicBezTo>
                      <a:pt x="1582" y="4305"/>
                      <a:pt x="1557" y="4882"/>
                      <a:pt x="1318" y="5359"/>
                    </a:cubicBezTo>
                    <a:cubicBezTo>
                      <a:pt x="1092" y="5761"/>
                      <a:pt x="729" y="6087"/>
                      <a:pt x="289" y="6263"/>
                    </a:cubicBezTo>
                    <a:cubicBezTo>
                      <a:pt x="201" y="6313"/>
                      <a:pt x="101" y="6351"/>
                      <a:pt x="1" y="6388"/>
                    </a:cubicBezTo>
                    <a:cubicBezTo>
                      <a:pt x="38" y="6664"/>
                      <a:pt x="114" y="6940"/>
                      <a:pt x="201" y="7204"/>
                    </a:cubicBezTo>
                    <a:cubicBezTo>
                      <a:pt x="653" y="7041"/>
                      <a:pt x="1067" y="6802"/>
                      <a:pt x="1419" y="6476"/>
                    </a:cubicBezTo>
                    <a:cubicBezTo>
                      <a:pt x="1670" y="6238"/>
                      <a:pt x="1896" y="5962"/>
                      <a:pt x="2222" y="5849"/>
                    </a:cubicBezTo>
                    <a:cubicBezTo>
                      <a:pt x="2319" y="5815"/>
                      <a:pt x="2419" y="5800"/>
                      <a:pt x="2518" y="5800"/>
                    </a:cubicBezTo>
                    <a:cubicBezTo>
                      <a:pt x="2908" y="5800"/>
                      <a:pt x="3303" y="6028"/>
                      <a:pt x="3602" y="6288"/>
                    </a:cubicBezTo>
                    <a:cubicBezTo>
                      <a:pt x="3991" y="6627"/>
                      <a:pt x="4305" y="7053"/>
                      <a:pt x="4757" y="7279"/>
                    </a:cubicBezTo>
                    <a:cubicBezTo>
                      <a:pt x="5108" y="7455"/>
                      <a:pt x="5497" y="7518"/>
                      <a:pt x="5823" y="7731"/>
                    </a:cubicBezTo>
                    <a:cubicBezTo>
                      <a:pt x="6200" y="7995"/>
                      <a:pt x="6451" y="8409"/>
                      <a:pt x="6526" y="8860"/>
                    </a:cubicBezTo>
                    <a:cubicBezTo>
                      <a:pt x="6601" y="9312"/>
                      <a:pt x="6614" y="9764"/>
                      <a:pt x="6576" y="10216"/>
                    </a:cubicBezTo>
                    <a:cubicBezTo>
                      <a:pt x="6564" y="10442"/>
                      <a:pt x="6551" y="10667"/>
                      <a:pt x="6539" y="10893"/>
                    </a:cubicBezTo>
                    <a:cubicBezTo>
                      <a:pt x="6852" y="10831"/>
                      <a:pt x="7166" y="10743"/>
                      <a:pt x="7467" y="10630"/>
                    </a:cubicBezTo>
                    <a:cubicBezTo>
                      <a:pt x="7317" y="10128"/>
                      <a:pt x="7229" y="9613"/>
                      <a:pt x="7216" y="9086"/>
                    </a:cubicBezTo>
                    <a:cubicBezTo>
                      <a:pt x="7216" y="8321"/>
                      <a:pt x="7442" y="7505"/>
                      <a:pt x="8019" y="6991"/>
                    </a:cubicBezTo>
                    <a:cubicBezTo>
                      <a:pt x="8333" y="6715"/>
                      <a:pt x="8735" y="6539"/>
                      <a:pt x="9023" y="6225"/>
                    </a:cubicBezTo>
                    <a:cubicBezTo>
                      <a:pt x="9513" y="5711"/>
                      <a:pt x="9575" y="4958"/>
                      <a:pt x="9839" y="4305"/>
                    </a:cubicBezTo>
                    <a:cubicBezTo>
                      <a:pt x="10002" y="3891"/>
                      <a:pt x="10253" y="3527"/>
                      <a:pt x="10554" y="3213"/>
                    </a:cubicBezTo>
                    <a:cubicBezTo>
                      <a:pt x="10404" y="2850"/>
                      <a:pt x="10203" y="2511"/>
                      <a:pt x="9964" y="2184"/>
                    </a:cubicBezTo>
                    <a:cubicBezTo>
                      <a:pt x="9914" y="2247"/>
                      <a:pt x="9852" y="2323"/>
                      <a:pt x="9801" y="2398"/>
                    </a:cubicBezTo>
                    <a:cubicBezTo>
                      <a:pt x="9663" y="2611"/>
                      <a:pt x="9525" y="2862"/>
                      <a:pt x="9274" y="2912"/>
                    </a:cubicBezTo>
                    <a:cubicBezTo>
                      <a:pt x="9250" y="2915"/>
                      <a:pt x="9226" y="2917"/>
                      <a:pt x="9203" y="2917"/>
                    </a:cubicBezTo>
                    <a:cubicBezTo>
                      <a:pt x="9017" y="2917"/>
                      <a:pt x="8846" y="2830"/>
                      <a:pt x="8735" y="2674"/>
                    </a:cubicBezTo>
                    <a:cubicBezTo>
                      <a:pt x="8622" y="2511"/>
                      <a:pt x="8509" y="2335"/>
                      <a:pt x="8421" y="2147"/>
                    </a:cubicBezTo>
                    <a:cubicBezTo>
                      <a:pt x="8020" y="1490"/>
                      <a:pt x="7314" y="1119"/>
                      <a:pt x="6582" y="1119"/>
                    </a:cubicBezTo>
                    <a:cubicBezTo>
                      <a:pt x="6307" y="1119"/>
                      <a:pt x="6028" y="1171"/>
                      <a:pt x="5761" y="1281"/>
                    </a:cubicBezTo>
                    <a:cubicBezTo>
                      <a:pt x="5485" y="1406"/>
                      <a:pt x="5234" y="1595"/>
                      <a:pt x="4945" y="1670"/>
                    </a:cubicBezTo>
                    <a:cubicBezTo>
                      <a:pt x="4854" y="1698"/>
                      <a:pt x="4757" y="1713"/>
                      <a:pt x="4661" y="1713"/>
                    </a:cubicBezTo>
                    <a:cubicBezTo>
                      <a:pt x="4452" y="1713"/>
                      <a:pt x="4250" y="1641"/>
                      <a:pt x="4129" y="1469"/>
                    </a:cubicBezTo>
                    <a:cubicBezTo>
                      <a:pt x="3991" y="1256"/>
                      <a:pt x="4029" y="980"/>
                      <a:pt x="4092" y="741"/>
                    </a:cubicBezTo>
                    <a:cubicBezTo>
                      <a:pt x="4167" y="490"/>
                      <a:pt x="4255" y="239"/>
                      <a:pt x="43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4736250" y="2717700"/>
                <a:ext cx="277050" cy="255275"/>
              </a:xfrm>
              <a:custGeom>
                <a:rect b="b" l="l" r="r" t="t"/>
                <a:pathLst>
                  <a:path extrusionOk="0" h="10211" w="11082">
                    <a:moveTo>
                      <a:pt x="3401" y="1"/>
                    </a:moveTo>
                    <a:lnTo>
                      <a:pt x="3401" y="1"/>
                    </a:lnTo>
                    <a:cubicBezTo>
                      <a:pt x="427" y="1921"/>
                      <a:pt x="1" y="6087"/>
                      <a:pt x="2498" y="8584"/>
                    </a:cubicBezTo>
                    <a:cubicBezTo>
                      <a:pt x="3593" y="9680"/>
                      <a:pt x="5011" y="10211"/>
                      <a:pt x="6418" y="10211"/>
                    </a:cubicBezTo>
                    <a:cubicBezTo>
                      <a:pt x="8219" y="10211"/>
                      <a:pt x="10004" y="9343"/>
                      <a:pt x="11081" y="7681"/>
                    </a:cubicBezTo>
                    <a:lnTo>
                      <a:pt x="11081" y="7681"/>
                    </a:lnTo>
                    <a:cubicBezTo>
                      <a:pt x="10120" y="8306"/>
                      <a:pt x="9079" y="8590"/>
                      <a:pt x="8065" y="8590"/>
                    </a:cubicBezTo>
                    <a:cubicBezTo>
                      <a:pt x="5174" y="8590"/>
                      <a:pt x="2501" y="6283"/>
                      <a:pt x="2510" y="3013"/>
                    </a:cubicBezTo>
                    <a:cubicBezTo>
                      <a:pt x="2498" y="1946"/>
                      <a:pt x="2811" y="892"/>
                      <a:pt x="3401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8" name="Google Shape;498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 txBox="1"/>
          <p:nvPr/>
        </p:nvSpPr>
        <p:spPr>
          <a:xfrm>
            <a:off x="1340850" y="400200"/>
            <a:ext cx="467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Le concept du projet</a:t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-544350" y="3772791"/>
            <a:ext cx="1569000" cy="15669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1"/>
          <p:cNvGrpSpPr/>
          <p:nvPr/>
        </p:nvGrpSpPr>
        <p:grpSpPr>
          <a:xfrm>
            <a:off x="8138543" y="4118087"/>
            <a:ext cx="710276" cy="663199"/>
            <a:chOff x="713216" y="2985453"/>
            <a:chExt cx="980637" cy="916907"/>
          </a:xfrm>
        </p:grpSpPr>
        <p:sp>
          <p:nvSpPr>
            <p:cNvPr id="503" name="Google Shape;503;p31"/>
            <p:cNvSpPr/>
            <p:nvPr/>
          </p:nvSpPr>
          <p:spPr>
            <a:xfrm>
              <a:off x="776564" y="2988842"/>
              <a:ext cx="858367" cy="912345"/>
            </a:xfrm>
            <a:custGeom>
              <a:rect b="b" l="l" r="r" t="t"/>
              <a:pathLst>
                <a:path extrusionOk="0" h="17467" w="16515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31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505" name="Google Shape;505;p31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rect b="b" l="l" r="r" t="t"/>
                <a:pathLst>
                  <a:path extrusionOk="0" h="16478" w="18661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rect b="b" l="l" r="r" t="t"/>
                <a:pathLst>
                  <a:path extrusionOk="0" h="7719" w="13114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rect b="b" l="l" r="r" t="t"/>
                <a:pathLst>
                  <a:path extrusionOk="0" h="2636" w="5849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rect b="b" l="l" r="r" t="t"/>
                <a:pathLst>
                  <a:path extrusionOk="0" h="4456" w="11847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rect b="b" l="l" r="r" t="t"/>
                <a:pathLst>
                  <a:path extrusionOk="0" h="8434" w="1570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rect b="b" l="l" r="r" t="t"/>
                <a:pathLst>
                  <a:path extrusionOk="0" h="1876" w="2862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rect b="b" l="l" r="r" t="t"/>
                <a:pathLst>
                  <a:path extrusionOk="0" h="15199" w="16503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2" name="Google Shape;512;p31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513" name="Google Shape;513;p31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1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rect b="b" l="l" r="r" t="t"/>
                  <a:pathLst>
                    <a:path extrusionOk="0" h="4254" w="4619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1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rect b="b" l="l" r="r" t="t"/>
                  <a:pathLst>
                    <a:path extrusionOk="0" h="4625" w="5096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6" name="Google Shape;516;p31"/>
          <p:cNvSpPr/>
          <p:nvPr/>
        </p:nvSpPr>
        <p:spPr>
          <a:xfrm>
            <a:off x="1241502" y="4118084"/>
            <a:ext cx="99346" cy="99209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 rot="5400000">
            <a:off x="1223594" y="4480450"/>
            <a:ext cx="374335" cy="330557"/>
            <a:chOff x="2094149" y="2975908"/>
            <a:chExt cx="517538" cy="456382"/>
          </a:xfrm>
        </p:grpSpPr>
        <p:sp>
          <p:nvSpPr>
            <p:cNvPr id="518" name="Google Shape;518;p31"/>
            <p:cNvSpPr/>
            <p:nvPr/>
          </p:nvSpPr>
          <p:spPr>
            <a:xfrm>
              <a:off x="2094149" y="2976032"/>
              <a:ext cx="494112" cy="456134"/>
            </a:xfrm>
            <a:custGeom>
              <a:rect b="b" l="l" r="r" t="t"/>
              <a:pathLst>
                <a:path extrusionOk="0" h="9206" w="9864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rect b="b" l="l" r="r" t="t"/>
                <a:pathLst>
                  <a:path extrusionOk="0" h="9211" w="10328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rect b="b" l="l" r="r" t="t"/>
                <a:pathLst>
                  <a:path extrusionOk="0" h="1938" w="2272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rect b="b" l="l" r="r" t="t"/>
                <a:pathLst>
                  <a:path extrusionOk="0" h="627" w="741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rect b="b" l="l" r="r" t="t"/>
                <a:pathLst>
                  <a:path extrusionOk="0" h="879" w="879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rect b="b" l="l" r="r" t="t"/>
                <a:pathLst>
                  <a:path extrusionOk="0" h="428" w="427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rect b="b" l="l" r="r" t="t"/>
                <a:pathLst>
                  <a:path extrusionOk="0" h="784" w="917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rect b="b" l="l" r="r" t="t"/>
                <a:pathLst>
                  <a:path extrusionOk="0" h="1225" w="1419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rect b="b" l="l" r="r" t="t"/>
                <a:pathLst>
                  <a:path extrusionOk="0" h="1356" w="1356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rect b="b" l="l" r="r" t="t"/>
                <a:pathLst>
                  <a:path extrusionOk="0" h="767" w="905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rect b="b" l="l" r="r" t="t"/>
                <a:pathLst>
                  <a:path extrusionOk="0" h="7788" w="8208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0" name="Google Shape;530;p31"/>
          <p:cNvGrpSpPr/>
          <p:nvPr/>
        </p:nvGrpSpPr>
        <p:grpSpPr>
          <a:xfrm>
            <a:off x="317668" y="4528793"/>
            <a:ext cx="331147" cy="365430"/>
            <a:chOff x="645807" y="4218801"/>
            <a:chExt cx="457197" cy="505226"/>
          </a:xfrm>
        </p:grpSpPr>
        <p:sp>
          <p:nvSpPr>
            <p:cNvPr id="531" name="Google Shape;531;p31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rect b="b" l="l" r="r" t="t"/>
              <a:pathLst>
                <a:path extrusionOk="0" h="10024" w="10065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31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533" name="Google Shape;533;p31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rect b="b" l="l" r="r" t="t"/>
                <a:pathLst>
                  <a:path extrusionOk="0" h="10040" w="1004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rect b="b" l="l" r="r" t="t"/>
                <a:pathLst>
                  <a:path extrusionOk="0" h="3289" w="2499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rect b="b" l="l" r="r" t="t"/>
                <a:pathLst>
                  <a:path extrusionOk="0" h="6946" w="8397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rect b="b" l="l" r="r" t="t"/>
                <a:pathLst>
                  <a:path extrusionOk="0" h="5698" w="8107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rect b="b" l="l" r="r" t="t"/>
                <a:pathLst>
                  <a:path extrusionOk="0" h="942" w="1519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rect b="b" l="l" r="r" t="t"/>
                <a:pathLst>
                  <a:path extrusionOk="0" h="587" w="846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rect b="b" l="l" r="r" t="t"/>
                <a:pathLst>
                  <a:path extrusionOk="0" h="1328" w="628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rect b="b" l="l" r="r" t="t"/>
                <a:pathLst>
                  <a:path extrusionOk="0" h="1101" w="1369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rect b="b" l="l" r="r" t="t"/>
                <a:pathLst>
                  <a:path extrusionOk="0" h="1487" w="2197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rect b="b" l="l" r="r" t="t"/>
                <a:pathLst>
                  <a:path extrusionOk="0" h="712" w="729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rect b="b" l="l" r="r" t="t"/>
                <a:pathLst>
                  <a:path extrusionOk="0" h="9304" w="10128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1328400" y="1710000"/>
            <a:ext cx="64872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Sortir du classique </a:t>
            </a:r>
            <a:endParaRPr sz="1900"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Prendre en compte l’état du joueur</a:t>
            </a:r>
            <a:endParaRPr sz="1900"/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Lien avec le cours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 txBox="1"/>
          <p:nvPr/>
        </p:nvSpPr>
        <p:spPr>
          <a:xfrm>
            <a:off x="1328400" y="493625"/>
            <a:ext cx="4671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Pourquoi ce choix ?</a:t>
            </a:r>
            <a:endParaRPr b="1" sz="34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51" name="Google Shape;551;p32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552" name="Google Shape;552;p32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4" name="Google Shape;564;p32"/>
          <p:cNvSpPr/>
          <p:nvPr/>
        </p:nvSpPr>
        <p:spPr>
          <a:xfrm>
            <a:off x="7815600" y="17100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8817100" y="4936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"/>
          <p:cNvSpPr/>
          <p:nvPr/>
        </p:nvSpPr>
        <p:spPr>
          <a:xfrm>
            <a:off x="7385063" y="17328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5866338" y="247228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5919150" y="1629325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570" name="Google Shape;570;p32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571" name="Google Shape;571;p32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2" name="Google Shape;572;p32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573" name="Google Shape;573;p32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6" name="Google Shape;586;p32"/>
          <p:cNvGrpSpPr/>
          <p:nvPr/>
        </p:nvGrpSpPr>
        <p:grpSpPr>
          <a:xfrm>
            <a:off x="333849" y="4072794"/>
            <a:ext cx="994546" cy="640094"/>
            <a:chOff x="2454249" y="2445506"/>
            <a:chExt cx="994546" cy="640094"/>
          </a:xfrm>
        </p:grpSpPr>
        <p:sp>
          <p:nvSpPr>
            <p:cNvPr id="587" name="Google Shape;587;p32"/>
            <p:cNvSpPr/>
            <p:nvPr/>
          </p:nvSpPr>
          <p:spPr>
            <a:xfrm>
              <a:off x="2647176" y="2459549"/>
              <a:ext cx="212578" cy="208607"/>
            </a:xfrm>
            <a:custGeom>
              <a:rect b="b" l="l" r="r" t="t"/>
              <a:pathLst>
                <a:path extrusionOk="0" h="4531" w="4619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32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rect b="b" l="l" r="r" t="t"/>
                <a:pathLst>
                  <a:path extrusionOk="0" h="13890" w="21598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14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rect b="b" l="l" r="r" t="t"/>
                <a:pathLst>
                  <a:path extrusionOk="0" h="13893" w="14244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rect b="b" l="l" r="r" t="t"/>
                <a:pathLst>
                  <a:path extrusionOk="0" h="12926" w="8308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rect b="b" l="l" r="r" t="t"/>
                <a:pathLst>
                  <a:path extrusionOk="0" h="12440" w="8423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rect b="b" l="l" r="r" t="t"/>
                <a:pathLst>
                  <a:path extrusionOk="0" h="8961" w="5146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rect b="b" l="l" r="r" t="t"/>
                <a:pathLst>
                  <a:path extrusionOk="0" h="11753" w="13616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rect b="b" l="l" r="r" t="t"/>
                <a:pathLst>
                  <a:path extrusionOk="0" h="13106" w="2161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type="title"/>
          </p:nvPr>
        </p:nvSpPr>
        <p:spPr>
          <a:xfrm>
            <a:off x="713225" y="2709494"/>
            <a:ext cx="5023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système</a:t>
            </a:r>
            <a:endParaRPr/>
          </a:p>
        </p:txBody>
      </p:sp>
      <p:sp>
        <p:nvSpPr>
          <p:cNvPr id="602" name="Google Shape;602;p33"/>
          <p:cNvSpPr txBox="1"/>
          <p:nvPr>
            <p:ph idx="2" type="title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33"/>
          <p:cNvSpPr/>
          <p:nvPr/>
        </p:nvSpPr>
        <p:spPr>
          <a:xfrm>
            <a:off x="2310425" y="795100"/>
            <a:ext cx="1987200" cy="2027400"/>
          </a:xfrm>
          <a:prstGeom prst="ellipse">
            <a:avLst/>
          </a:prstGeom>
          <a:solidFill>
            <a:schemeClr val="lt1"/>
          </a:solidFill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b="1" sz="7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604" name="Google Shape;604;p33"/>
          <p:cNvGrpSpPr/>
          <p:nvPr/>
        </p:nvGrpSpPr>
        <p:grpSpPr>
          <a:xfrm>
            <a:off x="6823632" y="1027311"/>
            <a:ext cx="1607150" cy="913920"/>
            <a:chOff x="6862307" y="2716361"/>
            <a:chExt cx="1607150" cy="913920"/>
          </a:xfrm>
        </p:grpSpPr>
        <p:sp>
          <p:nvSpPr>
            <p:cNvPr id="605" name="Google Shape;605;p33"/>
            <p:cNvSpPr/>
            <p:nvPr/>
          </p:nvSpPr>
          <p:spPr>
            <a:xfrm>
              <a:off x="6862585" y="2716479"/>
              <a:ext cx="1606594" cy="913684"/>
            </a:xfrm>
            <a:custGeom>
              <a:rect b="b" l="l" r="r" t="t"/>
              <a:pathLst>
                <a:path extrusionOk="0" h="23187" w="40420">
                  <a:moveTo>
                    <a:pt x="20184" y="1"/>
                  </a:moveTo>
                  <a:cubicBezTo>
                    <a:pt x="17197" y="1"/>
                    <a:pt x="14180" y="1146"/>
                    <a:pt x="11859" y="3565"/>
                  </a:cubicBezTo>
                  <a:cubicBezTo>
                    <a:pt x="11721" y="3703"/>
                    <a:pt x="11583" y="3853"/>
                    <a:pt x="11457" y="3991"/>
                  </a:cubicBezTo>
                  <a:cubicBezTo>
                    <a:pt x="11457" y="4004"/>
                    <a:pt x="11445" y="4016"/>
                    <a:pt x="11432" y="4029"/>
                  </a:cubicBezTo>
                  <a:cubicBezTo>
                    <a:pt x="11319" y="4155"/>
                    <a:pt x="11219" y="4293"/>
                    <a:pt x="11106" y="4431"/>
                  </a:cubicBezTo>
                  <a:cubicBezTo>
                    <a:pt x="11081" y="4456"/>
                    <a:pt x="11056" y="4493"/>
                    <a:pt x="11031" y="4531"/>
                  </a:cubicBezTo>
                  <a:cubicBezTo>
                    <a:pt x="10943" y="4644"/>
                    <a:pt x="10855" y="4757"/>
                    <a:pt x="10780" y="4870"/>
                  </a:cubicBezTo>
                  <a:lnTo>
                    <a:pt x="10692" y="4995"/>
                  </a:lnTo>
                  <a:cubicBezTo>
                    <a:pt x="10604" y="5108"/>
                    <a:pt x="10529" y="5234"/>
                    <a:pt x="10453" y="5347"/>
                  </a:cubicBezTo>
                  <a:cubicBezTo>
                    <a:pt x="10428" y="5384"/>
                    <a:pt x="10403" y="5422"/>
                    <a:pt x="10378" y="5460"/>
                  </a:cubicBezTo>
                  <a:cubicBezTo>
                    <a:pt x="10290" y="5598"/>
                    <a:pt x="10215" y="5736"/>
                    <a:pt x="10127" y="5886"/>
                  </a:cubicBezTo>
                  <a:cubicBezTo>
                    <a:pt x="10114" y="5899"/>
                    <a:pt x="10102" y="5924"/>
                    <a:pt x="10102" y="5936"/>
                  </a:cubicBezTo>
                  <a:cubicBezTo>
                    <a:pt x="10002" y="6112"/>
                    <a:pt x="9914" y="6275"/>
                    <a:pt x="9826" y="6451"/>
                  </a:cubicBezTo>
                  <a:lnTo>
                    <a:pt x="9813" y="6476"/>
                  </a:lnTo>
                  <a:cubicBezTo>
                    <a:pt x="9738" y="6627"/>
                    <a:pt x="9663" y="6790"/>
                    <a:pt x="9600" y="6940"/>
                  </a:cubicBezTo>
                  <a:cubicBezTo>
                    <a:pt x="9575" y="6991"/>
                    <a:pt x="9562" y="7041"/>
                    <a:pt x="9537" y="7078"/>
                  </a:cubicBezTo>
                  <a:cubicBezTo>
                    <a:pt x="9487" y="7204"/>
                    <a:pt x="9437" y="7329"/>
                    <a:pt x="9387" y="7455"/>
                  </a:cubicBezTo>
                  <a:cubicBezTo>
                    <a:pt x="9362" y="7505"/>
                    <a:pt x="9336" y="7568"/>
                    <a:pt x="9324" y="7618"/>
                  </a:cubicBezTo>
                  <a:cubicBezTo>
                    <a:pt x="9274" y="7743"/>
                    <a:pt x="9236" y="7869"/>
                    <a:pt x="9198" y="7982"/>
                  </a:cubicBezTo>
                  <a:cubicBezTo>
                    <a:pt x="9173" y="8045"/>
                    <a:pt x="9161" y="8095"/>
                    <a:pt x="9136" y="8158"/>
                  </a:cubicBezTo>
                  <a:cubicBezTo>
                    <a:pt x="9098" y="8283"/>
                    <a:pt x="9060" y="8421"/>
                    <a:pt x="9023" y="8559"/>
                  </a:cubicBezTo>
                  <a:lnTo>
                    <a:pt x="8985" y="8685"/>
                  </a:lnTo>
                  <a:cubicBezTo>
                    <a:pt x="8935" y="8873"/>
                    <a:pt x="8897" y="9049"/>
                    <a:pt x="8860" y="9237"/>
                  </a:cubicBezTo>
                  <a:cubicBezTo>
                    <a:pt x="8860" y="9249"/>
                    <a:pt x="8860" y="9262"/>
                    <a:pt x="8847" y="9274"/>
                  </a:cubicBezTo>
                  <a:cubicBezTo>
                    <a:pt x="8809" y="9450"/>
                    <a:pt x="8784" y="9613"/>
                    <a:pt x="8759" y="9776"/>
                  </a:cubicBezTo>
                  <a:cubicBezTo>
                    <a:pt x="8747" y="9839"/>
                    <a:pt x="8747" y="9902"/>
                    <a:pt x="8734" y="9952"/>
                  </a:cubicBezTo>
                  <a:cubicBezTo>
                    <a:pt x="8709" y="10078"/>
                    <a:pt x="8696" y="10203"/>
                    <a:pt x="8684" y="10341"/>
                  </a:cubicBezTo>
                  <a:lnTo>
                    <a:pt x="8659" y="10542"/>
                  </a:lnTo>
                  <a:cubicBezTo>
                    <a:pt x="8659" y="10655"/>
                    <a:pt x="8646" y="10780"/>
                    <a:pt x="8634" y="10906"/>
                  </a:cubicBezTo>
                  <a:cubicBezTo>
                    <a:pt x="8634" y="10969"/>
                    <a:pt x="8634" y="11044"/>
                    <a:pt x="8621" y="11107"/>
                  </a:cubicBezTo>
                  <a:lnTo>
                    <a:pt x="8621" y="11496"/>
                  </a:lnTo>
                  <a:lnTo>
                    <a:pt x="8621" y="11671"/>
                  </a:lnTo>
                  <a:cubicBezTo>
                    <a:pt x="8621" y="11859"/>
                    <a:pt x="8621" y="12048"/>
                    <a:pt x="8646" y="12249"/>
                  </a:cubicBezTo>
                  <a:cubicBezTo>
                    <a:pt x="3363" y="13980"/>
                    <a:pt x="0" y="15586"/>
                    <a:pt x="201" y="16440"/>
                  </a:cubicBezTo>
                  <a:cubicBezTo>
                    <a:pt x="294" y="16829"/>
                    <a:pt x="1147" y="17014"/>
                    <a:pt x="2581" y="17014"/>
                  </a:cubicBezTo>
                  <a:cubicBezTo>
                    <a:pt x="4242" y="17014"/>
                    <a:pt x="6682" y="16766"/>
                    <a:pt x="9625" y="16302"/>
                  </a:cubicBezTo>
                  <a:cubicBezTo>
                    <a:pt x="11519" y="20560"/>
                    <a:pt x="15723" y="23187"/>
                    <a:pt x="20225" y="23187"/>
                  </a:cubicBezTo>
                  <a:cubicBezTo>
                    <a:pt x="21123" y="23187"/>
                    <a:pt x="22033" y="23082"/>
                    <a:pt x="22939" y="22865"/>
                  </a:cubicBezTo>
                  <a:cubicBezTo>
                    <a:pt x="23090" y="22827"/>
                    <a:pt x="23253" y="22777"/>
                    <a:pt x="23391" y="22739"/>
                  </a:cubicBezTo>
                  <a:lnTo>
                    <a:pt x="23529" y="22702"/>
                  </a:lnTo>
                  <a:cubicBezTo>
                    <a:pt x="23642" y="22664"/>
                    <a:pt x="23755" y="22626"/>
                    <a:pt x="23881" y="22589"/>
                  </a:cubicBezTo>
                  <a:lnTo>
                    <a:pt x="23981" y="22551"/>
                  </a:lnTo>
                  <a:cubicBezTo>
                    <a:pt x="24132" y="22501"/>
                    <a:pt x="24270" y="22451"/>
                    <a:pt x="24420" y="22401"/>
                  </a:cubicBezTo>
                  <a:lnTo>
                    <a:pt x="24508" y="22363"/>
                  </a:lnTo>
                  <a:cubicBezTo>
                    <a:pt x="24621" y="22313"/>
                    <a:pt x="24734" y="22262"/>
                    <a:pt x="24847" y="22212"/>
                  </a:cubicBezTo>
                  <a:lnTo>
                    <a:pt x="24972" y="22162"/>
                  </a:lnTo>
                  <a:cubicBezTo>
                    <a:pt x="25098" y="22112"/>
                    <a:pt x="25211" y="22049"/>
                    <a:pt x="25336" y="21999"/>
                  </a:cubicBezTo>
                  <a:lnTo>
                    <a:pt x="25386" y="21961"/>
                  </a:lnTo>
                  <a:cubicBezTo>
                    <a:pt x="25524" y="21899"/>
                    <a:pt x="25663" y="21823"/>
                    <a:pt x="25788" y="21761"/>
                  </a:cubicBezTo>
                  <a:lnTo>
                    <a:pt x="25901" y="21698"/>
                  </a:lnTo>
                  <a:cubicBezTo>
                    <a:pt x="26001" y="21635"/>
                    <a:pt x="26102" y="21585"/>
                    <a:pt x="26190" y="21522"/>
                  </a:cubicBezTo>
                  <a:lnTo>
                    <a:pt x="26315" y="21447"/>
                  </a:lnTo>
                  <a:cubicBezTo>
                    <a:pt x="26428" y="21372"/>
                    <a:pt x="26553" y="21296"/>
                    <a:pt x="26679" y="21221"/>
                  </a:cubicBezTo>
                  <a:lnTo>
                    <a:pt x="26754" y="21158"/>
                  </a:lnTo>
                  <a:cubicBezTo>
                    <a:pt x="26855" y="21095"/>
                    <a:pt x="26955" y="21033"/>
                    <a:pt x="27043" y="20957"/>
                  </a:cubicBezTo>
                  <a:lnTo>
                    <a:pt x="27168" y="20870"/>
                  </a:lnTo>
                  <a:cubicBezTo>
                    <a:pt x="27256" y="20794"/>
                    <a:pt x="27344" y="20732"/>
                    <a:pt x="27432" y="20669"/>
                  </a:cubicBezTo>
                  <a:lnTo>
                    <a:pt x="27520" y="20593"/>
                  </a:lnTo>
                  <a:cubicBezTo>
                    <a:pt x="27633" y="20506"/>
                    <a:pt x="27746" y="20405"/>
                    <a:pt x="27846" y="20317"/>
                  </a:cubicBezTo>
                  <a:lnTo>
                    <a:pt x="27959" y="20217"/>
                  </a:lnTo>
                  <a:cubicBezTo>
                    <a:pt x="28034" y="20154"/>
                    <a:pt x="28110" y="20079"/>
                    <a:pt x="28172" y="20016"/>
                  </a:cubicBezTo>
                  <a:lnTo>
                    <a:pt x="28298" y="19903"/>
                  </a:lnTo>
                  <a:cubicBezTo>
                    <a:pt x="28386" y="19815"/>
                    <a:pt x="28461" y="19728"/>
                    <a:pt x="28549" y="19640"/>
                  </a:cubicBezTo>
                  <a:lnTo>
                    <a:pt x="28662" y="19527"/>
                  </a:lnTo>
                  <a:lnTo>
                    <a:pt x="28875" y="19288"/>
                  </a:lnTo>
                  <a:cubicBezTo>
                    <a:pt x="28913" y="19238"/>
                    <a:pt x="28950" y="19201"/>
                    <a:pt x="29000" y="19150"/>
                  </a:cubicBezTo>
                  <a:cubicBezTo>
                    <a:pt x="29038" y="19113"/>
                    <a:pt x="29113" y="19012"/>
                    <a:pt x="29176" y="18937"/>
                  </a:cubicBezTo>
                  <a:cubicBezTo>
                    <a:pt x="29201" y="18899"/>
                    <a:pt x="29239" y="18849"/>
                    <a:pt x="29277" y="18812"/>
                  </a:cubicBezTo>
                  <a:cubicBezTo>
                    <a:pt x="29364" y="18711"/>
                    <a:pt x="29440" y="18598"/>
                    <a:pt x="29515" y="18498"/>
                  </a:cubicBezTo>
                  <a:lnTo>
                    <a:pt x="29615" y="18360"/>
                  </a:lnTo>
                  <a:cubicBezTo>
                    <a:pt x="29678" y="18284"/>
                    <a:pt x="29728" y="18209"/>
                    <a:pt x="29779" y="18146"/>
                  </a:cubicBezTo>
                  <a:cubicBezTo>
                    <a:pt x="29829" y="18071"/>
                    <a:pt x="29854" y="18034"/>
                    <a:pt x="29891" y="17983"/>
                  </a:cubicBezTo>
                  <a:cubicBezTo>
                    <a:pt x="29917" y="17933"/>
                    <a:pt x="29979" y="17833"/>
                    <a:pt x="30030" y="17757"/>
                  </a:cubicBezTo>
                  <a:cubicBezTo>
                    <a:pt x="30080" y="17682"/>
                    <a:pt x="30117" y="17619"/>
                    <a:pt x="30155" y="17557"/>
                  </a:cubicBezTo>
                  <a:cubicBezTo>
                    <a:pt x="30205" y="17456"/>
                    <a:pt x="30268" y="17368"/>
                    <a:pt x="30318" y="17281"/>
                  </a:cubicBezTo>
                  <a:lnTo>
                    <a:pt x="30406" y="17105"/>
                  </a:lnTo>
                  <a:cubicBezTo>
                    <a:pt x="30444" y="17030"/>
                    <a:pt x="30481" y="16967"/>
                    <a:pt x="30519" y="16892"/>
                  </a:cubicBezTo>
                  <a:lnTo>
                    <a:pt x="30607" y="16716"/>
                  </a:lnTo>
                  <a:cubicBezTo>
                    <a:pt x="30669" y="16603"/>
                    <a:pt x="30720" y="16490"/>
                    <a:pt x="30770" y="16390"/>
                  </a:cubicBezTo>
                  <a:cubicBezTo>
                    <a:pt x="30795" y="16327"/>
                    <a:pt x="30820" y="16264"/>
                    <a:pt x="30845" y="16201"/>
                  </a:cubicBezTo>
                  <a:cubicBezTo>
                    <a:pt x="30883" y="16139"/>
                    <a:pt x="30920" y="16038"/>
                    <a:pt x="30946" y="15963"/>
                  </a:cubicBezTo>
                  <a:cubicBezTo>
                    <a:pt x="30983" y="15900"/>
                    <a:pt x="30996" y="15837"/>
                    <a:pt x="31021" y="15775"/>
                  </a:cubicBezTo>
                  <a:lnTo>
                    <a:pt x="31109" y="15549"/>
                  </a:lnTo>
                  <a:cubicBezTo>
                    <a:pt x="31134" y="15486"/>
                    <a:pt x="31146" y="15423"/>
                    <a:pt x="31171" y="15373"/>
                  </a:cubicBezTo>
                  <a:cubicBezTo>
                    <a:pt x="31661" y="13955"/>
                    <a:pt x="31874" y="12449"/>
                    <a:pt x="31786" y="10956"/>
                  </a:cubicBezTo>
                  <a:cubicBezTo>
                    <a:pt x="37057" y="9212"/>
                    <a:pt x="40420" y="7605"/>
                    <a:pt x="40219" y="6752"/>
                  </a:cubicBezTo>
                  <a:cubicBezTo>
                    <a:pt x="40126" y="6361"/>
                    <a:pt x="39270" y="6176"/>
                    <a:pt x="37829" y="6176"/>
                  </a:cubicBezTo>
                  <a:cubicBezTo>
                    <a:pt x="36170" y="6176"/>
                    <a:pt x="33736" y="6421"/>
                    <a:pt x="30795" y="6878"/>
                  </a:cubicBezTo>
                  <a:cubicBezTo>
                    <a:pt x="28810" y="2424"/>
                    <a:pt x="24529" y="1"/>
                    <a:pt x="201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33"/>
            <p:cNvGrpSpPr/>
            <p:nvPr/>
          </p:nvGrpSpPr>
          <p:grpSpPr>
            <a:xfrm>
              <a:off x="6862307" y="2716361"/>
              <a:ext cx="1607150" cy="913920"/>
              <a:chOff x="1722325" y="4188100"/>
              <a:chExt cx="1010850" cy="579825"/>
            </a:xfrm>
          </p:grpSpPr>
          <p:sp>
            <p:nvSpPr>
              <p:cNvPr id="607" name="Google Shape;607;p33"/>
              <p:cNvSpPr/>
              <p:nvPr/>
            </p:nvSpPr>
            <p:spPr>
              <a:xfrm>
                <a:off x="1930325" y="4188100"/>
                <a:ext cx="594525" cy="579825"/>
              </a:xfrm>
              <a:custGeom>
                <a:rect b="b" l="l" r="r" t="t"/>
                <a:pathLst>
                  <a:path extrusionOk="0" h="23193" w="23781">
                    <a:moveTo>
                      <a:pt x="11890" y="1"/>
                    </a:moveTo>
                    <a:cubicBezTo>
                      <a:pt x="10986" y="1"/>
                      <a:pt x="10071" y="107"/>
                      <a:pt x="9161" y="328"/>
                    </a:cubicBezTo>
                    <a:cubicBezTo>
                      <a:pt x="3728" y="1633"/>
                      <a:pt x="1" y="6652"/>
                      <a:pt x="314" y="12237"/>
                    </a:cubicBezTo>
                    <a:cubicBezTo>
                      <a:pt x="327" y="12400"/>
                      <a:pt x="339" y="12563"/>
                      <a:pt x="352" y="12726"/>
                    </a:cubicBezTo>
                    <a:cubicBezTo>
                      <a:pt x="402" y="13266"/>
                      <a:pt x="502" y="13793"/>
                      <a:pt x="628" y="14320"/>
                    </a:cubicBezTo>
                    <a:cubicBezTo>
                      <a:pt x="716" y="14684"/>
                      <a:pt x="816" y="15047"/>
                      <a:pt x="942" y="15399"/>
                    </a:cubicBezTo>
                    <a:cubicBezTo>
                      <a:pt x="1042" y="15713"/>
                      <a:pt x="1168" y="16001"/>
                      <a:pt x="1293" y="16302"/>
                    </a:cubicBezTo>
                    <a:cubicBezTo>
                      <a:pt x="3184" y="20565"/>
                      <a:pt x="7389" y="23192"/>
                      <a:pt x="11880" y="23192"/>
                    </a:cubicBezTo>
                    <a:cubicBezTo>
                      <a:pt x="12783" y="23192"/>
                      <a:pt x="13698" y="23086"/>
                      <a:pt x="14607" y="22865"/>
                    </a:cubicBezTo>
                    <a:cubicBezTo>
                      <a:pt x="20054" y="21548"/>
                      <a:pt x="23781" y="16528"/>
                      <a:pt x="23454" y="10944"/>
                    </a:cubicBezTo>
                    <a:cubicBezTo>
                      <a:pt x="23442" y="10618"/>
                      <a:pt x="23404" y="10291"/>
                      <a:pt x="23367" y="9965"/>
                    </a:cubicBezTo>
                    <a:cubicBezTo>
                      <a:pt x="23304" y="9601"/>
                      <a:pt x="23241" y="9237"/>
                      <a:pt x="23153" y="8873"/>
                    </a:cubicBezTo>
                    <a:cubicBezTo>
                      <a:pt x="23028" y="8346"/>
                      <a:pt x="22865" y="7832"/>
                      <a:pt x="22664" y="7330"/>
                    </a:cubicBezTo>
                    <a:cubicBezTo>
                      <a:pt x="22601" y="7179"/>
                      <a:pt x="22538" y="7029"/>
                      <a:pt x="22476" y="6878"/>
                    </a:cubicBezTo>
                    <a:cubicBezTo>
                      <a:pt x="20585" y="2626"/>
                      <a:pt x="16380" y="1"/>
                      <a:pt x="118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2227100" y="4229500"/>
                <a:ext cx="144975" cy="112775"/>
              </a:xfrm>
              <a:custGeom>
                <a:rect b="b" l="l" r="r" t="t"/>
                <a:pathLst>
                  <a:path extrusionOk="0" h="4511" w="5799">
                    <a:moveTo>
                      <a:pt x="2292" y="1"/>
                    </a:moveTo>
                    <a:cubicBezTo>
                      <a:pt x="1567" y="1"/>
                      <a:pt x="927" y="291"/>
                      <a:pt x="591" y="843"/>
                    </a:cubicBezTo>
                    <a:cubicBezTo>
                      <a:pt x="1" y="1821"/>
                      <a:pt x="553" y="3239"/>
                      <a:pt x="1833" y="4017"/>
                    </a:cubicBezTo>
                    <a:cubicBezTo>
                      <a:pt x="2374" y="4349"/>
                      <a:pt x="2960" y="4510"/>
                      <a:pt x="3501" y="4510"/>
                    </a:cubicBezTo>
                    <a:cubicBezTo>
                      <a:pt x="4227" y="4510"/>
                      <a:pt x="4870" y="4220"/>
                      <a:pt x="5209" y="3666"/>
                    </a:cubicBezTo>
                    <a:cubicBezTo>
                      <a:pt x="5798" y="2700"/>
                      <a:pt x="5246" y="1282"/>
                      <a:pt x="3979" y="504"/>
                    </a:cubicBezTo>
                    <a:cubicBezTo>
                      <a:pt x="3430" y="165"/>
                      <a:pt x="2837" y="1"/>
                      <a:pt x="2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2065225" y="4660375"/>
                <a:ext cx="86925" cy="67475"/>
              </a:xfrm>
              <a:custGeom>
                <a:rect b="b" l="l" r="r" t="t"/>
                <a:pathLst>
                  <a:path extrusionOk="0" h="2699" w="3477">
                    <a:moveTo>
                      <a:pt x="1378" y="1"/>
                    </a:moveTo>
                    <a:cubicBezTo>
                      <a:pt x="946" y="1"/>
                      <a:pt x="565" y="174"/>
                      <a:pt x="364" y="511"/>
                    </a:cubicBezTo>
                    <a:cubicBezTo>
                      <a:pt x="1" y="1088"/>
                      <a:pt x="327" y="1941"/>
                      <a:pt x="1092" y="2406"/>
                    </a:cubicBezTo>
                    <a:cubicBezTo>
                      <a:pt x="1423" y="2603"/>
                      <a:pt x="1774" y="2699"/>
                      <a:pt x="2097" y="2699"/>
                    </a:cubicBezTo>
                    <a:cubicBezTo>
                      <a:pt x="2533" y="2699"/>
                      <a:pt x="2916" y="2524"/>
                      <a:pt x="3125" y="2192"/>
                    </a:cubicBezTo>
                    <a:cubicBezTo>
                      <a:pt x="3477" y="1615"/>
                      <a:pt x="3138" y="774"/>
                      <a:pt x="2385" y="298"/>
                    </a:cubicBezTo>
                    <a:cubicBezTo>
                      <a:pt x="2057" y="98"/>
                      <a:pt x="1703" y="1"/>
                      <a:pt x="1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2155275" y="4665275"/>
                <a:ext cx="48650" cy="37825"/>
              </a:xfrm>
              <a:custGeom>
                <a:rect b="b" l="l" r="r" t="t"/>
                <a:pathLst>
                  <a:path extrusionOk="0" h="1513" w="1946">
                    <a:moveTo>
                      <a:pt x="757" y="1"/>
                    </a:moveTo>
                    <a:cubicBezTo>
                      <a:pt x="515" y="1"/>
                      <a:pt x="302" y="93"/>
                      <a:pt x="188" y="277"/>
                    </a:cubicBezTo>
                    <a:cubicBezTo>
                      <a:pt x="0" y="604"/>
                      <a:pt x="176" y="1080"/>
                      <a:pt x="602" y="1344"/>
                    </a:cubicBezTo>
                    <a:cubicBezTo>
                      <a:pt x="792" y="1458"/>
                      <a:pt x="993" y="1513"/>
                      <a:pt x="1176" y="1513"/>
                    </a:cubicBezTo>
                    <a:cubicBezTo>
                      <a:pt x="1418" y="1513"/>
                      <a:pt x="1630" y="1417"/>
                      <a:pt x="1744" y="1231"/>
                    </a:cubicBezTo>
                    <a:cubicBezTo>
                      <a:pt x="1945" y="905"/>
                      <a:pt x="1757" y="428"/>
                      <a:pt x="1330" y="164"/>
                    </a:cubicBezTo>
                    <a:cubicBezTo>
                      <a:pt x="1145" y="55"/>
                      <a:pt x="943" y="1"/>
                      <a:pt x="7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2117300" y="4633900"/>
                <a:ext cx="25125" cy="19825"/>
              </a:xfrm>
              <a:custGeom>
                <a:rect b="b" l="l" r="r" t="t"/>
                <a:pathLst>
                  <a:path extrusionOk="0" h="793" w="1005">
                    <a:moveTo>
                      <a:pt x="400" y="1"/>
                    </a:moveTo>
                    <a:cubicBezTo>
                      <a:pt x="272" y="1"/>
                      <a:pt x="158" y="52"/>
                      <a:pt x="101" y="152"/>
                    </a:cubicBezTo>
                    <a:cubicBezTo>
                      <a:pt x="1" y="315"/>
                      <a:pt x="101" y="566"/>
                      <a:pt x="314" y="704"/>
                    </a:cubicBezTo>
                    <a:cubicBezTo>
                      <a:pt x="412" y="763"/>
                      <a:pt x="518" y="793"/>
                      <a:pt x="616" y="793"/>
                    </a:cubicBezTo>
                    <a:cubicBezTo>
                      <a:pt x="745" y="793"/>
                      <a:pt x="860" y="741"/>
                      <a:pt x="917" y="641"/>
                    </a:cubicBezTo>
                    <a:cubicBezTo>
                      <a:pt x="1005" y="466"/>
                      <a:pt x="917" y="227"/>
                      <a:pt x="691" y="89"/>
                    </a:cubicBezTo>
                    <a:cubicBezTo>
                      <a:pt x="599" y="30"/>
                      <a:pt x="496" y="1"/>
                      <a:pt x="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2376750" y="4327425"/>
                <a:ext cx="62150" cy="48800"/>
              </a:xfrm>
              <a:custGeom>
                <a:rect b="b" l="l" r="r" t="t"/>
                <a:pathLst>
                  <a:path extrusionOk="0" h="1952" w="2486">
                    <a:moveTo>
                      <a:pt x="991" y="1"/>
                    </a:moveTo>
                    <a:cubicBezTo>
                      <a:pt x="675" y="1"/>
                      <a:pt x="396" y="130"/>
                      <a:pt x="252" y="377"/>
                    </a:cubicBezTo>
                    <a:cubicBezTo>
                      <a:pt x="1" y="803"/>
                      <a:pt x="226" y="1418"/>
                      <a:pt x="779" y="1744"/>
                    </a:cubicBezTo>
                    <a:cubicBezTo>
                      <a:pt x="1013" y="1883"/>
                      <a:pt x="1266" y="1951"/>
                      <a:pt x="1499" y="1951"/>
                    </a:cubicBezTo>
                    <a:cubicBezTo>
                      <a:pt x="1813" y="1951"/>
                      <a:pt x="2090" y="1826"/>
                      <a:pt x="2234" y="1581"/>
                    </a:cubicBezTo>
                    <a:cubicBezTo>
                      <a:pt x="2485" y="1155"/>
                      <a:pt x="2259" y="552"/>
                      <a:pt x="1707" y="213"/>
                    </a:cubicBezTo>
                    <a:cubicBezTo>
                      <a:pt x="1474" y="70"/>
                      <a:pt x="1223" y="1"/>
                      <a:pt x="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2008450" y="4311650"/>
                <a:ext cx="71225" cy="71900"/>
              </a:xfrm>
              <a:custGeom>
                <a:rect b="b" l="l" r="r" t="t"/>
                <a:pathLst>
                  <a:path extrusionOk="0" h="2876" w="2849">
                    <a:moveTo>
                      <a:pt x="1737" y="0"/>
                    </a:moveTo>
                    <a:cubicBezTo>
                      <a:pt x="1270" y="0"/>
                      <a:pt x="761" y="308"/>
                      <a:pt x="439" y="832"/>
                    </a:cubicBezTo>
                    <a:cubicBezTo>
                      <a:pt x="0" y="1547"/>
                      <a:pt x="88" y="2400"/>
                      <a:pt x="628" y="2739"/>
                    </a:cubicBezTo>
                    <a:cubicBezTo>
                      <a:pt x="779" y="2832"/>
                      <a:pt x="948" y="2876"/>
                      <a:pt x="1124" y="2876"/>
                    </a:cubicBezTo>
                    <a:cubicBezTo>
                      <a:pt x="1591" y="2876"/>
                      <a:pt x="2100" y="2565"/>
                      <a:pt x="2410" y="2037"/>
                    </a:cubicBezTo>
                    <a:cubicBezTo>
                      <a:pt x="2849" y="1321"/>
                      <a:pt x="2773" y="468"/>
                      <a:pt x="2221" y="129"/>
                    </a:cubicBezTo>
                    <a:cubicBezTo>
                      <a:pt x="2073" y="42"/>
                      <a:pt x="1908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960750" y="4380100"/>
                <a:ext cx="35800" cy="36025"/>
              </a:xfrm>
              <a:custGeom>
                <a:rect b="b" l="l" r="r" t="t"/>
                <a:pathLst>
                  <a:path extrusionOk="0" h="1441" w="1432">
                    <a:moveTo>
                      <a:pt x="883" y="0"/>
                    </a:moveTo>
                    <a:cubicBezTo>
                      <a:pt x="649" y="0"/>
                      <a:pt x="383" y="157"/>
                      <a:pt x="227" y="415"/>
                    </a:cubicBezTo>
                    <a:cubicBezTo>
                      <a:pt x="1" y="779"/>
                      <a:pt x="51" y="1206"/>
                      <a:pt x="314" y="1369"/>
                    </a:cubicBezTo>
                    <a:cubicBezTo>
                      <a:pt x="390" y="1417"/>
                      <a:pt x="476" y="1440"/>
                      <a:pt x="564" y="1440"/>
                    </a:cubicBezTo>
                    <a:cubicBezTo>
                      <a:pt x="798" y="1440"/>
                      <a:pt x="1054" y="1282"/>
                      <a:pt x="1218" y="1018"/>
                    </a:cubicBezTo>
                    <a:cubicBezTo>
                      <a:pt x="1431" y="666"/>
                      <a:pt x="1381" y="240"/>
                      <a:pt x="1118" y="64"/>
                    </a:cubicBezTo>
                    <a:cubicBezTo>
                      <a:pt x="1048" y="21"/>
                      <a:pt x="967" y="0"/>
                      <a:pt x="8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973925" y="4433850"/>
                <a:ext cx="21675" cy="21625"/>
              </a:xfrm>
              <a:custGeom>
                <a:rect b="b" l="l" r="r" t="t"/>
                <a:pathLst>
                  <a:path extrusionOk="0" h="865" w="867">
                    <a:moveTo>
                      <a:pt x="518" y="0"/>
                    </a:moveTo>
                    <a:cubicBezTo>
                      <a:pt x="377" y="0"/>
                      <a:pt x="229" y="95"/>
                      <a:pt x="139" y="248"/>
                    </a:cubicBezTo>
                    <a:cubicBezTo>
                      <a:pt x="1" y="474"/>
                      <a:pt x="26" y="725"/>
                      <a:pt x="189" y="825"/>
                    </a:cubicBezTo>
                    <a:cubicBezTo>
                      <a:pt x="236" y="852"/>
                      <a:pt x="287" y="864"/>
                      <a:pt x="339" y="864"/>
                    </a:cubicBezTo>
                    <a:cubicBezTo>
                      <a:pt x="483" y="864"/>
                      <a:pt x="636" y="769"/>
                      <a:pt x="729" y="612"/>
                    </a:cubicBezTo>
                    <a:cubicBezTo>
                      <a:pt x="867" y="399"/>
                      <a:pt x="842" y="148"/>
                      <a:pt x="678" y="47"/>
                    </a:cubicBezTo>
                    <a:cubicBezTo>
                      <a:pt x="629" y="15"/>
                      <a:pt x="574" y="0"/>
                      <a:pt x="5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2020050" y="4401700"/>
                <a:ext cx="47075" cy="47400"/>
              </a:xfrm>
              <a:custGeom>
                <a:rect b="b" l="l" r="r" t="t"/>
                <a:pathLst>
                  <a:path extrusionOk="0" h="1896" w="1883">
                    <a:moveTo>
                      <a:pt x="1144" y="1"/>
                    </a:moveTo>
                    <a:cubicBezTo>
                      <a:pt x="836" y="1"/>
                      <a:pt x="499" y="208"/>
                      <a:pt x="289" y="555"/>
                    </a:cubicBezTo>
                    <a:cubicBezTo>
                      <a:pt x="1" y="1020"/>
                      <a:pt x="63" y="1584"/>
                      <a:pt x="427" y="1810"/>
                    </a:cubicBezTo>
                    <a:cubicBezTo>
                      <a:pt x="522" y="1868"/>
                      <a:pt x="629" y="1895"/>
                      <a:pt x="742" y="1895"/>
                    </a:cubicBezTo>
                    <a:cubicBezTo>
                      <a:pt x="1045" y="1895"/>
                      <a:pt x="1383" y="1694"/>
                      <a:pt x="1594" y="1346"/>
                    </a:cubicBezTo>
                    <a:cubicBezTo>
                      <a:pt x="1883" y="869"/>
                      <a:pt x="1833" y="317"/>
                      <a:pt x="1469" y="91"/>
                    </a:cubicBezTo>
                    <a:cubicBezTo>
                      <a:pt x="1370" y="30"/>
                      <a:pt x="1259" y="1"/>
                      <a:pt x="1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2256600" y="4417125"/>
                <a:ext cx="88175" cy="68450"/>
              </a:xfrm>
              <a:custGeom>
                <a:rect b="b" l="l" r="r" t="t"/>
                <a:pathLst>
                  <a:path extrusionOk="0" h="2738" w="3527">
                    <a:moveTo>
                      <a:pt x="1404" y="0"/>
                    </a:moveTo>
                    <a:cubicBezTo>
                      <a:pt x="963" y="0"/>
                      <a:pt x="573" y="178"/>
                      <a:pt x="364" y="516"/>
                    </a:cubicBezTo>
                    <a:cubicBezTo>
                      <a:pt x="0" y="1105"/>
                      <a:pt x="339" y="1959"/>
                      <a:pt x="1117" y="2436"/>
                    </a:cubicBezTo>
                    <a:cubicBezTo>
                      <a:pt x="1449" y="2639"/>
                      <a:pt x="1807" y="2737"/>
                      <a:pt x="2135" y="2737"/>
                    </a:cubicBezTo>
                    <a:cubicBezTo>
                      <a:pt x="2577" y="2737"/>
                      <a:pt x="2967" y="2560"/>
                      <a:pt x="3175" y="2222"/>
                    </a:cubicBezTo>
                    <a:cubicBezTo>
                      <a:pt x="3527" y="1632"/>
                      <a:pt x="3200" y="767"/>
                      <a:pt x="2422" y="302"/>
                    </a:cubicBezTo>
                    <a:cubicBezTo>
                      <a:pt x="2090" y="99"/>
                      <a:pt x="1733" y="0"/>
                      <a:pt x="1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933775" y="4276900"/>
                <a:ext cx="567550" cy="490625"/>
              </a:xfrm>
              <a:custGeom>
                <a:rect b="b" l="l" r="r" t="t"/>
                <a:pathLst>
                  <a:path extrusionOk="0" h="19625" w="22702">
                    <a:moveTo>
                      <a:pt x="3389" y="1"/>
                    </a:moveTo>
                    <a:cubicBezTo>
                      <a:pt x="1155" y="2322"/>
                      <a:pt x="1" y="5459"/>
                      <a:pt x="176" y="8685"/>
                    </a:cubicBezTo>
                    <a:cubicBezTo>
                      <a:pt x="189" y="8835"/>
                      <a:pt x="201" y="9011"/>
                      <a:pt x="214" y="9174"/>
                    </a:cubicBezTo>
                    <a:cubicBezTo>
                      <a:pt x="264" y="9701"/>
                      <a:pt x="352" y="10228"/>
                      <a:pt x="477" y="10755"/>
                    </a:cubicBezTo>
                    <a:cubicBezTo>
                      <a:pt x="565" y="11119"/>
                      <a:pt x="678" y="11483"/>
                      <a:pt x="791" y="11834"/>
                    </a:cubicBezTo>
                    <a:cubicBezTo>
                      <a:pt x="904" y="12148"/>
                      <a:pt x="1017" y="12449"/>
                      <a:pt x="1155" y="12738"/>
                    </a:cubicBezTo>
                    <a:cubicBezTo>
                      <a:pt x="3021" y="16942"/>
                      <a:pt x="7190" y="19625"/>
                      <a:pt x="11756" y="19625"/>
                    </a:cubicBezTo>
                    <a:cubicBezTo>
                      <a:pt x="11920" y="19625"/>
                      <a:pt x="12084" y="19621"/>
                      <a:pt x="12248" y="19615"/>
                    </a:cubicBezTo>
                    <a:cubicBezTo>
                      <a:pt x="17004" y="19401"/>
                      <a:pt x="21145" y="16302"/>
                      <a:pt x="22701" y="11797"/>
                    </a:cubicBezTo>
                    <a:lnTo>
                      <a:pt x="22701" y="11797"/>
                    </a:lnTo>
                    <a:cubicBezTo>
                      <a:pt x="20497" y="14094"/>
                      <a:pt x="17474" y="15359"/>
                      <a:pt x="14349" y="15359"/>
                    </a:cubicBezTo>
                    <a:cubicBezTo>
                      <a:pt x="13685" y="15359"/>
                      <a:pt x="13015" y="15301"/>
                      <a:pt x="12349" y="15185"/>
                    </a:cubicBezTo>
                    <a:cubicBezTo>
                      <a:pt x="8546" y="14520"/>
                      <a:pt x="5334" y="12010"/>
                      <a:pt x="3765" y="8484"/>
                    </a:cubicBezTo>
                    <a:cubicBezTo>
                      <a:pt x="3627" y="8195"/>
                      <a:pt x="3514" y="7894"/>
                      <a:pt x="3401" y="7580"/>
                    </a:cubicBezTo>
                    <a:cubicBezTo>
                      <a:pt x="3276" y="7229"/>
                      <a:pt x="3175" y="6865"/>
                      <a:pt x="3088" y="6501"/>
                    </a:cubicBezTo>
                    <a:cubicBezTo>
                      <a:pt x="2962" y="5974"/>
                      <a:pt x="2874" y="5447"/>
                      <a:pt x="2824" y="4920"/>
                    </a:cubicBezTo>
                    <a:cubicBezTo>
                      <a:pt x="2812" y="4757"/>
                      <a:pt x="2799" y="4581"/>
                      <a:pt x="2786" y="4418"/>
                    </a:cubicBezTo>
                    <a:cubicBezTo>
                      <a:pt x="2699" y="2925"/>
                      <a:pt x="2899" y="1419"/>
                      <a:pt x="338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722325" y="4342200"/>
                <a:ext cx="1010850" cy="271100"/>
              </a:xfrm>
              <a:custGeom>
                <a:rect b="b" l="l" r="r" t="t"/>
                <a:pathLst>
                  <a:path extrusionOk="0" h="10844" w="40434">
                    <a:moveTo>
                      <a:pt x="37825" y="0"/>
                    </a:moveTo>
                    <a:cubicBezTo>
                      <a:pt x="36164" y="0"/>
                      <a:pt x="33730" y="245"/>
                      <a:pt x="30796" y="702"/>
                    </a:cubicBezTo>
                    <a:cubicBezTo>
                      <a:pt x="30858" y="865"/>
                      <a:pt x="30921" y="1003"/>
                      <a:pt x="30984" y="1166"/>
                    </a:cubicBezTo>
                    <a:cubicBezTo>
                      <a:pt x="32135" y="1033"/>
                      <a:pt x="33117" y="965"/>
                      <a:pt x="33886" y="965"/>
                    </a:cubicBezTo>
                    <a:cubicBezTo>
                      <a:pt x="35010" y="965"/>
                      <a:pt x="35678" y="1111"/>
                      <a:pt x="35752" y="1417"/>
                    </a:cubicBezTo>
                    <a:cubicBezTo>
                      <a:pt x="35878" y="1931"/>
                      <a:pt x="34322" y="2797"/>
                      <a:pt x="31687" y="3801"/>
                    </a:cubicBezTo>
                    <a:cubicBezTo>
                      <a:pt x="28926" y="4843"/>
                      <a:pt x="25011" y="6022"/>
                      <a:pt x="20606" y="7089"/>
                    </a:cubicBezTo>
                    <a:cubicBezTo>
                      <a:pt x="16214" y="8156"/>
                      <a:pt x="12186" y="8896"/>
                      <a:pt x="9262" y="9222"/>
                    </a:cubicBezTo>
                    <a:cubicBezTo>
                      <a:pt x="8120" y="9350"/>
                      <a:pt x="7145" y="9418"/>
                      <a:pt x="6383" y="9418"/>
                    </a:cubicBezTo>
                    <a:cubicBezTo>
                      <a:pt x="5279" y="9418"/>
                      <a:pt x="4623" y="9276"/>
                      <a:pt x="4556" y="8971"/>
                    </a:cubicBezTo>
                    <a:cubicBezTo>
                      <a:pt x="4430" y="8457"/>
                      <a:pt x="6012" y="7566"/>
                      <a:pt x="8684" y="6562"/>
                    </a:cubicBezTo>
                    <a:cubicBezTo>
                      <a:pt x="8659" y="6399"/>
                      <a:pt x="8647" y="6236"/>
                      <a:pt x="8647" y="6073"/>
                    </a:cubicBezTo>
                    <a:cubicBezTo>
                      <a:pt x="3364" y="7804"/>
                      <a:pt x="1" y="9410"/>
                      <a:pt x="201" y="10264"/>
                    </a:cubicBezTo>
                    <a:cubicBezTo>
                      <a:pt x="301" y="10656"/>
                      <a:pt x="1167" y="10844"/>
                      <a:pt x="2620" y="10844"/>
                    </a:cubicBezTo>
                    <a:cubicBezTo>
                      <a:pt x="4279" y="10844"/>
                      <a:pt x="6703" y="10600"/>
                      <a:pt x="9626" y="10138"/>
                    </a:cubicBezTo>
                    <a:cubicBezTo>
                      <a:pt x="12863" y="9624"/>
                      <a:pt x="16703" y="8858"/>
                      <a:pt x="20807" y="7867"/>
                    </a:cubicBezTo>
                    <a:cubicBezTo>
                      <a:pt x="24898" y="6876"/>
                      <a:pt x="28675" y="5796"/>
                      <a:pt x="31787" y="4780"/>
                    </a:cubicBezTo>
                    <a:cubicBezTo>
                      <a:pt x="37057" y="3036"/>
                      <a:pt x="40433" y="1429"/>
                      <a:pt x="40220" y="576"/>
                    </a:cubicBezTo>
                    <a:cubicBezTo>
                      <a:pt x="40126" y="185"/>
                      <a:pt x="39268" y="0"/>
                      <a:pt x="37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0" name="Google Shape;620;p33"/>
          <p:cNvGrpSpPr/>
          <p:nvPr/>
        </p:nvGrpSpPr>
        <p:grpSpPr>
          <a:xfrm rot="-1800044">
            <a:off x="6267061" y="2608476"/>
            <a:ext cx="1291938" cy="1005687"/>
            <a:chOff x="6877863" y="2921369"/>
            <a:chExt cx="1291967" cy="1005709"/>
          </a:xfrm>
        </p:grpSpPr>
        <p:sp>
          <p:nvSpPr>
            <p:cNvPr id="621" name="Google Shape;621;p33"/>
            <p:cNvSpPr/>
            <p:nvPr/>
          </p:nvSpPr>
          <p:spPr>
            <a:xfrm>
              <a:off x="6879369" y="2921519"/>
              <a:ext cx="1228870" cy="1005410"/>
            </a:xfrm>
            <a:custGeom>
              <a:rect b="b" l="l" r="r" t="t"/>
              <a:pathLst>
                <a:path extrusionOk="0" h="26906" w="32992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33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623" name="Google Shape;623;p33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rect b="b" l="l" r="r" t="t"/>
                <a:pathLst>
                  <a:path extrusionOk="0" h="9067" w="11609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rect b="b" l="l" r="r" t="t"/>
                <a:pathLst>
                  <a:path extrusionOk="0" h="5729" w="733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rect b="b" l="l" r="r" t="t"/>
                <a:pathLst>
                  <a:path extrusionOk="0" h="4118" w="5447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rect b="b" l="l" r="r" t="t"/>
                <a:pathLst>
                  <a:path extrusionOk="0" h="12700" w="11358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rect b="b" l="l" r="r" t="t"/>
                <a:pathLst>
                  <a:path extrusionOk="0" h="9651" w="11056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rect b="b" l="l" r="r" t="t"/>
                <a:pathLst>
                  <a:path extrusionOk="0" h="8857" w="13503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rect b="b" l="l" r="r" t="t"/>
                <a:pathLst>
                  <a:path extrusionOk="0" h="21742" w="27483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rect b="b" l="l" r="r" t="t"/>
                <a:pathLst>
                  <a:path extrusionOk="0" h="8166" w="689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rect b="b" l="l" r="r" t="t"/>
                <a:pathLst>
                  <a:path extrusionOk="0" h="10236" w="10441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rect b="b" l="l" r="r" t="t"/>
                <a:pathLst>
                  <a:path extrusionOk="0" h="7459" w="7731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3" name="Google Shape;633;p33"/>
          <p:cNvSpPr/>
          <p:nvPr/>
        </p:nvSpPr>
        <p:spPr>
          <a:xfrm>
            <a:off x="925825" y="1582963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3"/>
          <p:cNvSpPr/>
          <p:nvPr/>
        </p:nvSpPr>
        <p:spPr>
          <a:xfrm>
            <a:off x="5458175" y="20326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/>
          <p:nvPr/>
        </p:nvSpPr>
        <p:spPr>
          <a:xfrm>
            <a:off x="4297625" y="64131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3"/>
          <p:cNvSpPr/>
          <p:nvPr/>
        </p:nvSpPr>
        <p:spPr>
          <a:xfrm>
            <a:off x="614700" y="1362438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6197725" y="4709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6492988" y="7397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3"/>
          <p:cNvGrpSpPr/>
          <p:nvPr/>
        </p:nvGrpSpPr>
        <p:grpSpPr>
          <a:xfrm>
            <a:off x="713233" y="2411715"/>
            <a:ext cx="608064" cy="320051"/>
            <a:chOff x="6751900" y="1659525"/>
            <a:chExt cx="623400" cy="327150"/>
          </a:xfrm>
        </p:grpSpPr>
        <p:sp>
          <p:nvSpPr>
            <p:cNvPr id="640" name="Google Shape;640;p33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3"/>
          <p:cNvSpPr/>
          <p:nvPr/>
        </p:nvSpPr>
        <p:spPr>
          <a:xfrm>
            <a:off x="7723875" y="23528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3"/>
          <p:cNvSpPr/>
          <p:nvPr/>
        </p:nvSpPr>
        <p:spPr>
          <a:xfrm>
            <a:off x="5261113" y="980775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3"/>
          <p:cNvSpPr/>
          <p:nvPr/>
        </p:nvSpPr>
        <p:spPr>
          <a:xfrm>
            <a:off x="8024900" y="2146163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3"/>
          <p:cNvSpPr/>
          <p:nvPr/>
        </p:nvSpPr>
        <p:spPr>
          <a:xfrm>
            <a:off x="7906750" y="33928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3"/>
          <p:cNvSpPr/>
          <p:nvPr/>
        </p:nvSpPr>
        <p:spPr>
          <a:xfrm>
            <a:off x="5919150" y="1629325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3"/>
          <p:cNvSpPr/>
          <p:nvPr/>
        </p:nvSpPr>
        <p:spPr>
          <a:xfrm>
            <a:off x="1136388" y="3743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3"/>
          <p:cNvSpPr/>
          <p:nvPr/>
        </p:nvSpPr>
        <p:spPr>
          <a:xfrm>
            <a:off x="6372028" y="3530000"/>
            <a:ext cx="2886575" cy="1252425"/>
          </a:xfrm>
          <a:custGeom>
            <a:rect b="b" l="l" r="r" t="t"/>
            <a:pathLst>
              <a:path extrusionOk="0" h="50097" w="115463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649" name="Google Shape;64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/>
          <p:nvPr/>
        </p:nvSpPr>
        <p:spPr>
          <a:xfrm>
            <a:off x="6378800" y="-1219200"/>
            <a:ext cx="3570000" cy="3570000"/>
          </a:xfrm>
          <a:prstGeom prst="ellipse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4"/>
          <p:cNvSpPr txBox="1"/>
          <p:nvPr>
            <p:ph type="title"/>
          </p:nvPr>
        </p:nvSpPr>
        <p:spPr>
          <a:xfrm>
            <a:off x="713225" y="539500"/>
            <a:ext cx="36759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 générale </a:t>
            </a:r>
            <a:endParaRPr/>
          </a:p>
        </p:txBody>
      </p:sp>
      <p:sp>
        <p:nvSpPr>
          <p:cNvPr id="656" name="Google Shape;656;p34"/>
          <p:cNvSpPr txBox="1"/>
          <p:nvPr>
            <p:ph idx="1" type="subTitle"/>
          </p:nvPr>
        </p:nvSpPr>
        <p:spPr>
          <a:xfrm>
            <a:off x="515325" y="1640575"/>
            <a:ext cx="42396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Principes du jeu: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/>
              <a:t>Le joueur commence avec 5 vies.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/>
              <a:t>À chaque fois qu’un météore touche la fusée, il perd une vie.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/>
              <a:t>Lorsque toutes les vies sont perdues, la partie se termine.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/>
              <a:t>Il n’y a pas de boutons à appuyer : tout se joue avec le corps.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4"/>
          <p:cNvSpPr/>
          <p:nvPr/>
        </p:nvSpPr>
        <p:spPr>
          <a:xfrm>
            <a:off x="7505000" y="361040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5068350" y="19203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3361975" y="4697663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5154600" y="563025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4754925" y="7798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5207363" y="11489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4"/>
          <p:cNvGrpSpPr/>
          <p:nvPr/>
        </p:nvGrpSpPr>
        <p:grpSpPr>
          <a:xfrm>
            <a:off x="4754933" y="3956119"/>
            <a:ext cx="608064" cy="320051"/>
            <a:chOff x="6751900" y="1659525"/>
            <a:chExt cx="623400" cy="327150"/>
          </a:xfrm>
        </p:grpSpPr>
        <p:sp>
          <p:nvSpPr>
            <p:cNvPr id="664" name="Google Shape;664;p34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4"/>
          <p:cNvGrpSpPr/>
          <p:nvPr/>
        </p:nvGrpSpPr>
        <p:grpSpPr>
          <a:xfrm>
            <a:off x="5736295" y="1179702"/>
            <a:ext cx="2444791" cy="1097175"/>
            <a:chOff x="6071920" y="2288315"/>
            <a:chExt cx="2444791" cy="1097175"/>
          </a:xfrm>
        </p:grpSpPr>
        <p:sp>
          <p:nvSpPr>
            <p:cNvPr id="667" name="Google Shape;667;p34"/>
            <p:cNvSpPr/>
            <p:nvPr/>
          </p:nvSpPr>
          <p:spPr>
            <a:xfrm>
              <a:off x="6071920" y="2288909"/>
              <a:ext cx="2444791" cy="1095985"/>
            </a:xfrm>
            <a:custGeom>
              <a:rect b="b" l="l" r="r" t="t"/>
              <a:pathLst>
                <a:path extrusionOk="0" h="13819" w="30934">
                  <a:moveTo>
                    <a:pt x="15517" y="0"/>
                  </a:moveTo>
                  <a:cubicBezTo>
                    <a:pt x="15411" y="0"/>
                    <a:pt x="15304" y="4"/>
                    <a:pt x="15197" y="10"/>
                  </a:cubicBezTo>
                  <a:lnTo>
                    <a:pt x="15134" y="10"/>
                  </a:lnTo>
                  <a:cubicBezTo>
                    <a:pt x="15047" y="10"/>
                    <a:pt x="14959" y="10"/>
                    <a:pt x="14858" y="22"/>
                  </a:cubicBezTo>
                  <a:cubicBezTo>
                    <a:pt x="14771" y="35"/>
                    <a:pt x="14645" y="47"/>
                    <a:pt x="14532" y="60"/>
                  </a:cubicBezTo>
                  <a:cubicBezTo>
                    <a:pt x="14419" y="73"/>
                    <a:pt x="14281" y="98"/>
                    <a:pt x="14156" y="123"/>
                  </a:cubicBezTo>
                  <a:lnTo>
                    <a:pt x="14105" y="123"/>
                  </a:lnTo>
                  <a:lnTo>
                    <a:pt x="13993" y="148"/>
                  </a:lnTo>
                  <a:lnTo>
                    <a:pt x="13779" y="198"/>
                  </a:lnTo>
                  <a:lnTo>
                    <a:pt x="13691" y="223"/>
                  </a:lnTo>
                  <a:lnTo>
                    <a:pt x="13566" y="261"/>
                  </a:lnTo>
                  <a:cubicBezTo>
                    <a:pt x="13453" y="286"/>
                    <a:pt x="13340" y="324"/>
                    <a:pt x="13240" y="361"/>
                  </a:cubicBezTo>
                  <a:lnTo>
                    <a:pt x="13177" y="386"/>
                  </a:lnTo>
                  <a:cubicBezTo>
                    <a:pt x="13051" y="424"/>
                    <a:pt x="12926" y="474"/>
                    <a:pt x="12800" y="524"/>
                  </a:cubicBezTo>
                  <a:lnTo>
                    <a:pt x="12700" y="575"/>
                  </a:lnTo>
                  <a:cubicBezTo>
                    <a:pt x="12612" y="612"/>
                    <a:pt x="12512" y="650"/>
                    <a:pt x="12424" y="700"/>
                  </a:cubicBezTo>
                  <a:lnTo>
                    <a:pt x="12311" y="750"/>
                  </a:lnTo>
                  <a:cubicBezTo>
                    <a:pt x="12223" y="800"/>
                    <a:pt x="12123" y="851"/>
                    <a:pt x="12035" y="913"/>
                  </a:cubicBezTo>
                  <a:cubicBezTo>
                    <a:pt x="12010" y="926"/>
                    <a:pt x="11985" y="938"/>
                    <a:pt x="11960" y="951"/>
                  </a:cubicBezTo>
                  <a:cubicBezTo>
                    <a:pt x="11847" y="1014"/>
                    <a:pt x="11734" y="1089"/>
                    <a:pt x="11621" y="1164"/>
                  </a:cubicBezTo>
                  <a:lnTo>
                    <a:pt x="11558" y="1215"/>
                  </a:lnTo>
                  <a:cubicBezTo>
                    <a:pt x="11470" y="1277"/>
                    <a:pt x="11382" y="1340"/>
                    <a:pt x="11295" y="1403"/>
                  </a:cubicBezTo>
                  <a:lnTo>
                    <a:pt x="11207" y="1465"/>
                  </a:lnTo>
                  <a:cubicBezTo>
                    <a:pt x="11119" y="1541"/>
                    <a:pt x="11044" y="1604"/>
                    <a:pt x="10968" y="1666"/>
                  </a:cubicBezTo>
                  <a:lnTo>
                    <a:pt x="10893" y="1729"/>
                  </a:lnTo>
                  <a:cubicBezTo>
                    <a:pt x="10793" y="1817"/>
                    <a:pt x="10692" y="1905"/>
                    <a:pt x="10592" y="2005"/>
                  </a:cubicBezTo>
                  <a:lnTo>
                    <a:pt x="10567" y="2030"/>
                  </a:lnTo>
                  <a:cubicBezTo>
                    <a:pt x="10479" y="2118"/>
                    <a:pt x="10404" y="2206"/>
                    <a:pt x="10316" y="2294"/>
                  </a:cubicBezTo>
                  <a:lnTo>
                    <a:pt x="10253" y="2369"/>
                  </a:lnTo>
                  <a:cubicBezTo>
                    <a:pt x="10178" y="2444"/>
                    <a:pt x="10115" y="2520"/>
                    <a:pt x="10052" y="2607"/>
                  </a:cubicBezTo>
                  <a:lnTo>
                    <a:pt x="9989" y="2683"/>
                  </a:lnTo>
                  <a:cubicBezTo>
                    <a:pt x="9826" y="2896"/>
                    <a:pt x="9676" y="3109"/>
                    <a:pt x="9538" y="3348"/>
                  </a:cubicBezTo>
                  <a:lnTo>
                    <a:pt x="9500" y="3423"/>
                  </a:lnTo>
                  <a:cubicBezTo>
                    <a:pt x="9437" y="3511"/>
                    <a:pt x="9387" y="3611"/>
                    <a:pt x="9337" y="3699"/>
                  </a:cubicBezTo>
                  <a:cubicBezTo>
                    <a:pt x="9324" y="3737"/>
                    <a:pt x="9312" y="3762"/>
                    <a:pt x="9299" y="3787"/>
                  </a:cubicBezTo>
                  <a:cubicBezTo>
                    <a:pt x="9237" y="3913"/>
                    <a:pt x="9174" y="4025"/>
                    <a:pt x="9124" y="4151"/>
                  </a:cubicBezTo>
                  <a:cubicBezTo>
                    <a:pt x="8860" y="4741"/>
                    <a:pt x="8697" y="5368"/>
                    <a:pt x="8609" y="6008"/>
                  </a:cubicBezTo>
                  <a:cubicBezTo>
                    <a:pt x="3477" y="7050"/>
                    <a:pt x="1" y="8242"/>
                    <a:pt x="113" y="9045"/>
                  </a:cubicBezTo>
                  <a:cubicBezTo>
                    <a:pt x="189" y="9580"/>
                    <a:pt x="1848" y="9848"/>
                    <a:pt x="4493" y="9848"/>
                  </a:cubicBezTo>
                  <a:cubicBezTo>
                    <a:pt x="5815" y="9848"/>
                    <a:pt x="7383" y="9781"/>
                    <a:pt x="9124" y="9647"/>
                  </a:cubicBezTo>
                  <a:cubicBezTo>
                    <a:pt x="9224" y="9873"/>
                    <a:pt x="9324" y="10087"/>
                    <a:pt x="9450" y="10300"/>
                  </a:cubicBezTo>
                  <a:lnTo>
                    <a:pt x="9475" y="10338"/>
                  </a:lnTo>
                  <a:cubicBezTo>
                    <a:pt x="9513" y="10413"/>
                    <a:pt x="9550" y="10488"/>
                    <a:pt x="9600" y="10551"/>
                  </a:cubicBezTo>
                  <a:lnTo>
                    <a:pt x="9626" y="10588"/>
                  </a:lnTo>
                  <a:cubicBezTo>
                    <a:pt x="9914" y="11053"/>
                    <a:pt x="10266" y="11479"/>
                    <a:pt x="10655" y="11868"/>
                  </a:cubicBezTo>
                  <a:cubicBezTo>
                    <a:pt x="11433" y="12621"/>
                    <a:pt x="12374" y="13174"/>
                    <a:pt x="13403" y="13500"/>
                  </a:cubicBezTo>
                  <a:cubicBezTo>
                    <a:pt x="13516" y="13537"/>
                    <a:pt x="13641" y="13575"/>
                    <a:pt x="13767" y="13600"/>
                  </a:cubicBezTo>
                  <a:lnTo>
                    <a:pt x="13829" y="13625"/>
                  </a:lnTo>
                  <a:cubicBezTo>
                    <a:pt x="13930" y="13650"/>
                    <a:pt x="14030" y="13663"/>
                    <a:pt x="14131" y="13688"/>
                  </a:cubicBezTo>
                  <a:lnTo>
                    <a:pt x="14231" y="13701"/>
                  </a:lnTo>
                  <a:cubicBezTo>
                    <a:pt x="14331" y="13726"/>
                    <a:pt x="14432" y="13738"/>
                    <a:pt x="14532" y="13751"/>
                  </a:cubicBezTo>
                  <a:lnTo>
                    <a:pt x="14607" y="13763"/>
                  </a:lnTo>
                  <a:cubicBezTo>
                    <a:pt x="14897" y="13800"/>
                    <a:pt x="15189" y="13818"/>
                    <a:pt x="15481" y="13818"/>
                  </a:cubicBezTo>
                  <a:cubicBezTo>
                    <a:pt x="15795" y="13818"/>
                    <a:pt x="16108" y="13796"/>
                    <a:pt x="16414" y="13751"/>
                  </a:cubicBezTo>
                  <a:cubicBezTo>
                    <a:pt x="17017" y="13676"/>
                    <a:pt x="17594" y="13512"/>
                    <a:pt x="18146" y="13286"/>
                  </a:cubicBezTo>
                  <a:lnTo>
                    <a:pt x="18196" y="13261"/>
                  </a:lnTo>
                  <a:cubicBezTo>
                    <a:pt x="18284" y="13224"/>
                    <a:pt x="18385" y="13174"/>
                    <a:pt x="18472" y="13136"/>
                  </a:cubicBezTo>
                  <a:lnTo>
                    <a:pt x="18535" y="13098"/>
                  </a:lnTo>
                  <a:cubicBezTo>
                    <a:pt x="18623" y="13061"/>
                    <a:pt x="18711" y="13010"/>
                    <a:pt x="18786" y="12973"/>
                  </a:cubicBezTo>
                  <a:lnTo>
                    <a:pt x="18861" y="12923"/>
                  </a:lnTo>
                  <a:cubicBezTo>
                    <a:pt x="18937" y="12885"/>
                    <a:pt x="19025" y="12835"/>
                    <a:pt x="19100" y="12797"/>
                  </a:cubicBezTo>
                  <a:lnTo>
                    <a:pt x="19175" y="12747"/>
                  </a:lnTo>
                  <a:cubicBezTo>
                    <a:pt x="19251" y="12697"/>
                    <a:pt x="19326" y="12646"/>
                    <a:pt x="19389" y="12596"/>
                  </a:cubicBezTo>
                  <a:lnTo>
                    <a:pt x="19464" y="12546"/>
                  </a:lnTo>
                  <a:cubicBezTo>
                    <a:pt x="19539" y="12496"/>
                    <a:pt x="19614" y="12446"/>
                    <a:pt x="19677" y="12396"/>
                  </a:cubicBezTo>
                  <a:lnTo>
                    <a:pt x="19740" y="12345"/>
                  </a:lnTo>
                  <a:lnTo>
                    <a:pt x="19853" y="12257"/>
                  </a:lnTo>
                  <a:lnTo>
                    <a:pt x="19966" y="12157"/>
                  </a:lnTo>
                  <a:lnTo>
                    <a:pt x="20016" y="12119"/>
                  </a:lnTo>
                  <a:lnTo>
                    <a:pt x="20141" y="11994"/>
                  </a:lnTo>
                  <a:lnTo>
                    <a:pt x="20217" y="11931"/>
                  </a:lnTo>
                  <a:lnTo>
                    <a:pt x="20242" y="11906"/>
                  </a:lnTo>
                  <a:lnTo>
                    <a:pt x="20267" y="11881"/>
                  </a:lnTo>
                  <a:lnTo>
                    <a:pt x="20443" y="11705"/>
                  </a:lnTo>
                  <a:lnTo>
                    <a:pt x="20505" y="11643"/>
                  </a:lnTo>
                  <a:cubicBezTo>
                    <a:pt x="20694" y="11442"/>
                    <a:pt x="20857" y="11241"/>
                    <a:pt x="21020" y="11028"/>
                  </a:cubicBezTo>
                  <a:lnTo>
                    <a:pt x="21083" y="10952"/>
                  </a:lnTo>
                  <a:cubicBezTo>
                    <a:pt x="21133" y="10865"/>
                    <a:pt x="21196" y="10777"/>
                    <a:pt x="21258" y="10689"/>
                  </a:cubicBezTo>
                  <a:lnTo>
                    <a:pt x="21309" y="10601"/>
                  </a:lnTo>
                  <a:cubicBezTo>
                    <a:pt x="21371" y="10501"/>
                    <a:pt x="21434" y="10400"/>
                    <a:pt x="21497" y="10300"/>
                  </a:cubicBezTo>
                  <a:lnTo>
                    <a:pt x="21509" y="10262"/>
                  </a:lnTo>
                  <a:cubicBezTo>
                    <a:pt x="21585" y="10149"/>
                    <a:pt x="21647" y="10024"/>
                    <a:pt x="21698" y="9911"/>
                  </a:cubicBezTo>
                  <a:lnTo>
                    <a:pt x="21735" y="9823"/>
                  </a:lnTo>
                  <a:cubicBezTo>
                    <a:pt x="21785" y="9735"/>
                    <a:pt x="21823" y="9635"/>
                    <a:pt x="21861" y="9534"/>
                  </a:cubicBezTo>
                  <a:cubicBezTo>
                    <a:pt x="21873" y="9509"/>
                    <a:pt x="21886" y="9472"/>
                    <a:pt x="21911" y="9434"/>
                  </a:cubicBezTo>
                  <a:cubicBezTo>
                    <a:pt x="21949" y="9334"/>
                    <a:pt x="21986" y="9233"/>
                    <a:pt x="22011" y="9133"/>
                  </a:cubicBezTo>
                  <a:lnTo>
                    <a:pt x="22049" y="9058"/>
                  </a:lnTo>
                  <a:cubicBezTo>
                    <a:pt x="22087" y="8919"/>
                    <a:pt x="22124" y="8794"/>
                    <a:pt x="22162" y="8669"/>
                  </a:cubicBezTo>
                  <a:cubicBezTo>
                    <a:pt x="22162" y="8643"/>
                    <a:pt x="22174" y="8618"/>
                    <a:pt x="22174" y="8593"/>
                  </a:cubicBezTo>
                  <a:cubicBezTo>
                    <a:pt x="22199" y="8480"/>
                    <a:pt x="22225" y="8380"/>
                    <a:pt x="22250" y="8280"/>
                  </a:cubicBezTo>
                  <a:lnTo>
                    <a:pt x="22275" y="8154"/>
                  </a:lnTo>
                  <a:cubicBezTo>
                    <a:pt x="22287" y="8054"/>
                    <a:pt x="22300" y="7953"/>
                    <a:pt x="22312" y="7853"/>
                  </a:cubicBezTo>
                  <a:lnTo>
                    <a:pt x="22312" y="7815"/>
                  </a:lnTo>
                  <a:cubicBezTo>
                    <a:pt x="27445" y="6774"/>
                    <a:pt x="30933" y="5582"/>
                    <a:pt x="30821" y="4778"/>
                  </a:cubicBezTo>
                  <a:cubicBezTo>
                    <a:pt x="30745" y="4243"/>
                    <a:pt x="29092" y="3975"/>
                    <a:pt x="26451" y="3975"/>
                  </a:cubicBezTo>
                  <a:cubicBezTo>
                    <a:pt x="25130" y="3975"/>
                    <a:pt x="23563" y="4042"/>
                    <a:pt x="21823" y="4176"/>
                  </a:cubicBezTo>
                  <a:cubicBezTo>
                    <a:pt x="21748" y="4013"/>
                    <a:pt x="21672" y="3862"/>
                    <a:pt x="21597" y="3699"/>
                  </a:cubicBezTo>
                  <a:cubicBezTo>
                    <a:pt x="21258" y="3059"/>
                    <a:pt x="20819" y="2457"/>
                    <a:pt x="20305" y="1955"/>
                  </a:cubicBezTo>
                  <a:cubicBezTo>
                    <a:pt x="20217" y="1867"/>
                    <a:pt x="20129" y="1792"/>
                    <a:pt x="20041" y="1704"/>
                  </a:cubicBezTo>
                  <a:cubicBezTo>
                    <a:pt x="19941" y="1629"/>
                    <a:pt x="19853" y="1553"/>
                    <a:pt x="19765" y="1478"/>
                  </a:cubicBezTo>
                  <a:cubicBezTo>
                    <a:pt x="18636" y="587"/>
                    <a:pt x="17268" y="73"/>
                    <a:pt x="15837" y="10"/>
                  </a:cubicBezTo>
                  <a:cubicBezTo>
                    <a:pt x="15731" y="4"/>
                    <a:pt x="15624" y="0"/>
                    <a:pt x="155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34"/>
            <p:cNvGrpSpPr/>
            <p:nvPr/>
          </p:nvGrpSpPr>
          <p:grpSpPr>
            <a:xfrm>
              <a:off x="6071920" y="2288315"/>
              <a:ext cx="2444791" cy="1097175"/>
              <a:chOff x="5351657" y="1819599"/>
              <a:chExt cx="2444791" cy="1097175"/>
            </a:xfrm>
          </p:grpSpPr>
          <p:sp>
            <p:nvSpPr>
              <p:cNvPr id="669" name="Google Shape;669;p34"/>
              <p:cNvSpPr/>
              <p:nvPr/>
            </p:nvSpPr>
            <p:spPr>
              <a:xfrm>
                <a:off x="5954596" y="1819599"/>
                <a:ext cx="1237807" cy="1097175"/>
              </a:xfrm>
              <a:custGeom>
                <a:rect b="b" l="l" r="r" t="t"/>
                <a:pathLst>
                  <a:path extrusionOk="0" h="13834" w="15662">
                    <a:moveTo>
                      <a:pt x="7839" y="1"/>
                    </a:moveTo>
                    <a:cubicBezTo>
                      <a:pt x="5716" y="1"/>
                      <a:pt x="3619" y="974"/>
                      <a:pt x="2260" y="2814"/>
                    </a:cubicBezTo>
                    <a:cubicBezTo>
                      <a:pt x="1" y="5901"/>
                      <a:pt x="653" y="10230"/>
                      <a:pt x="3728" y="12489"/>
                    </a:cubicBezTo>
                    <a:cubicBezTo>
                      <a:pt x="4967" y="13396"/>
                      <a:pt x="6407" y="13833"/>
                      <a:pt x="7832" y="13833"/>
                    </a:cubicBezTo>
                    <a:cubicBezTo>
                      <a:pt x="9957" y="13833"/>
                      <a:pt x="12051" y="12861"/>
                      <a:pt x="13403" y="11021"/>
                    </a:cubicBezTo>
                    <a:cubicBezTo>
                      <a:pt x="15662" y="7946"/>
                      <a:pt x="15009" y="3617"/>
                      <a:pt x="11935" y="1345"/>
                    </a:cubicBezTo>
                    <a:cubicBezTo>
                      <a:pt x="10700" y="439"/>
                      <a:pt x="9264" y="1"/>
                      <a:pt x="78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6752982" y="2573361"/>
                <a:ext cx="326404" cy="311371"/>
              </a:xfrm>
              <a:custGeom>
                <a:rect b="b" l="l" r="r" t="t"/>
                <a:pathLst>
                  <a:path extrusionOk="0" h="3926" w="4130">
                    <a:moveTo>
                      <a:pt x="3799" y="0"/>
                    </a:moveTo>
                    <a:cubicBezTo>
                      <a:pt x="3485" y="0"/>
                      <a:pt x="3186" y="129"/>
                      <a:pt x="2962" y="362"/>
                    </a:cubicBezTo>
                    <a:cubicBezTo>
                      <a:pt x="2573" y="789"/>
                      <a:pt x="2548" y="1479"/>
                      <a:pt x="2134" y="1868"/>
                    </a:cubicBezTo>
                    <a:cubicBezTo>
                      <a:pt x="1757" y="2219"/>
                      <a:pt x="1180" y="2244"/>
                      <a:pt x="741" y="2495"/>
                    </a:cubicBezTo>
                    <a:cubicBezTo>
                      <a:pt x="252" y="2797"/>
                      <a:pt x="1" y="3361"/>
                      <a:pt x="76" y="3926"/>
                    </a:cubicBezTo>
                    <a:cubicBezTo>
                      <a:pt x="1908" y="3261"/>
                      <a:pt x="3389" y="1855"/>
                      <a:pt x="4129" y="48"/>
                    </a:cubicBezTo>
                    <a:cubicBezTo>
                      <a:pt x="4019" y="16"/>
                      <a:pt x="3908" y="0"/>
                      <a:pt x="3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6392989" y="1938247"/>
                <a:ext cx="664584" cy="977337"/>
              </a:xfrm>
              <a:custGeom>
                <a:rect b="b" l="l" r="r" t="t"/>
                <a:pathLst>
                  <a:path extrusionOk="0" h="12323" w="8409">
                    <a:moveTo>
                      <a:pt x="6551" y="0"/>
                    </a:moveTo>
                    <a:cubicBezTo>
                      <a:pt x="6375" y="238"/>
                      <a:pt x="6250" y="527"/>
                      <a:pt x="6174" y="816"/>
                    </a:cubicBezTo>
                    <a:cubicBezTo>
                      <a:pt x="5986" y="1694"/>
                      <a:pt x="6300" y="2711"/>
                      <a:pt x="5823" y="3464"/>
                    </a:cubicBezTo>
                    <a:cubicBezTo>
                      <a:pt x="5547" y="3915"/>
                      <a:pt x="5032" y="4166"/>
                      <a:pt x="4543" y="4342"/>
                    </a:cubicBezTo>
                    <a:cubicBezTo>
                      <a:pt x="4041" y="4518"/>
                      <a:pt x="3514" y="4643"/>
                      <a:pt x="3062" y="4919"/>
                    </a:cubicBezTo>
                    <a:cubicBezTo>
                      <a:pt x="2611" y="5183"/>
                      <a:pt x="2222" y="5647"/>
                      <a:pt x="2234" y="6174"/>
                    </a:cubicBezTo>
                    <a:cubicBezTo>
                      <a:pt x="2259" y="6839"/>
                      <a:pt x="2862" y="7479"/>
                      <a:pt x="2585" y="8081"/>
                    </a:cubicBezTo>
                    <a:cubicBezTo>
                      <a:pt x="2397" y="8508"/>
                      <a:pt x="1858" y="8634"/>
                      <a:pt x="1431" y="8834"/>
                    </a:cubicBezTo>
                    <a:cubicBezTo>
                      <a:pt x="603" y="9223"/>
                      <a:pt x="63" y="10039"/>
                      <a:pt x="13" y="10955"/>
                    </a:cubicBezTo>
                    <a:cubicBezTo>
                      <a:pt x="0" y="11319"/>
                      <a:pt x="76" y="11683"/>
                      <a:pt x="226" y="12022"/>
                    </a:cubicBezTo>
                    <a:cubicBezTo>
                      <a:pt x="741" y="12185"/>
                      <a:pt x="1280" y="12285"/>
                      <a:pt x="1820" y="12323"/>
                    </a:cubicBezTo>
                    <a:cubicBezTo>
                      <a:pt x="1770" y="12248"/>
                      <a:pt x="1720" y="12172"/>
                      <a:pt x="1669" y="12085"/>
                    </a:cubicBezTo>
                    <a:cubicBezTo>
                      <a:pt x="1268" y="11319"/>
                      <a:pt x="1331" y="10215"/>
                      <a:pt x="2046" y="9725"/>
                    </a:cubicBezTo>
                    <a:cubicBezTo>
                      <a:pt x="2498" y="9412"/>
                      <a:pt x="3087" y="9412"/>
                      <a:pt x="3614" y="9336"/>
                    </a:cubicBezTo>
                    <a:cubicBezTo>
                      <a:pt x="4154" y="9274"/>
                      <a:pt x="4756" y="9085"/>
                      <a:pt x="4995" y="8596"/>
                    </a:cubicBezTo>
                    <a:cubicBezTo>
                      <a:pt x="5208" y="8157"/>
                      <a:pt x="5058" y="7630"/>
                      <a:pt x="4945" y="7153"/>
                    </a:cubicBezTo>
                    <a:cubicBezTo>
                      <a:pt x="4832" y="6676"/>
                      <a:pt x="4782" y="6111"/>
                      <a:pt x="5120" y="5772"/>
                    </a:cubicBezTo>
                    <a:cubicBezTo>
                      <a:pt x="5337" y="5556"/>
                      <a:pt x="5650" y="5489"/>
                      <a:pt x="5963" y="5489"/>
                    </a:cubicBezTo>
                    <a:cubicBezTo>
                      <a:pt x="6103" y="5489"/>
                      <a:pt x="6243" y="5502"/>
                      <a:pt x="6375" y="5522"/>
                    </a:cubicBezTo>
                    <a:cubicBezTo>
                      <a:pt x="6595" y="5547"/>
                      <a:pt x="6824" y="5581"/>
                      <a:pt x="7047" y="5581"/>
                    </a:cubicBezTo>
                    <a:cubicBezTo>
                      <a:pt x="7269" y="5581"/>
                      <a:pt x="7486" y="5547"/>
                      <a:pt x="7680" y="5434"/>
                    </a:cubicBezTo>
                    <a:cubicBezTo>
                      <a:pt x="8032" y="5220"/>
                      <a:pt x="8207" y="4806"/>
                      <a:pt x="8245" y="4392"/>
                    </a:cubicBezTo>
                    <a:cubicBezTo>
                      <a:pt x="8295" y="3991"/>
                      <a:pt x="8232" y="3576"/>
                      <a:pt x="8232" y="3175"/>
                    </a:cubicBezTo>
                    <a:cubicBezTo>
                      <a:pt x="8207" y="2849"/>
                      <a:pt x="8270" y="2522"/>
                      <a:pt x="8408" y="2234"/>
                    </a:cubicBezTo>
                    <a:cubicBezTo>
                      <a:pt x="7956" y="1368"/>
                      <a:pt x="7329" y="602"/>
                      <a:pt x="6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6052834" y="1819837"/>
                <a:ext cx="548486" cy="942520"/>
              </a:xfrm>
              <a:custGeom>
                <a:rect b="b" l="l" r="r" t="t"/>
                <a:pathLst>
                  <a:path extrusionOk="0" h="11884" w="6940">
                    <a:moveTo>
                      <a:pt x="6523" y="0"/>
                    </a:moveTo>
                    <a:cubicBezTo>
                      <a:pt x="6224" y="0"/>
                      <a:pt x="5926" y="20"/>
                      <a:pt x="5635" y="62"/>
                    </a:cubicBezTo>
                    <a:cubicBezTo>
                      <a:pt x="5384" y="100"/>
                      <a:pt x="5133" y="150"/>
                      <a:pt x="4882" y="213"/>
                    </a:cubicBezTo>
                    <a:cubicBezTo>
                      <a:pt x="4606" y="615"/>
                      <a:pt x="4442" y="1079"/>
                      <a:pt x="4380" y="1568"/>
                    </a:cubicBezTo>
                    <a:cubicBezTo>
                      <a:pt x="4355" y="1970"/>
                      <a:pt x="4392" y="2384"/>
                      <a:pt x="4242" y="2760"/>
                    </a:cubicBezTo>
                    <a:cubicBezTo>
                      <a:pt x="4028" y="3262"/>
                      <a:pt x="3514" y="3589"/>
                      <a:pt x="2987" y="3752"/>
                    </a:cubicBezTo>
                    <a:cubicBezTo>
                      <a:pt x="2472" y="3928"/>
                      <a:pt x="1920" y="3978"/>
                      <a:pt x="1393" y="4166"/>
                    </a:cubicBezTo>
                    <a:cubicBezTo>
                      <a:pt x="879" y="4342"/>
                      <a:pt x="377" y="4680"/>
                      <a:pt x="201" y="5207"/>
                    </a:cubicBezTo>
                    <a:cubicBezTo>
                      <a:pt x="0" y="5785"/>
                      <a:pt x="276" y="6425"/>
                      <a:pt x="565" y="6964"/>
                    </a:cubicBezTo>
                    <a:cubicBezTo>
                      <a:pt x="866" y="7504"/>
                      <a:pt x="1192" y="8081"/>
                      <a:pt x="1117" y="8696"/>
                    </a:cubicBezTo>
                    <a:cubicBezTo>
                      <a:pt x="1067" y="9098"/>
                      <a:pt x="853" y="9449"/>
                      <a:pt x="653" y="9788"/>
                    </a:cubicBezTo>
                    <a:lnTo>
                      <a:pt x="452" y="10102"/>
                    </a:lnTo>
                    <a:cubicBezTo>
                      <a:pt x="791" y="10754"/>
                      <a:pt x="1242" y="11356"/>
                      <a:pt x="1782" y="11883"/>
                    </a:cubicBezTo>
                    <a:cubicBezTo>
                      <a:pt x="1657" y="11256"/>
                      <a:pt x="1782" y="10616"/>
                      <a:pt x="2121" y="10076"/>
                    </a:cubicBezTo>
                    <a:cubicBezTo>
                      <a:pt x="2334" y="9738"/>
                      <a:pt x="2648" y="9449"/>
                      <a:pt x="2748" y="9047"/>
                    </a:cubicBezTo>
                    <a:cubicBezTo>
                      <a:pt x="3012" y="8069"/>
                      <a:pt x="1845" y="7102"/>
                      <a:pt x="2146" y="6124"/>
                    </a:cubicBezTo>
                    <a:cubicBezTo>
                      <a:pt x="2347" y="5484"/>
                      <a:pt x="3075" y="5182"/>
                      <a:pt x="3727" y="5007"/>
                    </a:cubicBezTo>
                    <a:cubicBezTo>
                      <a:pt x="4380" y="4818"/>
                      <a:pt x="5120" y="4593"/>
                      <a:pt x="5396" y="3965"/>
                    </a:cubicBezTo>
                    <a:cubicBezTo>
                      <a:pt x="5685" y="3325"/>
                      <a:pt x="5308" y="2572"/>
                      <a:pt x="5371" y="1857"/>
                    </a:cubicBezTo>
                    <a:cubicBezTo>
                      <a:pt x="5446" y="1016"/>
                      <a:pt x="6162" y="326"/>
                      <a:pt x="6940" y="12"/>
                    </a:cubicBezTo>
                    <a:cubicBezTo>
                      <a:pt x="6801" y="4"/>
                      <a:pt x="6662" y="0"/>
                      <a:pt x="6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6384059" y="2416089"/>
                <a:ext cx="100213" cy="156717"/>
              </a:xfrm>
              <a:custGeom>
                <a:rect b="b" l="l" r="r" t="t"/>
                <a:pathLst>
                  <a:path extrusionOk="0" h="1976" w="1268">
                    <a:moveTo>
                      <a:pt x="837" y="0"/>
                    </a:moveTo>
                    <a:cubicBezTo>
                      <a:pt x="805" y="0"/>
                      <a:pt x="773" y="4"/>
                      <a:pt x="741" y="11"/>
                    </a:cubicBezTo>
                    <a:cubicBezTo>
                      <a:pt x="590" y="61"/>
                      <a:pt x="452" y="149"/>
                      <a:pt x="352" y="275"/>
                    </a:cubicBezTo>
                    <a:cubicBezTo>
                      <a:pt x="113" y="538"/>
                      <a:pt x="0" y="889"/>
                      <a:pt x="51" y="1241"/>
                    </a:cubicBezTo>
                    <a:cubicBezTo>
                      <a:pt x="101" y="1529"/>
                      <a:pt x="314" y="1868"/>
                      <a:pt x="615" y="1956"/>
                    </a:cubicBezTo>
                    <a:cubicBezTo>
                      <a:pt x="658" y="1969"/>
                      <a:pt x="698" y="1976"/>
                      <a:pt x="735" y="1976"/>
                    </a:cubicBezTo>
                    <a:cubicBezTo>
                      <a:pt x="1011" y="1976"/>
                      <a:pt x="1122" y="1633"/>
                      <a:pt x="1155" y="1379"/>
                    </a:cubicBezTo>
                    <a:lnTo>
                      <a:pt x="1230" y="613"/>
                    </a:lnTo>
                    <a:cubicBezTo>
                      <a:pt x="1268" y="463"/>
                      <a:pt x="1243" y="300"/>
                      <a:pt x="1168" y="149"/>
                    </a:cubicBezTo>
                    <a:cubicBezTo>
                      <a:pt x="1087" y="58"/>
                      <a:pt x="966" y="0"/>
                      <a:pt x="8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6288192" y="2611509"/>
                <a:ext cx="83379" cy="64558"/>
              </a:xfrm>
              <a:custGeom>
                <a:rect b="b" l="l" r="r" t="t"/>
                <a:pathLst>
                  <a:path extrusionOk="0" h="814" w="1055">
                    <a:moveTo>
                      <a:pt x="537" y="0"/>
                    </a:moveTo>
                    <a:cubicBezTo>
                      <a:pt x="269" y="0"/>
                      <a:pt x="1" y="267"/>
                      <a:pt x="159" y="584"/>
                    </a:cubicBezTo>
                    <a:cubicBezTo>
                      <a:pt x="234" y="746"/>
                      <a:pt x="368" y="813"/>
                      <a:pt x="503" y="813"/>
                    </a:cubicBezTo>
                    <a:cubicBezTo>
                      <a:pt x="775" y="813"/>
                      <a:pt x="1055" y="543"/>
                      <a:pt x="887" y="232"/>
                    </a:cubicBezTo>
                    <a:cubicBezTo>
                      <a:pt x="807" y="68"/>
                      <a:pt x="672" y="0"/>
                      <a:pt x="5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6634987" y="2709536"/>
                <a:ext cx="148818" cy="68127"/>
              </a:xfrm>
              <a:custGeom>
                <a:rect b="b" l="l" r="r" t="t"/>
                <a:pathLst>
                  <a:path extrusionOk="0" h="859" w="1883">
                    <a:moveTo>
                      <a:pt x="1497" y="0"/>
                    </a:moveTo>
                    <a:cubicBezTo>
                      <a:pt x="1462" y="0"/>
                      <a:pt x="1427" y="5"/>
                      <a:pt x="1393" y="13"/>
                    </a:cubicBezTo>
                    <a:lnTo>
                      <a:pt x="552" y="63"/>
                    </a:lnTo>
                    <a:cubicBezTo>
                      <a:pt x="377" y="76"/>
                      <a:pt x="189" y="101"/>
                      <a:pt x="76" y="239"/>
                    </a:cubicBezTo>
                    <a:cubicBezTo>
                      <a:pt x="0" y="364"/>
                      <a:pt x="13" y="527"/>
                      <a:pt x="113" y="653"/>
                    </a:cubicBezTo>
                    <a:cubicBezTo>
                      <a:pt x="214" y="766"/>
                      <a:pt x="352" y="841"/>
                      <a:pt x="502" y="854"/>
                    </a:cubicBezTo>
                    <a:cubicBezTo>
                      <a:pt x="538" y="857"/>
                      <a:pt x="574" y="858"/>
                      <a:pt x="611" y="858"/>
                    </a:cubicBezTo>
                    <a:cubicBezTo>
                      <a:pt x="729" y="858"/>
                      <a:pt x="852" y="842"/>
                      <a:pt x="967" y="804"/>
                    </a:cubicBezTo>
                    <a:cubicBezTo>
                      <a:pt x="1130" y="766"/>
                      <a:pt x="1293" y="778"/>
                      <a:pt x="1456" y="741"/>
                    </a:cubicBezTo>
                    <a:cubicBezTo>
                      <a:pt x="1607" y="703"/>
                      <a:pt x="1732" y="603"/>
                      <a:pt x="1807" y="465"/>
                    </a:cubicBezTo>
                    <a:cubicBezTo>
                      <a:pt x="1883" y="314"/>
                      <a:pt x="1832" y="151"/>
                      <a:pt x="1707" y="51"/>
                    </a:cubicBezTo>
                    <a:cubicBezTo>
                      <a:pt x="1640" y="17"/>
                      <a:pt x="1568" y="0"/>
                      <a:pt x="1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6882912" y="2418310"/>
                <a:ext cx="128981" cy="123327"/>
              </a:xfrm>
              <a:custGeom>
                <a:rect b="b" l="l" r="r" t="t"/>
                <a:pathLst>
                  <a:path extrusionOk="0" h="1555" w="1632">
                    <a:moveTo>
                      <a:pt x="734" y="0"/>
                    </a:moveTo>
                    <a:cubicBezTo>
                      <a:pt x="595" y="0"/>
                      <a:pt x="462" y="39"/>
                      <a:pt x="352" y="109"/>
                    </a:cubicBezTo>
                    <a:cubicBezTo>
                      <a:pt x="113" y="297"/>
                      <a:pt x="1" y="598"/>
                      <a:pt x="76" y="887"/>
                    </a:cubicBezTo>
                    <a:cubicBezTo>
                      <a:pt x="173" y="1276"/>
                      <a:pt x="532" y="1555"/>
                      <a:pt x="889" y="1555"/>
                    </a:cubicBezTo>
                    <a:cubicBezTo>
                      <a:pt x="1085" y="1555"/>
                      <a:pt x="1280" y="1471"/>
                      <a:pt x="1431" y="1276"/>
                    </a:cubicBezTo>
                    <a:cubicBezTo>
                      <a:pt x="1607" y="1037"/>
                      <a:pt x="1632" y="723"/>
                      <a:pt x="1506" y="472"/>
                    </a:cubicBezTo>
                    <a:cubicBezTo>
                      <a:pt x="1381" y="209"/>
                      <a:pt x="1130" y="33"/>
                      <a:pt x="841" y="8"/>
                    </a:cubicBezTo>
                    <a:cubicBezTo>
                      <a:pt x="805" y="3"/>
                      <a:pt x="770" y="0"/>
                      <a:pt x="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6535801" y="1905967"/>
                <a:ext cx="157749" cy="222385"/>
              </a:xfrm>
              <a:custGeom>
                <a:rect b="b" l="l" r="r" t="t"/>
                <a:pathLst>
                  <a:path extrusionOk="0" h="2804" w="1996">
                    <a:moveTo>
                      <a:pt x="1164" y="0"/>
                    </a:moveTo>
                    <a:cubicBezTo>
                      <a:pt x="836" y="0"/>
                      <a:pt x="520" y="159"/>
                      <a:pt x="327" y="420"/>
                    </a:cubicBezTo>
                    <a:cubicBezTo>
                      <a:pt x="101" y="708"/>
                      <a:pt x="0" y="1060"/>
                      <a:pt x="13" y="1423"/>
                    </a:cubicBezTo>
                    <a:cubicBezTo>
                      <a:pt x="38" y="1674"/>
                      <a:pt x="88" y="1938"/>
                      <a:pt x="164" y="2176"/>
                    </a:cubicBezTo>
                    <a:cubicBezTo>
                      <a:pt x="176" y="2340"/>
                      <a:pt x="226" y="2503"/>
                      <a:pt x="302" y="2641"/>
                    </a:cubicBezTo>
                    <a:cubicBezTo>
                      <a:pt x="387" y="2757"/>
                      <a:pt x="485" y="2803"/>
                      <a:pt x="585" y="2803"/>
                    </a:cubicBezTo>
                    <a:cubicBezTo>
                      <a:pt x="852" y="2803"/>
                      <a:pt x="1137" y="2474"/>
                      <a:pt x="1255" y="2264"/>
                    </a:cubicBezTo>
                    <a:cubicBezTo>
                      <a:pt x="1406" y="2013"/>
                      <a:pt x="1544" y="1762"/>
                      <a:pt x="1695" y="1511"/>
                    </a:cubicBezTo>
                    <a:cubicBezTo>
                      <a:pt x="1858" y="1260"/>
                      <a:pt x="1996" y="984"/>
                      <a:pt x="1971" y="696"/>
                    </a:cubicBezTo>
                    <a:cubicBezTo>
                      <a:pt x="1920" y="332"/>
                      <a:pt x="1632" y="43"/>
                      <a:pt x="1268" y="5"/>
                    </a:cubicBezTo>
                    <a:cubicBezTo>
                      <a:pt x="1233" y="2"/>
                      <a:pt x="1198" y="0"/>
                      <a:pt x="1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6673476" y="2082432"/>
                <a:ext cx="97842" cy="66224"/>
              </a:xfrm>
              <a:custGeom>
                <a:rect b="b" l="l" r="r" t="t"/>
                <a:pathLst>
                  <a:path extrusionOk="0" h="835" w="1238">
                    <a:moveTo>
                      <a:pt x="661" y="1"/>
                    </a:moveTo>
                    <a:cubicBezTo>
                      <a:pt x="461" y="1"/>
                      <a:pt x="286" y="112"/>
                      <a:pt x="191" y="290"/>
                    </a:cubicBezTo>
                    <a:cubicBezTo>
                      <a:pt x="0" y="677"/>
                      <a:pt x="202" y="834"/>
                      <a:pt x="462" y="834"/>
                    </a:cubicBezTo>
                    <a:cubicBezTo>
                      <a:pt x="800" y="834"/>
                      <a:pt x="1238" y="566"/>
                      <a:pt x="1032" y="190"/>
                    </a:cubicBezTo>
                    <a:cubicBezTo>
                      <a:pt x="956" y="64"/>
                      <a:pt x="831" y="2"/>
                      <a:pt x="693" y="2"/>
                    </a:cubicBezTo>
                    <a:cubicBezTo>
                      <a:pt x="682" y="1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6071643" y="1819599"/>
                <a:ext cx="1121787" cy="973610"/>
              </a:xfrm>
              <a:custGeom>
                <a:rect b="b" l="l" r="r" t="t"/>
                <a:pathLst>
                  <a:path extrusionOk="0" h="12276" w="14194">
                    <a:moveTo>
                      <a:pt x="6360" y="0"/>
                    </a:moveTo>
                    <a:cubicBezTo>
                      <a:pt x="3727" y="0"/>
                      <a:pt x="1161" y="1507"/>
                      <a:pt x="1" y="4169"/>
                    </a:cubicBezTo>
                    <a:cubicBezTo>
                      <a:pt x="1319" y="3092"/>
                      <a:pt x="2850" y="2601"/>
                      <a:pt x="4352" y="2601"/>
                    </a:cubicBezTo>
                    <a:cubicBezTo>
                      <a:pt x="7608" y="2601"/>
                      <a:pt x="10725" y="4911"/>
                      <a:pt x="11232" y="8561"/>
                    </a:cubicBezTo>
                    <a:cubicBezTo>
                      <a:pt x="11407" y="9828"/>
                      <a:pt x="11232" y="11108"/>
                      <a:pt x="10730" y="12275"/>
                    </a:cubicBezTo>
                    <a:cubicBezTo>
                      <a:pt x="14193" y="9439"/>
                      <a:pt x="14093" y="4106"/>
                      <a:pt x="10517" y="1408"/>
                    </a:cubicBezTo>
                    <a:cubicBezTo>
                      <a:pt x="9257" y="450"/>
                      <a:pt x="7799" y="0"/>
                      <a:pt x="636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5351657" y="2136284"/>
                <a:ext cx="2444791" cy="465867"/>
              </a:xfrm>
              <a:custGeom>
                <a:rect b="b" l="l" r="r" t="t"/>
                <a:pathLst>
                  <a:path extrusionOk="0" h="5874" w="30934">
                    <a:moveTo>
                      <a:pt x="26441" y="0"/>
                    </a:moveTo>
                    <a:cubicBezTo>
                      <a:pt x="25119" y="0"/>
                      <a:pt x="23550" y="67"/>
                      <a:pt x="21810" y="201"/>
                    </a:cubicBezTo>
                    <a:cubicBezTo>
                      <a:pt x="19790" y="352"/>
                      <a:pt x="17543" y="590"/>
                      <a:pt x="15184" y="929"/>
                    </a:cubicBezTo>
                    <a:cubicBezTo>
                      <a:pt x="12825" y="1255"/>
                      <a:pt x="10591" y="1632"/>
                      <a:pt x="8609" y="2033"/>
                    </a:cubicBezTo>
                    <a:cubicBezTo>
                      <a:pt x="3476" y="3075"/>
                      <a:pt x="0" y="4267"/>
                      <a:pt x="113" y="5070"/>
                    </a:cubicBezTo>
                    <a:cubicBezTo>
                      <a:pt x="180" y="5605"/>
                      <a:pt x="1842" y="5873"/>
                      <a:pt x="4489" y="5873"/>
                    </a:cubicBezTo>
                    <a:cubicBezTo>
                      <a:pt x="5813" y="5873"/>
                      <a:pt x="7383" y="5806"/>
                      <a:pt x="9123" y="5672"/>
                    </a:cubicBezTo>
                    <a:cubicBezTo>
                      <a:pt x="9035" y="5459"/>
                      <a:pt x="8947" y="5246"/>
                      <a:pt x="8885" y="5032"/>
                    </a:cubicBezTo>
                    <a:cubicBezTo>
                      <a:pt x="8400" y="5050"/>
                      <a:pt x="7946" y="5060"/>
                      <a:pt x="7526" y="5060"/>
                    </a:cubicBezTo>
                    <a:cubicBezTo>
                      <a:pt x="5616" y="5060"/>
                      <a:pt x="4416" y="4871"/>
                      <a:pt x="4355" y="4480"/>
                    </a:cubicBezTo>
                    <a:cubicBezTo>
                      <a:pt x="4292" y="4016"/>
                      <a:pt x="5948" y="3351"/>
                      <a:pt x="8558" y="2723"/>
                    </a:cubicBezTo>
                    <a:cubicBezTo>
                      <a:pt x="10403" y="2272"/>
                      <a:pt x="12725" y="1832"/>
                      <a:pt x="15260" y="1481"/>
                    </a:cubicBezTo>
                    <a:cubicBezTo>
                      <a:pt x="17794" y="1130"/>
                      <a:pt x="20154" y="916"/>
                      <a:pt x="22048" y="841"/>
                    </a:cubicBezTo>
                    <a:cubicBezTo>
                      <a:pt x="22533" y="823"/>
                      <a:pt x="22987" y="814"/>
                      <a:pt x="23407" y="814"/>
                    </a:cubicBezTo>
                    <a:cubicBezTo>
                      <a:pt x="25317" y="814"/>
                      <a:pt x="26515" y="1002"/>
                      <a:pt x="26566" y="1393"/>
                    </a:cubicBezTo>
                    <a:cubicBezTo>
                      <a:pt x="26629" y="1870"/>
                      <a:pt x="24985" y="2523"/>
                      <a:pt x="22362" y="3163"/>
                    </a:cubicBezTo>
                    <a:cubicBezTo>
                      <a:pt x="22362" y="3388"/>
                      <a:pt x="22337" y="3614"/>
                      <a:pt x="22312" y="3840"/>
                    </a:cubicBezTo>
                    <a:cubicBezTo>
                      <a:pt x="27444" y="2799"/>
                      <a:pt x="30933" y="1607"/>
                      <a:pt x="30820" y="803"/>
                    </a:cubicBezTo>
                    <a:cubicBezTo>
                      <a:pt x="30745" y="268"/>
                      <a:pt x="29086" y="0"/>
                      <a:pt x="26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34"/>
          <p:cNvGrpSpPr/>
          <p:nvPr/>
        </p:nvGrpSpPr>
        <p:grpSpPr>
          <a:xfrm>
            <a:off x="5068357" y="2522965"/>
            <a:ext cx="1033822" cy="914395"/>
            <a:chOff x="5732332" y="2607090"/>
            <a:chExt cx="1033822" cy="914395"/>
          </a:xfrm>
        </p:grpSpPr>
        <p:sp>
          <p:nvSpPr>
            <p:cNvPr id="682" name="Google Shape;682;p34"/>
            <p:cNvSpPr/>
            <p:nvPr/>
          </p:nvSpPr>
          <p:spPr>
            <a:xfrm>
              <a:off x="5779540" y="2609119"/>
              <a:ext cx="925943" cy="910337"/>
            </a:xfrm>
            <a:custGeom>
              <a:rect b="b" l="l" r="r" t="t"/>
              <a:pathLst>
                <a:path extrusionOk="0" h="12562" w="12600">
                  <a:moveTo>
                    <a:pt x="5886" y="0"/>
                  </a:moveTo>
                  <a:cubicBezTo>
                    <a:pt x="5798" y="0"/>
                    <a:pt x="5710" y="13"/>
                    <a:pt x="5622" y="25"/>
                  </a:cubicBezTo>
                  <a:lnTo>
                    <a:pt x="5560" y="38"/>
                  </a:lnTo>
                  <a:cubicBezTo>
                    <a:pt x="5472" y="38"/>
                    <a:pt x="5384" y="51"/>
                    <a:pt x="5296" y="63"/>
                  </a:cubicBezTo>
                  <a:lnTo>
                    <a:pt x="5258" y="76"/>
                  </a:lnTo>
                  <a:cubicBezTo>
                    <a:pt x="5158" y="88"/>
                    <a:pt x="5070" y="101"/>
                    <a:pt x="4982" y="126"/>
                  </a:cubicBezTo>
                  <a:lnTo>
                    <a:pt x="4957" y="126"/>
                  </a:lnTo>
                  <a:cubicBezTo>
                    <a:pt x="4857" y="151"/>
                    <a:pt x="4756" y="164"/>
                    <a:pt x="4669" y="189"/>
                  </a:cubicBezTo>
                  <a:lnTo>
                    <a:pt x="4656" y="189"/>
                  </a:lnTo>
                  <a:cubicBezTo>
                    <a:pt x="4355" y="276"/>
                    <a:pt x="4054" y="377"/>
                    <a:pt x="3765" y="502"/>
                  </a:cubicBezTo>
                  <a:cubicBezTo>
                    <a:pt x="3376" y="678"/>
                    <a:pt x="3012" y="879"/>
                    <a:pt x="2661" y="1117"/>
                  </a:cubicBezTo>
                  <a:cubicBezTo>
                    <a:pt x="2234" y="1418"/>
                    <a:pt x="1845" y="1782"/>
                    <a:pt x="1506" y="2171"/>
                  </a:cubicBezTo>
                  <a:lnTo>
                    <a:pt x="1506" y="2184"/>
                  </a:lnTo>
                  <a:cubicBezTo>
                    <a:pt x="1393" y="2309"/>
                    <a:pt x="1280" y="2447"/>
                    <a:pt x="1180" y="2585"/>
                  </a:cubicBezTo>
                  <a:cubicBezTo>
                    <a:pt x="891" y="3000"/>
                    <a:pt x="640" y="3439"/>
                    <a:pt x="452" y="3903"/>
                  </a:cubicBezTo>
                  <a:cubicBezTo>
                    <a:pt x="402" y="4016"/>
                    <a:pt x="364" y="4129"/>
                    <a:pt x="327" y="4242"/>
                  </a:cubicBezTo>
                  <a:cubicBezTo>
                    <a:pt x="327" y="4254"/>
                    <a:pt x="314" y="4280"/>
                    <a:pt x="302" y="4292"/>
                  </a:cubicBezTo>
                  <a:cubicBezTo>
                    <a:pt x="264" y="4405"/>
                    <a:pt x="239" y="4518"/>
                    <a:pt x="201" y="4631"/>
                  </a:cubicBezTo>
                  <a:lnTo>
                    <a:pt x="201" y="4656"/>
                  </a:lnTo>
                  <a:cubicBezTo>
                    <a:pt x="176" y="4782"/>
                    <a:pt x="138" y="4907"/>
                    <a:pt x="113" y="5032"/>
                  </a:cubicBezTo>
                  <a:lnTo>
                    <a:pt x="113" y="5070"/>
                  </a:lnTo>
                  <a:cubicBezTo>
                    <a:pt x="101" y="5183"/>
                    <a:pt x="76" y="5296"/>
                    <a:pt x="63" y="5409"/>
                  </a:cubicBezTo>
                  <a:lnTo>
                    <a:pt x="51" y="5509"/>
                  </a:lnTo>
                  <a:cubicBezTo>
                    <a:pt x="38" y="5597"/>
                    <a:pt x="26" y="5698"/>
                    <a:pt x="26" y="5785"/>
                  </a:cubicBezTo>
                  <a:cubicBezTo>
                    <a:pt x="26" y="5823"/>
                    <a:pt x="26" y="5861"/>
                    <a:pt x="13" y="5898"/>
                  </a:cubicBezTo>
                  <a:cubicBezTo>
                    <a:pt x="13" y="6024"/>
                    <a:pt x="0" y="6149"/>
                    <a:pt x="0" y="6275"/>
                  </a:cubicBezTo>
                  <a:cubicBezTo>
                    <a:pt x="0" y="7254"/>
                    <a:pt x="226" y="8207"/>
                    <a:pt x="666" y="9086"/>
                  </a:cubicBezTo>
                  <a:lnTo>
                    <a:pt x="691" y="9136"/>
                  </a:lnTo>
                  <a:cubicBezTo>
                    <a:pt x="741" y="9236"/>
                    <a:pt x="791" y="9324"/>
                    <a:pt x="841" y="9412"/>
                  </a:cubicBezTo>
                  <a:lnTo>
                    <a:pt x="866" y="9462"/>
                  </a:lnTo>
                  <a:cubicBezTo>
                    <a:pt x="929" y="9563"/>
                    <a:pt x="992" y="9663"/>
                    <a:pt x="1055" y="9763"/>
                  </a:cubicBezTo>
                  <a:cubicBezTo>
                    <a:pt x="1193" y="9964"/>
                    <a:pt x="1331" y="10165"/>
                    <a:pt x="1494" y="10353"/>
                  </a:cubicBezTo>
                  <a:lnTo>
                    <a:pt x="1519" y="10378"/>
                  </a:lnTo>
                  <a:cubicBezTo>
                    <a:pt x="1594" y="10466"/>
                    <a:pt x="1669" y="10541"/>
                    <a:pt x="1745" y="10617"/>
                  </a:cubicBezTo>
                  <a:lnTo>
                    <a:pt x="1770" y="10654"/>
                  </a:lnTo>
                  <a:cubicBezTo>
                    <a:pt x="2749" y="11671"/>
                    <a:pt x="4041" y="12323"/>
                    <a:pt x="5447" y="12512"/>
                  </a:cubicBezTo>
                  <a:lnTo>
                    <a:pt x="5459" y="12512"/>
                  </a:lnTo>
                  <a:cubicBezTo>
                    <a:pt x="5547" y="12524"/>
                    <a:pt x="5635" y="12537"/>
                    <a:pt x="5723" y="12549"/>
                  </a:cubicBezTo>
                  <a:lnTo>
                    <a:pt x="5798" y="12549"/>
                  </a:lnTo>
                  <a:cubicBezTo>
                    <a:pt x="5861" y="12549"/>
                    <a:pt x="5936" y="12562"/>
                    <a:pt x="5999" y="12562"/>
                  </a:cubicBezTo>
                  <a:lnTo>
                    <a:pt x="6300" y="12562"/>
                  </a:lnTo>
                  <a:cubicBezTo>
                    <a:pt x="6400" y="12562"/>
                    <a:pt x="6538" y="12562"/>
                    <a:pt x="6664" y="12549"/>
                  </a:cubicBezTo>
                  <a:lnTo>
                    <a:pt x="6777" y="12537"/>
                  </a:lnTo>
                  <a:cubicBezTo>
                    <a:pt x="6852" y="12537"/>
                    <a:pt x="6927" y="12524"/>
                    <a:pt x="7015" y="12524"/>
                  </a:cubicBezTo>
                  <a:lnTo>
                    <a:pt x="7153" y="12499"/>
                  </a:lnTo>
                  <a:lnTo>
                    <a:pt x="7266" y="12486"/>
                  </a:lnTo>
                  <a:lnTo>
                    <a:pt x="7379" y="12474"/>
                  </a:lnTo>
                  <a:lnTo>
                    <a:pt x="7505" y="12449"/>
                  </a:lnTo>
                  <a:cubicBezTo>
                    <a:pt x="7580" y="12436"/>
                    <a:pt x="7655" y="12411"/>
                    <a:pt x="7731" y="12399"/>
                  </a:cubicBezTo>
                  <a:lnTo>
                    <a:pt x="7843" y="12374"/>
                  </a:lnTo>
                  <a:cubicBezTo>
                    <a:pt x="7944" y="12348"/>
                    <a:pt x="8057" y="12311"/>
                    <a:pt x="8170" y="12286"/>
                  </a:cubicBezTo>
                  <a:cubicBezTo>
                    <a:pt x="8283" y="12248"/>
                    <a:pt x="8383" y="12210"/>
                    <a:pt x="8496" y="12173"/>
                  </a:cubicBezTo>
                  <a:lnTo>
                    <a:pt x="8571" y="12135"/>
                  </a:lnTo>
                  <a:cubicBezTo>
                    <a:pt x="8659" y="12110"/>
                    <a:pt x="8734" y="12072"/>
                    <a:pt x="8810" y="12035"/>
                  </a:cubicBezTo>
                  <a:lnTo>
                    <a:pt x="8910" y="11997"/>
                  </a:lnTo>
                  <a:cubicBezTo>
                    <a:pt x="8985" y="11959"/>
                    <a:pt x="9073" y="11922"/>
                    <a:pt x="9136" y="11884"/>
                  </a:cubicBezTo>
                  <a:lnTo>
                    <a:pt x="9224" y="11846"/>
                  </a:lnTo>
                  <a:cubicBezTo>
                    <a:pt x="9299" y="11809"/>
                    <a:pt x="9374" y="11759"/>
                    <a:pt x="9450" y="11721"/>
                  </a:cubicBezTo>
                  <a:lnTo>
                    <a:pt x="9525" y="11683"/>
                  </a:lnTo>
                  <a:cubicBezTo>
                    <a:pt x="9713" y="11558"/>
                    <a:pt x="9914" y="11432"/>
                    <a:pt x="10102" y="11294"/>
                  </a:cubicBezTo>
                  <a:lnTo>
                    <a:pt x="10127" y="11269"/>
                  </a:lnTo>
                  <a:cubicBezTo>
                    <a:pt x="10203" y="11207"/>
                    <a:pt x="10278" y="11144"/>
                    <a:pt x="10366" y="11068"/>
                  </a:cubicBezTo>
                  <a:lnTo>
                    <a:pt x="10416" y="11031"/>
                  </a:lnTo>
                  <a:cubicBezTo>
                    <a:pt x="10491" y="10968"/>
                    <a:pt x="10554" y="10905"/>
                    <a:pt x="10629" y="10843"/>
                  </a:cubicBezTo>
                  <a:lnTo>
                    <a:pt x="10680" y="10792"/>
                  </a:lnTo>
                  <a:cubicBezTo>
                    <a:pt x="10742" y="10730"/>
                    <a:pt x="10818" y="10654"/>
                    <a:pt x="10880" y="10579"/>
                  </a:cubicBezTo>
                  <a:lnTo>
                    <a:pt x="10918" y="10541"/>
                  </a:lnTo>
                  <a:cubicBezTo>
                    <a:pt x="11144" y="10303"/>
                    <a:pt x="11345" y="10052"/>
                    <a:pt x="11520" y="9788"/>
                  </a:cubicBezTo>
                  <a:cubicBezTo>
                    <a:pt x="11583" y="9701"/>
                    <a:pt x="11633" y="9613"/>
                    <a:pt x="11683" y="9525"/>
                  </a:cubicBezTo>
                  <a:cubicBezTo>
                    <a:pt x="11784" y="9349"/>
                    <a:pt x="11884" y="9174"/>
                    <a:pt x="11972" y="8998"/>
                  </a:cubicBezTo>
                  <a:cubicBezTo>
                    <a:pt x="12022" y="8898"/>
                    <a:pt x="12060" y="8810"/>
                    <a:pt x="12098" y="8709"/>
                  </a:cubicBezTo>
                  <a:cubicBezTo>
                    <a:pt x="12173" y="8521"/>
                    <a:pt x="12261" y="8333"/>
                    <a:pt x="12311" y="8132"/>
                  </a:cubicBezTo>
                  <a:cubicBezTo>
                    <a:pt x="12374" y="7931"/>
                    <a:pt x="12424" y="7730"/>
                    <a:pt x="12461" y="7530"/>
                  </a:cubicBezTo>
                  <a:cubicBezTo>
                    <a:pt x="12512" y="7329"/>
                    <a:pt x="12537" y="7116"/>
                    <a:pt x="12562" y="6902"/>
                  </a:cubicBezTo>
                  <a:cubicBezTo>
                    <a:pt x="12587" y="6689"/>
                    <a:pt x="12599" y="6476"/>
                    <a:pt x="12599" y="6262"/>
                  </a:cubicBezTo>
                  <a:cubicBezTo>
                    <a:pt x="12587" y="6187"/>
                    <a:pt x="12587" y="6099"/>
                    <a:pt x="12574" y="5999"/>
                  </a:cubicBezTo>
                  <a:lnTo>
                    <a:pt x="12574" y="5898"/>
                  </a:lnTo>
                  <a:cubicBezTo>
                    <a:pt x="12574" y="5836"/>
                    <a:pt x="12574" y="5773"/>
                    <a:pt x="12562" y="5710"/>
                  </a:cubicBezTo>
                  <a:cubicBezTo>
                    <a:pt x="12549" y="5660"/>
                    <a:pt x="12562" y="5635"/>
                    <a:pt x="12549" y="5597"/>
                  </a:cubicBezTo>
                  <a:cubicBezTo>
                    <a:pt x="12549" y="5522"/>
                    <a:pt x="12537" y="5434"/>
                    <a:pt x="12524" y="5359"/>
                  </a:cubicBezTo>
                  <a:cubicBezTo>
                    <a:pt x="12461" y="4907"/>
                    <a:pt x="12349" y="4480"/>
                    <a:pt x="12185" y="4054"/>
                  </a:cubicBezTo>
                  <a:cubicBezTo>
                    <a:pt x="12148" y="3953"/>
                    <a:pt x="12110" y="3853"/>
                    <a:pt x="12060" y="3752"/>
                  </a:cubicBezTo>
                  <a:lnTo>
                    <a:pt x="12047" y="3740"/>
                  </a:lnTo>
                  <a:cubicBezTo>
                    <a:pt x="12010" y="3640"/>
                    <a:pt x="11972" y="3552"/>
                    <a:pt x="11922" y="3451"/>
                  </a:cubicBezTo>
                  <a:lnTo>
                    <a:pt x="11909" y="3439"/>
                  </a:lnTo>
                  <a:cubicBezTo>
                    <a:pt x="11859" y="3338"/>
                    <a:pt x="11809" y="3251"/>
                    <a:pt x="11759" y="3163"/>
                  </a:cubicBezTo>
                  <a:lnTo>
                    <a:pt x="11759" y="3150"/>
                  </a:lnTo>
                  <a:cubicBezTo>
                    <a:pt x="11696" y="3050"/>
                    <a:pt x="11646" y="2962"/>
                    <a:pt x="11583" y="2874"/>
                  </a:cubicBezTo>
                  <a:cubicBezTo>
                    <a:pt x="11119" y="2159"/>
                    <a:pt x="10516" y="1544"/>
                    <a:pt x="9826" y="1067"/>
                  </a:cubicBezTo>
                  <a:lnTo>
                    <a:pt x="9726" y="1004"/>
                  </a:lnTo>
                  <a:cubicBezTo>
                    <a:pt x="9688" y="979"/>
                    <a:pt x="9638" y="954"/>
                    <a:pt x="9600" y="929"/>
                  </a:cubicBezTo>
                  <a:lnTo>
                    <a:pt x="9487" y="854"/>
                  </a:lnTo>
                  <a:lnTo>
                    <a:pt x="9349" y="778"/>
                  </a:lnTo>
                  <a:lnTo>
                    <a:pt x="9249" y="728"/>
                  </a:lnTo>
                  <a:cubicBezTo>
                    <a:pt x="9174" y="691"/>
                    <a:pt x="9111" y="653"/>
                    <a:pt x="9036" y="615"/>
                  </a:cubicBezTo>
                  <a:lnTo>
                    <a:pt x="8935" y="565"/>
                  </a:lnTo>
                  <a:lnTo>
                    <a:pt x="8785" y="490"/>
                  </a:lnTo>
                  <a:lnTo>
                    <a:pt x="8672" y="452"/>
                  </a:lnTo>
                  <a:lnTo>
                    <a:pt x="8521" y="389"/>
                  </a:lnTo>
                  <a:lnTo>
                    <a:pt x="8421" y="352"/>
                  </a:lnTo>
                  <a:cubicBezTo>
                    <a:pt x="8333" y="327"/>
                    <a:pt x="8258" y="289"/>
                    <a:pt x="8170" y="264"/>
                  </a:cubicBezTo>
                  <a:lnTo>
                    <a:pt x="8107" y="251"/>
                  </a:lnTo>
                  <a:lnTo>
                    <a:pt x="7894" y="189"/>
                  </a:lnTo>
                  <a:lnTo>
                    <a:pt x="7806" y="164"/>
                  </a:lnTo>
                  <a:lnTo>
                    <a:pt x="7618" y="126"/>
                  </a:lnTo>
                  <a:lnTo>
                    <a:pt x="7530" y="101"/>
                  </a:lnTo>
                  <a:cubicBezTo>
                    <a:pt x="7429" y="88"/>
                    <a:pt x="7342" y="63"/>
                    <a:pt x="7254" y="51"/>
                  </a:cubicBezTo>
                  <a:lnTo>
                    <a:pt x="7216" y="51"/>
                  </a:lnTo>
                  <a:cubicBezTo>
                    <a:pt x="7141" y="38"/>
                    <a:pt x="7053" y="25"/>
                    <a:pt x="6965" y="25"/>
                  </a:cubicBezTo>
                  <a:lnTo>
                    <a:pt x="6877" y="25"/>
                  </a:lnTo>
                  <a:lnTo>
                    <a:pt x="66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3" name="Google Shape;683;p34"/>
            <p:cNvGrpSpPr/>
            <p:nvPr/>
          </p:nvGrpSpPr>
          <p:grpSpPr>
            <a:xfrm rot="10800000">
              <a:off x="5732332" y="2607090"/>
              <a:ext cx="1033822" cy="914395"/>
              <a:chOff x="4790309" y="2683901"/>
              <a:chExt cx="1033822" cy="914395"/>
            </a:xfrm>
          </p:grpSpPr>
          <p:sp>
            <p:nvSpPr>
              <p:cNvPr id="684" name="Google Shape;684;p34"/>
              <p:cNvSpPr/>
              <p:nvPr/>
            </p:nvSpPr>
            <p:spPr>
              <a:xfrm>
                <a:off x="4804125" y="2684626"/>
                <a:ext cx="1020007" cy="913308"/>
              </a:xfrm>
              <a:custGeom>
                <a:rect b="b" l="l" r="r" t="t"/>
                <a:pathLst>
                  <a:path extrusionOk="0" h="12603" w="13880">
                    <a:moveTo>
                      <a:pt x="6938" y="1"/>
                    </a:moveTo>
                    <a:cubicBezTo>
                      <a:pt x="4091" y="1"/>
                      <a:pt x="1512" y="1942"/>
                      <a:pt x="816" y="4833"/>
                    </a:cubicBezTo>
                    <a:cubicBezTo>
                      <a:pt x="0" y="8209"/>
                      <a:pt x="2084" y="11610"/>
                      <a:pt x="5472" y="12425"/>
                    </a:cubicBezTo>
                    <a:cubicBezTo>
                      <a:pt x="5967" y="12545"/>
                      <a:pt x="6462" y="12602"/>
                      <a:pt x="6950" y="12602"/>
                    </a:cubicBezTo>
                    <a:cubicBezTo>
                      <a:pt x="9792" y="12602"/>
                      <a:pt x="12378" y="10661"/>
                      <a:pt x="13064" y="7770"/>
                    </a:cubicBezTo>
                    <a:cubicBezTo>
                      <a:pt x="13879" y="4394"/>
                      <a:pt x="11796" y="981"/>
                      <a:pt x="8421" y="178"/>
                    </a:cubicBezTo>
                    <a:cubicBezTo>
                      <a:pt x="7924" y="58"/>
                      <a:pt x="7427" y="1"/>
                      <a:pt x="6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4938754" y="2766586"/>
                <a:ext cx="109790" cy="112180"/>
              </a:xfrm>
              <a:custGeom>
                <a:rect b="b" l="l" r="r" t="t"/>
                <a:pathLst>
                  <a:path extrusionOk="0" h="1548" w="1494">
                    <a:moveTo>
                      <a:pt x="1494" y="0"/>
                    </a:moveTo>
                    <a:cubicBezTo>
                      <a:pt x="917" y="414"/>
                      <a:pt x="415" y="904"/>
                      <a:pt x="1" y="1468"/>
                    </a:cubicBezTo>
                    <a:cubicBezTo>
                      <a:pt x="63" y="1506"/>
                      <a:pt x="126" y="1531"/>
                      <a:pt x="201" y="1544"/>
                    </a:cubicBezTo>
                    <a:cubicBezTo>
                      <a:pt x="228" y="1546"/>
                      <a:pt x="255" y="1548"/>
                      <a:pt x="282" y="1548"/>
                    </a:cubicBezTo>
                    <a:cubicBezTo>
                      <a:pt x="520" y="1548"/>
                      <a:pt x="760" y="1448"/>
                      <a:pt x="929" y="1268"/>
                    </a:cubicBezTo>
                    <a:cubicBezTo>
                      <a:pt x="1105" y="1079"/>
                      <a:pt x="1243" y="841"/>
                      <a:pt x="1331" y="590"/>
                    </a:cubicBezTo>
                    <a:cubicBezTo>
                      <a:pt x="1394" y="402"/>
                      <a:pt x="1456" y="201"/>
                      <a:pt x="14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5617485" y="2893912"/>
                <a:ext cx="130073" cy="138123"/>
              </a:xfrm>
              <a:custGeom>
                <a:rect b="b" l="l" r="r" t="t"/>
                <a:pathLst>
                  <a:path extrusionOk="0" h="1906" w="1770">
                    <a:moveTo>
                      <a:pt x="1168" y="0"/>
                    </a:moveTo>
                    <a:cubicBezTo>
                      <a:pt x="1117" y="138"/>
                      <a:pt x="1042" y="276"/>
                      <a:pt x="942" y="389"/>
                    </a:cubicBezTo>
                    <a:cubicBezTo>
                      <a:pt x="753" y="590"/>
                      <a:pt x="502" y="753"/>
                      <a:pt x="302" y="941"/>
                    </a:cubicBezTo>
                    <a:cubicBezTo>
                      <a:pt x="189" y="1029"/>
                      <a:pt x="101" y="1155"/>
                      <a:pt x="51" y="1293"/>
                    </a:cubicBezTo>
                    <a:cubicBezTo>
                      <a:pt x="1" y="1431"/>
                      <a:pt x="13" y="1594"/>
                      <a:pt x="101" y="1719"/>
                    </a:cubicBezTo>
                    <a:cubicBezTo>
                      <a:pt x="213" y="1841"/>
                      <a:pt x="374" y="1906"/>
                      <a:pt x="538" y="1906"/>
                    </a:cubicBezTo>
                    <a:cubicBezTo>
                      <a:pt x="576" y="1906"/>
                      <a:pt x="615" y="1902"/>
                      <a:pt x="653" y="1895"/>
                    </a:cubicBezTo>
                    <a:cubicBezTo>
                      <a:pt x="1105" y="1832"/>
                      <a:pt x="1519" y="1569"/>
                      <a:pt x="1770" y="1180"/>
                    </a:cubicBezTo>
                    <a:cubicBezTo>
                      <a:pt x="1607" y="766"/>
                      <a:pt x="1406" y="377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4877906" y="3295527"/>
                <a:ext cx="128236" cy="181314"/>
              </a:xfrm>
              <a:custGeom>
                <a:rect b="b" l="l" r="r" t="t"/>
                <a:pathLst>
                  <a:path extrusionOk="0" h="2502" w="1745">
                    <a:moveTo>
                      <a:pt x="106" y="1"/>
                    </a:moveTo>
                    <a:cubicBezTo>
                      <a:pt x="71" y="1"/>
                      <a:pt x="36" y="2"/>
                      <a:pt x="0" y="5"/>
                    </a:cubicBezTo>
                    <a:cubicBezTo>
                      <a:pt x="339" y="946"/>
                      <a:pt x="916" y="1812"/>
                      <a:pt x="1657" y="2502"/>
                    </a:cubicBezTo>
                    <a:cubicBezTo>
                      <a:pt x="1732" y="2163"/>
                      <a:pt x="1745" y="1812"/>
                      <a:pt x="1682" y="1473"/>
                    </a:cubicBezTo>
                    <a:cubicBezTo>
                      <a:pt x="1607" y="1009"/>
                      <a:pt x="1356" y="582"/>
                      <a:pt x="979" y="293"/>
                    </a:cubicBezTo>
                    <a:cubicBezTo>
                      <a:pt x="720" y="101"/>
                      <a:pt x="419" y="1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4996883" y="2683901"/>
                <a:ext cx="577318" cy="503577"/>
              </a:xfrm>
              <a:custGeom>
                <a:rect b="b" l="l" r="r" t="t"/>
                <a:pathLst>
                  <a:path extrusionOk="0" h="6949" w="7856">
                    <a:moveTo>
                      <a:pt x="4312" y="0"/>
                    </a:moveTo>
                    <a:cubicBezTo>
                      <a:pt x="3458" y="0"/>
                      <a:pt x="2601" y="174"/>
                      <a:pt x="1795" y="526"/>
                    </a:cubicBezTo>
                    <a:cubicBezTo>
                      <a:pt x="1770" y="577"/>
                      <a:pt x="1744" y="627"/>
                      <a:pt x="1719" y="664"/>
                    </a:cubicBezTo>
                    <a:cubicBezTo>
                      <a:pt x="1456" y="1166"/>
                      <a:pt x="1042" y="1580"/>
                      <a:pt x="741" y="2057"/>
                    </a:cubicBezTo>
                    <a:cubicBezTo>
                      <a:pt x="113" y="3074"/>
                      <a:pt x="0" y="4329"/>
                      <a:pt x="439" y="5445"/>
                    </a:cubicBezTo>
                    <a:cubicBezTo>
                      <a:pt x="759" y="6233"/>
                      <a:pt x="1484" y="6948"/>
                      <a:pt x="2301" y="6948"/>
                    </a:cubicBezTo>
                    <a:cubicBezTo>
                      <a:pt x="2383" y="6948"/>
                      <a:pt x="2465" y="6941"/>
                      <a:pt x="2548" y="6926"/>
                    </a:cubicBezTo>
                    <a:cubicBezTo>
                      <a:pt x="3263" y="6813"/>
                      <a:pt x="3765" y="6186"/>
                      <a:pt x="4129" y="5571"/>
                    </a:cubicBezTo>
                    <a:cubicBezTo>
                      <a:pt x="4493" y="4944"/>
                      <a:pt x="4781" y="4253"/>
                      <a:pt x="5346" y="3802"/>
                    </a:cubicBezTo>
                    <a:cubicBezTo>
                      <a:pt x="5810" y="3413"/>
                      <a:pt x="6425" y="3249"/>
                      <a:pt x="6915" y="2886"/>
                    </a:cubicBezTo>
                    <a:cubicBezTo>
                      <a:pt x="7467" y="2446"/>
                      <a:pt x="7806" y="1794"/>
                      <a:pt x="7856" y="1091"/>
                    </a:cubicBezTo>
                    <a:cubicBezTo>
                      <a:pt x="6792" y="369"/>
                      <a:pt x="5555" y="0"/>
                      <a:pt x="43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5230205" y="3073921"/>
                <a:ext cx="546894" cy="524375"/>
              </a:xfrm>
              <a:custGeom>
                <a:rect b="b" l="l" r="r" t="t"/>
                <a:pathLst>
                  <a:path extrusionOk="0" h="7236" w="7442">
                    <a:moveTo>
                      <a:pt x="7379" y="1"/>
                    </a:moveTo>
                    <a:cubicBezTo>
                      <a:pt x="7228" y="227"/>
                      <a:pt x="7040" y="427"/>
                      <a:pt x="6814" y="578"/>
                    </a:cubicBezTo>
                    <a:cubicBezTo>
                      <a:pt x="6325" y="917"/>
                      <a:pt x="5722" y="1080"/>
                      <a:pt x="5158" y="1293"/>
                    </a:cubicBezTo>
                    <a:cubicBezTo>
                      <a:pt x="4605" y="1507"/>
                      <a:pt x="4028" y="1820"/>
                      <a:pt x="3740" y="2347"/>
                    </a:cubicBezTo>
                    <a:cubicBezTo>
                      <a:pt x="3376" y="2987"/>
                      <a:pt x="3514" y="3816"/>
                      <a:pt x="3162" y="4456"/>
                    </a:cubicBezTo>
                    <a:cubicBezTo>
                      <a:pt x="2861" y="4995"/>
                      <a:pt x="2271" y="5309"/>
                      <a:pt x="1707" y="5585"/>
                    </a:cubicBezTo>
                    <a:cubicBezTo>
                      <a:pt x="1155" y="5849"/>
                      <a:pt x="552" y="6137"/>
                      <a:pt x="201" y="6652"/>
                    </a:cubicBezTo>
                    <a:cubicBezTo>
                      <a:pt x="100" y="6790"/>
                      <a:pt x="38" y="6953"/>
                      <a:pt x="0" y="7128"/>
                    </a:cubicBezTo>
                    <a:cubicBezTo>
                      <a:pt x="390" y="7201"/>
                      <a:pt x="778" y="7235"/>
                      <a:pt x="1158" y="7235"/>
                    </a:cubicBezTo>
                    <a:cubicBezTo>
                      <a:pt x="4559" y="7235"/>
                      <a:pt x="7441" y="4473"/>
                      <a:pt x="7441" y="929"/>
                    </a:cubicBezTo>
                    <a:cubicBezTo>
                      <a:pt x="7441" y="616"/>
                      <a:pt x="7416" y="314"/>
                      <a:pt x="7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5232410" y="3282048"/>
                <a:ext cx="206573" cy="158704"/>
              </a:xfrm>
              <a:custGeom>
                <a:rect b="b" l="l" r="r" t="t"/>
                <a:pathLst>
                  <a:path extrusionOk="0" h="2190" w="2811">
                    <a:moveTo>
                      <a:pt x="1277" y="1"/>
                    </a:moveTo>
                    <a:cubicBezTo>
                      <a:pt x="1104" y="1"/>
                      <a:pt x="935" y="40"/>
                      <a:pt x="786" y="128"/>
                    </a:cubicBezTo>
                    <a:cubicBezTo>
                      <a:pt x="585" y="253"/>
                      <a:pt x="434" y="429"/>
                      <a:pt x="334" y="642"/>
                    </a:cubicBezTo>
                    <a:cubicBezTo>
                      <a:pt x="208" y="843"/>
                      <a:pt x="133" y="1069"/>
                      <a:pt x="96" y="1295"/>
                    </a:cubicBezTo>
                    <a:cubicBezTo>
                      <a:pt x="0" y="1771"/>
                      <a:pt x="367" y="2190"/>
                      <a:pt x="833" y="2190"/>
                    </a:cubicBezTo>
                    <a:cubicBezTo>
                      <a:pt x="859" y="2190"/>
                      <a:pt x="885" y="2189"/>
                      <a:pt x="911" y="2186"/>
                    </a:cubicBezTo>
                    <a:cubicBezTo>
                      <a:pt x="1137" y="2173"/>
                      <a:pt x="1363" y="2111"/>
                      <a:pt x="1576" y="1998"/>
                    </a:cubicBezTo>
                    <a:cubicBezTo>
                      <a:pt x="1852" y="1885"/>
                      <a:pt x="2103" y="1709"/>
                      <a:pt x="2292" y="1471"/>
                    </a:cubicBezTo>
                    <a:cubicBezTo>
                      <a:pt x="2811" y="728"/>
                      <a:pt x="2017" y="1"/>
                      <a:pt x="1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4790309" y="2916594"/>
                <a:ext cx="896401" cy="680760"/>
              </a:xfrm>
              <a:custGeom>
                <a:rect b="b" l="l" r="r" t="t"/>
                <a:pathLst>
                  <a:path extrusionOk="0" h="9394" w="1219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0" y="2912"/>
                      <a:pt x="916" y="6576"/>
                      <a:pt x="3702" y="8383"/>
                    </a:cubicBezTo>
                    <a:cubicBezTo>
                      <a:pt x="4759" y="9066"/>
                      <a:pt x="5947" y="9394"/>
                      <a:pt x="7122" y="9394"/>
                    </a:cubicBezTo>
                    <a:cubicBezTo>
                      <a:pt x="9059" y="9394"/>
                      <a:pt x="10964" y="8503"/>
                      <a:pt x="12198" y="6840"/>
                    </a:cubicBezTo>
                    <a:lnTo>
                      <a:pt x="12198" y="6840"/>
                    </a:lnTo>
                    <a:cubicBezTo>
                      <a:pt x="11365" y="7107"/>
                      <a:pt x="10526" y="7233"/>
                      <a:pt x="9705" y="7233"/>
                    </a:cubicBezTo>
                    <a:cubicBezTo>
                      <a:pt x="5700" y="7233"/>
                      <a:pt x="2111" y="4239"/>
                      <a:pt x="1632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2" name="Google Shape;692;p34"/>
          <p:cNvSpPr/>
          <p:nvPr/>
        </p:nvSpPr>
        <p:spPr>
          <a:xfrm>
            <a:off x="7814400" y="732750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8332250" y="28807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"/>
          <p:cNvSpPr/>
          <p:nvPr/>
        </p:nvSpPr>
        <p:spPr>
          <a:xfrm>
            <a:off x="6416375" y="25031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7083025" y="34373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8385050" y="1819588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4"/>
          <p:cNvGrpSpPr/>
          <p:nvPr/>
        </p:nvGrpSpPr>
        <p:grpSpPr>
          <a:xfrm>
            <a:off x="7442813" y="2806482"/>
            <a:ext cx="307241" cy="274304"/>
            <a:chOff x="3067172" y="3331984"/>
            <a:chExt cx="508172" cy="458933"/>
          </a:xfrm>
        </p:grpSpPr>
        <p:sp>
          <p:nvSpPr>
            <p:cNvPr id="698" name="Google Shape;698;p34"/>
            <p:cNvSpPr/>
            <p:nvPr/>
          </p:nvSpPr>
          <p:spPr>
            <a:xfrm>
              <a:off x="3097778" y="3331984"/>
              <a:ext cx="468172" cy="457060"/>
            </a:xfrm>
            <a:custGeom>
              <a:rect b="b" l="l" r="r" t="t"/>
              <a:pathLst>
                <a:path extrusionOk="0" h="6447" w="6765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4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00" name="Google Shape;700;p34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rect b="b" l="l" r="r" t="t"/>
                <a:pathLst>
                  <a:path extrusionOk="0" h="6440" w="723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rect b="b" l="l" r="r" t="t"/>
                <a:pathLst>
                  <a:path extrusionOk="0" h="5928" w="6426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2" name="Google Shape;70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5"/>
          <p:cNvSpPr txBox="1"/>
          <p:nvPr>
            <p:ph type="title"/>
          </p:nvPr>
        </p:nvSpPr>
        <p:spPr>
          <a:xfrm>
            <a:off x="713225" y="53950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Capteurs utilisés</a:t>
            </a:r>
            <a:endParaRPr/>
          </a:p>
        </p:txBody>
      </p:sp>
      <p:sp>
        <p:nvSpPr>
          <p:cNvPr id="708" name="Google Shape;708;p35"/>
          <p:cNvSpPr txBox="1"/>
          <p:nvPr>
            <p:ph idx="1" type="subTitle"/>
          </p:nvPr>
        </p:nvSpPr>
        <p:spPr>
          <a:xfrm>
            <a:off x="1920075" y="3120396"/>
            <a:ext cx="2469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Les capteurs EMG mesurent l’activité électrique des muscles</a:t>
            </a:r>
            <a:endParaRPr/>
          </a:p>
        </p:txBody>
      </p:sp>
      <p:sp>
        <p:nvSpPr>
          <p:cNvPr id="709" name="Google Shape;709;p35"/>
          <p:cNvSpPr txBox="1"/>
          <p:nvPr>
            <p:ph idx="2" type="subTitle"/>
          </p:nvPr>
        </p:nvSpPr>
        <p:spPr>
          <a:xfrm>
            <a:off x="4754925" y="3120396"/>
            <a:ext cx="2469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 capteur mesure la fréquence et l’amplitude de la respiration en temps réel.</a:t>
            </a:r>
            <a:endParaRPr/>
          </a:p>
        </p:txBody>
      </p:sp>
      <p:sp>
        <p:nvSpPr>
          <p:cNvPr id="710" name="Google Shape;710;p35"/>
          <p:cNvSpPr txBox="1"/>
          <p:nvPr>
            <p:ph idx="3" type="subTitle"/>
          </p:nvPr>
        </p:nvSpPr>
        <p:spPr>
          <a:xfrm>
            <a:off x="1920075" y="2571750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EMG</a:t>
            </a:r>
            <a:endParaRPr/>
          </a:p>
        </p:txBody>
      </p:sp>
      <p:sp>
        <p:nvSpPr>
          <p:cNvPr id="711" name="Google Shape;711;p35"/>
          <p:cNvSpPr txBox="1"/>
          <p:nvPr>
            <p:ph idx="4" type="subTitle"/>
          </p:nvPr>
        </p:nvSpPr>
        <p:spPr>
          <a:xfrm>
            <a:off x="4754925" y="2571750"/>
            <a:ext cx="2469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PLUX</a:t>
            </a:r>
            <a:endParaRPr/>
          </a:p>
        </p:txBody>
      </p:sp>
      <p:cxnSp>
        <p:nvCxnSpPr>
          <p:cNvPr id="712" name="Google Shape;712;p35"/>
          <p:cNvCxnSpPr/>
          <p:nvPr/>
        </p:nvCxnSpPr>
        <p:spPr>
          <a:xfrm>
            <a:off x="2697375" y="3074673"/>
            <a:ext cx="9144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5"/>
          <p:cNvCxnSpPr/>
          <p:nvPr/>
        </p:nvCxnSpPr>
        <p:spPr>
          <a:xfrm>
            <a:off x="5532225" y="3074673"/>
            <a:ext cx="9144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4" name="Google Shape;714;p35"/>
          <p:cNvSpPr/>
          <p:nvPr/>
        </p:nvSpPr>
        <p:spPr>
          <a:xfrm>
            <a:off x="992675" y="4031025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8362200" y="224140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971538" y="1921350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7926875" y="345740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1309800" y="377398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7835350" y="39111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35"/>
          <p:cNvGrpSpPr/>
          <p:nvPr/>
        </p:nvGrpSpPr>
        <p:grpSpPr>
          <a:xfrm>
            <a:off x="713233" y="2411719"/>
            <a:ext cx="608064" cy="320051"/>
            <a:chOff x="6751900" y="1659525"/>
            <a:chExt cx="623400" cy="327150"/>
          </a:xfrm>
        </p:grpSpPr>
        <p:sp>
          <p:nvSpPr>
            <p:cNvPr id="721" name="Google Shape;721;p35"/>
            <p:cNvSpPr/>
            <p:nvPr/>
          </p:nvSpPr>
          <p:spPr>
            <a:xfrm>
              <a:off x="6751900" y="1659525"/>
              <a:ext cx="623400" cy="327150"/>
            </a:xfrm>
            <a:custGeom>
              <a:rect b="b" l="l" r="r" t="t"/>
              <a:pathLst>
                <a:path extrusionOk="0" h="13086" w="24936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775125" y="1860775"/>
              <a:ext cx="125025" cy="101550"/>
            </a:xfrm>
            <a:custGeom>
              <a:rect b="b" l="l" r="r" t="t"/>
              <a:pathLst>
                <a:path extrusionOk="0" h="4062" w="5001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5"/>
          <p:cNvGrpSpPr/>
          <p:nvPr/>
        </p:nvGrpSpPr>
        <p:grpSpPr>
          <a:xfrm>
            <a:off x="8223066" y="1444223"/>
            <a:ext cx="415412" cy="365520"/>
            <a:chOff x="3488503" y="-435002"/>
            <a:chExt cx="415412" cy="365520"/>
          </a:xfrm>
        </p:grpSpPr>
        <p:sp>
          <p:nvSpPr>
            <p:cNvPr id="724" name="Google Shape;724;p35"/>
            <p:cNvSpPr/>
            <p:nvPr/>
          </p:nvSpPr>
          <p:spPr>
            <a:xfrm>
              <a:off x="3521777" y="-434750"/>
              <a:ext cx="362886" cy="365015"/>
            </a:xfrm>
            <a:custGeom>
              <a:rect b="b" l="l" r="r" t="t"/>
              <a:pathLst>
                <a:path extrusionOk="0" h="6501" w="6501">
                  <a:moveTo>
                    <a:pt x="3250" y="1"/>
                  </a:moveTo>
                  <a:cubicBezTo>
                    <a:pt x="2750" y="1"/>
                    <a:pt x="2247" y="117"/>
                    <a:pt x="1782" y="352"/>
                  </a:cubicBezTo>
                  <a:lnTo>
                    <a:pt x="1745" y="377"/>
                  </a:lnTo>
                  <a:lnTo>
                    <a:pt x="1644" y="427"/>
                  </a:lnTo>
                  <a:lnTo>
                    <a:pt x="1481" y="515"/>
                  </a:lnTo>
                  <a:lnTo>
                    <a:pt x="1406" y="578"/>
                  </a:lnTo>
                  <a:cubicBezTo>
                    <a:pt x="1331" y="615"/>
                    <a:pt x="1268" y="678"/>
                    <a:pt x="1205" y="728"/>
                  </a:cubicBezTo>
                  <a:lnTo>
                    <a:pt x="1117" y="803"/>
                  </a:lnTo>
                  <a:cubicBezTo>
                    <a:pt x="1080" y="841"/>
                    <a:pt x="1029" y="879"/>
                    <a:pt x="992" y="916"/>
                  </a:cubicBezTo>
                  <a:lnTo>
                    <a:pt x="916" y="992"/>
                  </a:lnTo>
                  <a:cubicBezTo>
                    <a:pt x="854" y="1054"/>
                    <a:pt x="803" y="1117"/>
                    <a:pt x="741" y="1180"/>
                  </a:cubicBezTo>
                  <a:lnTo>
                    <a:pt x="691" y="1243"/>
                  </a:lnTo>
                  <a:cubicBezTo>
                    <a:pt x="653" y="1293"/>
                    <a:pt x="615" y="1343"/>
                    <a:pt x="578" y="1393"/>
                  </a:cubicBezTo>
                  <a:cubicBezTo>
                    <a:pt x="553" y="1418"/>
                    <a:pt x="540" y="1456"/>
                    <a:pt x="515" y="1481"/>
                  </a:cubicBezTo>
                  <a:cubicBezTo>
                    <a:pt x="477" y="1544"/>
                    <a:pt x="440" y="1607"/>
                    <a:pt x="402" y="1669"/>
                  </a:cubicBezTo>
                  <a:lnTo>
                    <a:pt x="377" y="1720"/>
                  </a:lnTo>
                  <a:lnTo>
                    <a:pt x="352" y="1757"/>
                  </a:lnTo>
                  <a:cubicBezTo>
                    <a:pt x="352" y="1770"/>
                    <a:pt x="339" y="1782"/>
                    <a:pt x="339" y="1795"/>
                  </a:cubicBezTo>
                  <a:cubicBezTo>
                    <a:pt x="314" y="1845"/>
                    <a:pt x="289" y="1908"/>
                    <a:pt x="264" y="1958"/>
                  </a:cubicBezTo>
                  <a:cubicBezTo>
                    <a:pt x="251" y="1983"/>
                    <a:pt x="239" y="2008"/>
                    <a:pt x="226" y="2033"/>
                  </a:cubicBezTo>
                  <a:cubicBezTo>
                    <a:pt x="214" y="2058"/>
                    <a:pt x="189" y="2134"/>
                    <a:pt x="176" y="2171"/>
                  </a:cubicBezTo>
                  <a:lnTo>
                    <a:pt x="151" y="2234"/>
                  </a:lnTo>
                  <a:cubicBezTo>
                    <a:pt x="151" y="2259"/>
                    <a:pt x="138" y="2272"/>
                    <a:pt x="126" y="2297"/>
                  </a:cubicBezTo>
                  <a:cubicBezTo>
                    <a:pt x="126" y="2322"/>
                    <a:pt x="113" y="2372"/>
                    <a:pt x="101" y="2397"/>
                  </a:cubicBezTo>
                  <a:lnTo>
                    <a:pt x="88" y="2460"/>
                  </a:lnTo>
                  <a:cubicBezTo>
                    <a:pt x="76" y="2498"/>
                    <a:pt x="63" y="2535"/>
                    <a:pt x="63" y="2573"/>
                  </a:cubicBezTo>
                  <a:cubicBezTo>
                    <a:pt x="51" y="2610"/>
                    <a:pt x="51" y="2610"/>
                    <a:pt x="51" y="2636"/>
                  </a:cubicBezTo>
                  <a:lnTo>
                    <a:pt x="51" y="2661"/>
                  </a:lnTo>
                  <a:cubicBezTo>
                    <a:pt x="38" y="2723"/>
                    <a:pt x="25" y="2799"/>
                    <a:pt x="13" y="2861"/>
                  </a:cubicBezTo>
                  <a:cubicBezTo>
                    <a:pt x="13" y="2912"/>
                    <a:pt x="13" y="2937"/>
                    <a:pt x="13" y="2962"/>
                  </a:cubicBezTo>
                  <a:cubicBezTo>
                    <a:pt x="0" y="3062"/>
                    <a:pt x="0" y="3163"/>
                    <a:pt x="0" y="3263"/>
                  </a:cubicBezTo>
                  <a:cubicBezTo>
                    <a:pt x="0" y="3589"/>
                    <a:pt x="51" y="3916"/>
                    <a:pt x="151" y="4242"/>
                  </a:cubicBezTo>
                  <a:cubicBezTo>
                    <a:pt x="176" y="4330"/>
                    <a:pt x="201" y="4418"/>
                    <a:pt x="239" y="4493"/>
                  </a:cubicBezTo>
                  <a:lnTo>
                    <a:pt x="289" y="4593"/>
                  </a:lnTo>
                  <a:cubicBezTo>
                    <a:pt x="302" y="4631"/>
                    <a:pt x="314" y="4668"/>
                    <a:pt x="327" y="4694"/>
                  </a:cubicBezTo>
                  <a:cubicBezTo>
                    <a:pt x="578" y="5196"/>
                    <a:pt x="942" y="5622"/>
                    <a:pt x="1393" y="5936"/>
                  </a:cubicBezTo>
                  <a:lnTo>
                    <a:pt x="1406" y="5936"/>
                  </a:lnTo>
                  <a:cubicBezTo>
                    <a:pt x="1594" y="6061"/>
                    <a:pt x="1795" y="6174"/>
                    <a:pt x="2008" y="6262"/>
                  </a:cubicBezTo>
                  <a:cubicBezTo>
                    <a:pt x="2397" y="6425"/>
                    <a:pt x="2811" y="6501"/>
                    <a:pt x="3238" y="6501"/>
                  </a:cubicBezTo>
                  <a:cubicBezTo>
                    <a:pt x="3338" y="6501"/>
                    <a:pt x="3439" y="6501"/>
                    <a:pt x="3539" y="6488"/>
                  </a:cubicBezTo>
                  <a:lnTo>
                    <a:pt x="3614" y="6488"/>
                  </a:lnTo>
                  <a:cubicBezTo>
                    <a:pt x="3690" y="6476"/>
                    <a:pt x="3778" y="6463"/>
                    <a:pt x="3853" y="6450"/>
                  </a:cubicBezTo>
                  <a:lnTo>
                    <a:pt x="3916" y="6438"/>
                  </a:lnTo>
                  <a:cubicBezTo>
                    <a:pt x="4003" y="6413"/>
                    <a:pt x="4091" y="6388"/>
                    <a:pt x="4179" y="6363"/>
                  </a:cubicBezTo>
                  <a:lnTo>
                    <a:pt x="4254" y="6337"/>
                  </a:lnTo>
                  <a:cubicBezTo>
                    <a:pt x="4317" y="6312"/>
                    <a:pt x="4392" y="6300"/>
                    <a:pt x="4455" y="6262"/>
                  </a:cubicBezTo>
                  <a:lnTo>
                    <a:pt x="4531" y="6237"/>
                  </a:lnTo>
                  <a:cubicBezTo>
                    <a:pt x="4618" y="6199"/>
                    <a:pt x="4706" y="6162"/>
                    <a:pt x="4781" y="6112"/>
                  </a:cubicBezTo>
                  <a:lnTo>
                    <a:pt x="4832" y="6086"/>
                  </a:lnTo>
                  <a:cubicBezTo>
                    <a:pt x="4894" y="6049"/>
                    <a:pt x="4957" y="6011"/>
                    <a:pt x="5020" y="5974"/>
                  </a:cubicBezTo>
                  <a:lnTo>
                    <a:pt x="5095" y="5923"/>
                  </a:lnTo>
                  <a:cubicBezTo>
                    <a:pt x="5158" y="5886"/>
                    <a:pt x="5208" y="5836"/>
                    <a:pt x="5258" y="5798"/>
                  </a:cubicBezTo>
                  <a:cubicBezTo>
                    <a:pt x="5271" y="5785"/>
                    <a:pt x="5296" y="5773"/>
                    <a:pt x="5321" y="5748"/>
                  </a:cubicBezTo>
                  <a:cubicBezTo>
                    <a:pt x="5384" y="5697"/>
                    <a:pt x="5447" y="5635"/>
                    <a:pt x="5509" y="5572"/>
                  </a:cubicBezTo>
                  <a:lnTo>
                    <a:pt x="5572" y="5509"/>
                  </a:lnTo>
                  <a:cubicBezTo>
                    <a:pt x="5622" y="5459"/>
                    <a:pt x="5660" y="5421"/>
                    <a:pt x="5698" y="5371"/>
                  </a:cubicBezTo>
                  <a:cubicBezTo>
                    <a:pt x="5735" y="5321"/>
                    <a:pt x="5748" y="5321"/>
                    <a:pt x="5760" y="5296"/>
                  </a:cubicBezTo>
                  <a:cubicBezTo>
                    <a:pt x="5823" y="5221"/>
                    <a:pt x="5873" y="5158"/>
                    <a:pt x="5923" y="5095"/>
                  </a:cubicBezTo>
                  <a:cubicBezTo>
                    <a:pt x="5936" y="5057"/>
                    <a:pt x="5961" y="5032"/>
                    <a:pt x="5974" y="5007"/>
                  </a:cubicBezTo>
                  <a:lnTo>
                    <a:pt x="5999" y="4970"/>
                  </a:lnTo>
                  <a:lnTo>
                    <a:pt x="6061" y="4857"/>
                  </a:lnTo>
                  <a:cubicBezTo>
                    <a:pt x="6087" y="4819"/>
                    <a:pt x="6099" y="4794"/>
                    <a:pt x="6124" y="4756"/>
                  </a:cubicBezTo>
                  <a:cubicBezTo>
                    <a:pt x="6137" y="4719"/>
                    <a:pt x="6137" y="4731"/>
                    <a:pt x="6137" y="4719"/>
                  </a:cubicBezTo>
                  <a:cubicBezTo>
                    <a:pt x="6174" y="4668"/>
                    <a:pt x="6199" y="4606"/>
                    <a:pt x="6225" y="4556"/>
                  </a:cubicBezTo>
                  <a:cubicBezTo>
                    <a:pt x="6237" y="4505"/>
                    <a:pt x="6250" y="4480"/>
                    <a:pt x="6262" y="4443"/>
                  </a:cubicBezTo>
                  <a:cubicBezTo>
                    <a:pt x="6287" y="4405"/>
                    <a:pt x="6300" y="4342"/>
                    <a:pt x="6325" y="4279"/>
                  </a:cubicBezTo>
                  <a:cubicBezTo>
                    <a:pt x="6338" y="4229"/>
                    <a:pt x="6350" y="4204"/>
                    <a:pt x="6363" y="4154"/>
                  </a:cubicBezTo>
                  <a:cubicBezTo>
                    <a:pt x="6363" y="4141"/>
                    <a:pt x="6375" y="4129"/>
                    <a:pt x="6375" y="4116"/>
                  </a:cubicBezTo>
                  <a:cubicBezTo>
                    <a:pt x="6450" y="3828"/>
                    <a:pt x="6488" y="3539"/>
                    <a:pt x="6501" y="3250"/>
                  </a:cubicBezTo>
                  <a:cubicBezTo>
                    <a:pt x="6488" y="3050"/>
                    <a:pt x="6476" y="2849"/>
                    <a:pt x="6438" y="2661"/>
                  </a:cubicBezTo>
                  <a:lnTo>
                    <a:pt x="6438" y="2636"/>
                  </a:lnTo>
                  <a:cubicBezTo>
                    <a:pt x="6425" y="2598"/>
                    <a:pt x="6425" y="2548"/>
                    <a:pt x="6413" y="2510"/>
                  </a:cubicBezTo>
                  <a:cubicBezTo>
                    <a:pt x="6400" y="2472"/>
                    <a:pt x="6388" y="2410"/>
                    <a:pt x="6375" y="2359"/>
                  </a:cubicBezTo>
                  <a:cubicBezTo>
                    <a:pt x="6350" y="2309"/>
                    <a:pt x="6350" y="2272"/>
                    <a:pt x="6338" y="2234"/>
                  </a:cubicBezTo>
                  <a:lnTo>
                    <a:pt x="6325" y="2196"/>
                  </a:lnTo>
                  <a:cubicBezTo>
                    <a:pt x="6174" y="1782"/>
                    <a:pt x="5949" y="1393"/>
                    <a:pt x="5660" y="1080"/>
                  </a:cubicBezTo>
                  <a:lnTo>
                    <a:pt x="5610" y="1029"/>
                  </a:lnTo>
                  <a:cubicBezTo>
                    <a:pt x="5560" y="967"/>
                    <a:pt x="5497" y="916"/>
                    <a:pt x="5447" y="866"/>
                  </a:cubicBezTo>
                  <a:lnTo>
                    <a:pt x="5359" y="791"/>
                  </a:lnTo>
                  <a:cubicBezTo>
                    <a:pt x="5283" y="728"/>
                    <a:pt x="5208" y="665"/>
                    <a:pt x="5133" y="615"/>
                  </a:cubicBezTo>
                  <a:cubicBezTo>
                    <a:pt x="5120" y="603"/>
                    <a:pt x="5108" y="590"/>
                    <a:pt x="5095" y="578"/>
                  </a:cubicBezTo>
                  <a:cubicBezTo>
                    <a:pt x="4543" y="195"/>
                    <a:pt x="3899" y="1"/>
                    <a:pt x="325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35"/>
            <p:cNvGrpSpPr/>
            <p:nvPr/>
          </p:nvGrpSpPr>
          <p:grpSpPr>
            <a:xfrm>
              <a:off x="3488503" y="-435002"/>
              <a:ext cx="415412" cy="365520"/>
              <a:chOff x="2697377" y="-434855"/>
              <a:chExt cx="415412" cy="365520"/>
            </a:xfrm>
          </p:grpSpPr>
          <p:sp>
            <p:nvSpPr>
              <p:cNvPr id="726" name="Google Shape;726;p35"/>
              <p:cNvSpPr/>
              <p:nvPr/>
            </p:nvSpPr>
            <p:spPr>
              <a:xfrm>
                <a:off x="2713453" y="-434855"/>
                <a:ext cx="399336" cy="365520"/>
              </a:xfrm>
              <a:custGeom>
                <a:rect b="b" l="l" r="r" t="t"/>
                <a:pathLst>
                  <a:path extrusionOk="0" h="6510" w="7154">
                    <a:moveTo>
                      <a:pt x="3583" y="0"/>
                    </a:moveTo>
                    <a:cubicBezTo>
                      <a:pt x="2105" y="0"/>
                      <a:pt x="760" y="1008"/>
                      <a:pt x="415" y="2506"/>
                    </a:cubicBezTo>
                    <a:cubicBezTo>
                      <a:pt x="1" y="4250"/>
                      <a:pt x="1080" y="6007"/>
                      <a:pt x="2824" y="6421"/>
                    </a:cubicBezTo>
                    <a:cubicBezTo>
                      <a:pt x="3074" y="6481"/>
                      <a:pt x="3325" y="6509"/>
                      <a:pt x="3571" y="6509"/>
                    </a:cubicBezTo>
                    <a:cubicBezTo>
                      <a:pt x="5045" y="6509"/>
                      <a:pt x="6385" y="5494"/>
                      <a:pt x="6740" y="3999"/>
                    </a:cubicBezTo>
                    <a:cubicBezTo>
                      <a:pt x="7154" y="2255"/>
                      <a:pt x="6075" y="498"/>
                      <a:pt x="4318" y="84"/>
                    </a:cubicBezTo>
                    <a:cubicBezTo>
                      <a:pt x="4072" y="28"/>
                      <a:pt x="3825" y="0"/>
                      <a:pt x="3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2739410" y="-224470"/>
                <a:ext cx="110635" cy="52947"/>
              </a:xfrm>
              <a:custGeom>
                <a:rect b="b" l="l" r="r" t="t"/>
                <a:pathLst>
                  <a:path extrusionOk="0" h="943" w="1982">
                    <a:moveTo>
                      <a:pt x="1605" y="1"/>
                    </a:moveTo>
                    <a:cubicBezTo>
                      <a:pt x="1597" y="1"/>
                      <a:pt x="1589" y="1"/>
                      <a:pt x="1581" y="1"/>
                    </a:cubicBezTo>
                    <a:cubicBezTo>
                      <a:pt x="1406" y="39"/>
                      <a:pt x="1230" y="114"/>
                      <a:pt x="1092" y="227"/>
                    </a:cubicBezTo>
                    <a:cubicBezTo>
                      <a:pt x="791" y="394"/>
                      <a:pt x="460" y="482"/>
                      <a:pt x="127" y="482"/>
                    </a:cubicBezTo>
                    <a:cubicBezTo>
                      <a:pt x="84" y="482"/>
                      <a:pt x="42" y="481"/>
                      <a:pt x="0" y="478"/>
                    </a:cubicBezTo>
                    <a:lnTo>
                      <a:pt x="0" y="478"/>
                    </a:lnTo>
                    <a:cubicBezTo>
                      <a:pt x="50" y="641"/>
                      <a:pt x="113" y="792"/>
                      <a:pt x="189" y="943"/>
                    </a:cubicBezTo>
                    <a:cubicBezTo>
                      <a:pt x="703" y="905"/>
                      <a:pt x="1205" y="779"/>
                      <a:pt x="1682" y="566"/>
                    </a:cubicBezTo>
                    <a:cubicBezTo>
                      <a:pt x="1795" y="516"/>
                      <a:pt x="1920" y="441"/>
                      <a:pt x="1945" y="315"/>
                    </a:cubicBezTo>
                    <a:cubicBezTo>
                      <a:pt x="1981" y="135"/>
                      <a:pt x="1787" y="1"/>
                      <a:pt x="16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2941813" y="-311779"/>
                <a:ext cx="149263" cy="64682"/>
              </a:xfrm>
              <a:custGeom>
                <a:rect b="b" l="l" r="r" t="t"/>
                <a:pathLst>
                  <a:path extrusionOk="0" h="1152" w="2674">
                    <a:moveTo>
                      <a:pt x="2561" y="0"/>
                    </a:moveTo>
                    <a:cubicBezTo>
                      <a:pt x="2310" y="189"/>
                      <a:pt x="2021" y="302"/>
                      <a:pt x="1720" y="339"/>
                    </a:cubicBezTo>
                    <a:cubicBezTo>
                      <a:pt x="1582" y="358"/>
                      <a:pt x="1441" y="361"/>
                      <a:pt x="1300" y="361"/>
                    </a:cubicBezTo>
                    <a:cubicBezTo>
                      <a:pt x="1229" y="361"/>
                      <a:pt x="1159" y="360"/>
                      <a:pt x="1088" y="360"/>
                    </a:cubicBezTo>
                    <a:cubicBezTo>
                      <a:pt x="1018" y="360"/>
                      <a:pt x="948" y="361"/>
                      <a:pt x="879" y="364"/>
                    </a:cubicBezTo>
                    <a:cubicBezTo>
                      <a:pt x="603" y="364"/>
                      <a:pt x="327" y="477"/>
                      <a:pt x="126" y="665"/>
                    </a:cubicBezTo>
                    <a:cubicBezTo>
                      <a:pt x="64" y="728"/>
                      <a:pt x="26" y="816"/>
                      <a:pt x="13" y="904"/>
                    </a:cubicBezTo>
                    <a:cubicBezTo>
                      <a:pt x="1" y="1004"/>
                      <a:pt x="39" y="1092"/>
                      <a:pt x="126" y="1130"/>
                    </a:cubicBezTo>
                    <a:cubicBezTo>
                      <a:pt x="157" y="1145"/>
                      <a:pt x="187" y="1151"/>
                      <a:pt x="218" y="1151"/>
                    </a:cubicBezTo>
                    <a:cubicBezTo>
                      <a:pt x="341" y="1151"/>
                      <a:pt x="465" y="1047"/>
                      <a:pt x="566" y="967"/>
                    </a:cubicBezTo>
                    <a:cubicBezTo>
                      <a:pt x="879" y="741"/>
                      <a:pt x="1293" y="741"/>
                      <a:pt x="1682" y="741"/>
                    </a:cubicBezTo>
                    <a:cubicBezTo>
                      <a:pt x="2034" y="741"/>
                      <a:pt x="2423" y="691"/>
                      <a:pt x="2674" y="465"/>
                    </a:cubicBezTo>
                    <a:cubicBezTo>
                      <a:pt x="2649" y="314"/>
                      <a:pt x="2611" y="151"/>
                      <a:pt x="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2733772" y="-401278"/>
                <a:ext cx="313876" cy="121559"/>
              </a:xfrm>
              <a:custGeom>
                <a:rect b="b" l="l" r="r" t="t"/>
                <a:pathLst>
                  <a:path extrusionOk="0" h="2165" w="5623">
                    <a:moveTo>
                      <a:pt x="5058" y="1"/>
                    </a:moveTo>
                    <a:cubicBezTo>
                      <a:pt x="5033" y="13"/>
                      <a:pt x="5008" y="26"/>
                      <a:pt x="4983" y="26"/>
                    </a:cubicBezTo>
                    <a:cubicBezTo>
                      <a:pt x="4692" y="106"/>
                      <a:pt x="4392" y="146"/>
                      <a:pt x="4098" y="146"/>
                    </a:cubicBezTo>
                    <a:cubicBezTo>
                      <a:pt x="4025" y="146"/>
                      <a:pt x="3951" y="144"/>
                      <a:pt x="3878" y="139"/>
                    </a:cubicBezTo>
                    <a:cubicBezTo>
                      <a:pt x="3817" y="135"/>
                      <a:pt x="3755" y="132"/>
                      <a:pt x="3693" y="132"/>
                    </a:cubicBezTo>
                    <a:cubicBezTo>
                      <a:pt x="3379" y="132"/>
                      <a:pt x="3070" y="186"/>
                      <a:pt x="2787" y="302"/>
                    </a:cubicBezTo>
                    <a:cubicBezTo>
                      <a:pt x="2473" y="465"/>
                      <a:pt x="2209" y="678"/>
                      <a:pt x="1971" y="942"/>
                    </a:cubicBezTo>
                    <a:cubicBezTo>
                      <a:pt x="1708" y="1168"/>
                      <a:pt x="1419" y="1394"/>
                      <a:pt x="1080" y="1431"/>
                    </a:cubicBezTo>
                    <a:cubicBezTo>
                      <a:pt x="1049" y="1434"/>
                      <a:pt x="1018" y="1435"/>
                      <a:pt x="988" y="1435"/>
                    </a:cubicBezTo>
                    <a:cubicBezTo>
                      <a:pt x="743" y="1435"/>
                      <a:pt x="504" y="1347"/>
                      <a:pt x="315" y="1180"/>
                    </a:cubicBezTo>
                    <a:cubicBezTo>
                      <a:pt x="177" y="1456"/>
                      <a:pt x="64" y="1770"/>
                      <a:pt x="1" y="2084"/>
                    </a:cubicBezTo>
                    <a:cubicBezTo>
                      <a:pt x="197" y="2138"/>
                      <a:pt x="396" y="2165"/>
                      <a:pt x="593" y="2165"/>
                    </a:cubicBezTo>
                    <a:cubicBezTo>
                      <a:pt x="1166" y="2165"/>
                      <a:pt x="1720" y="1939"/>
                      <a:pt x="2122" y="1519"/>
                    </a:cubicBezTo>
                    <a:cubicBezTo>
                      <a:pt x="2373" y="1256"/>
                      <a:pt x="2548" y="929"/>
                      <a:pt x="2837" y="728"/>
                    </a:cubicBezTo>
                    <a:cubicBezTo>
                      <a:pt x="3129" y="514"/>
                      <a:pt x="3496" y="451"/>
                      <a:pt x="3869" y="451"/>
                    </a:cubicBezTo>
                    <a:cubicBezTo>
                      <a:pt x="3977" y="451"/>
                      <a:pt x="4085" y="457"/>
                      <a:pt x="4192" y="465"/>
                    </a:cubicBezTo>
                    <a:cubicBezTo>
                      <a:pt x="4499" y="490"/>
                      <a:pt x="4811" y="537"/>
                      <a:pt x="5121" y="537"/>
                    </a:cubicBezTo>
                    <a:cubicBezTo>
                      <a:pt x="5281" y="537"/>
                      <a:pt x="5440" y="524"/>
                      <a:pt x="5598" y="490"/>
                    </a:cubicBezTo>
                    <a:lnTo>
                      <a:pt x="5623" y="490"/>
                    </a:lnTo>
                    <a:cubicBezTo>
                      <a:pt x="5460" y="302"/>
                      <a:pt x="5271" y="139"/>
                      <a:pt x="5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2809464" y="-203976"/>
                <a:ext cx="278821" cy="120549"/>
              </a:xfrm>
              <a:custGeom>
                <a:rect b="b" l="l" r="r" t="t"/>
                <a:pathLst>
                  <a:path extrusionOk="0" h="2147" w="4995">
                    <a:moveTo>
                      <a:pt x="4995" y="0"/>
                    </a:moveTo>
                    <a:lnTo>
                      <a:pt x="4995" y="0"/>
                    </a:lnTo>
                    <a:cubicBezTo>
                      <a:pt x="4869" y="38"/>
                      <a:pt x="4756" y="76"/>
                      <a:pt x="4643" y="138"/>
                    </a:cubicBezTo>
                    <a:cubicBezTo>
                      <a:pt x="4267" y="339"/>
                      <a:pt x="3978" y="665"/>
                      <a:pt x="3639" y="916"/>
                    </a:cubicBezTo>
                    <a:cubicBezTo>
                      <a:pt x="3373" y="1107"/>
                      <a:pt x="3056" y="1253"/>
                      <a:pt x="2744" y="1253"/>
                    </a:cubicBezTo>
                    <a:cubicBezTo>
                      <a:pt x="2644" y="1253"/>
                      <a:pt x="2545" y="1238"/>
                      <a:pt x="2447" y="1205"/>
                    </a:cubicBezTo>
                    <a:cubicBezTo>
                      <a:pt x="2234" y="1117"/>
                      <a:pt x="2046" y="954"/>
                      <a:pt x="1807" y="916"/>
                    </a:cubicBezTo>
                    <a:cubicBezTo>
                      <a:pt x="1785" y="914"/>
                      <a:pt x="1764" y="913"/>
                      <a:pt x="1742" y="913"/>
                    </a:cubicBezTo>
                    <a:cubicBezTo>
                      <a:pt x="1420" y="913"/>
                      <a:pt x="1150" y="1168"/>
                      <a:pt x="891" y="1368"/>
                    </a:cubicBezTo>
                    <a:cubicBezTo>
                      <a:pt x="628" y="1569"/>
                      <a:pt x="326" y="1720"/>
                      <a:pt x="0" y="1820"/>
                    </a:cubicBezTo>
                    <a:cubicBezTo>
                      <a:pt x="201" y="1945"/>
                      <a:pt x="402" y="2058"/>
                      <a:pt x="615" y="2146"/>
                    </a:cubicBezTo>
                    <a:lnTo>
                      <a:pt x="1230" y="1720"/>
                    </a:lnTo>
                    <a:cubicBezTo>
                      <a:pt x="1381" y="1581"/>
                      <a:pt x="1581" y="1506"/>
                      <a:pt x="1782" y="1494"/>
                    </a:cubicBezTo>
                    <a:cubicBezTo>
                      <a:pt x="1983" y="1506"/>
                      <a:pt x="2146" y="1632"/>
                      <a:pt x="2334" y="1694"/>
                    </a:cubicBezTo>
                    <a:cubicBezTo>
                      <a:pt x="2421" y="1724"/>
                      <a:pt x="2510" y="1737"/>
                      <a:pt x="2601" y="1737"/>
                    </a:cubicBezTo>
                    <a:cubicBezTo>
                      <a:pt x="2854" y="1737"/>
                      <a:pt x="3117" y="1635"/>
                      <a:pt x="3338" y="1506"/>
                    </a:cubicBezTo>
                    <a:cubicBezTo>
                      <a:pt x="3652" y="1331"/>
                      <a:pt x="3928" y="1092"/>
                      <a:pt x="4254" y="979"/>
                    </a:cubicBezTo>
                    <a:cubicBezTo>
                      <a:pt x="4367" y="941"/>
                      <a:pt x="4480" y="916"/>
                      <a:pt x="4593" y="891"/>
                    </a:cubicBezTo>
                    <a:cubicBezTo>
                      <a:pt x="4769" y="615"/>
                      <a:pt x="4907" y="327"/>
                      <a:pt x="4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2697377" y="-415372"/>
                <a:ext cx="377622" cy="345981"/>
              </a:xfrm>
              <a:custGeom>
                <a:rect b="b" l="l" r="r" t="t"/>
                <a:pathLst>
                  <a:path extrusionOk="0" h="6162" w="6765">
                    <a:moveTo>
                      <a:pt x="2397" y="1"/>
                    </a:moveTo>
                    <a:cubicBezTo>
                      <a:pt x="427" y="1005"/>
                      <a:pt x="0" y="3640"/>
                      <a:pt x="1556" y="5208"/>
                    </a:cubicBezTo>
                    <a:cubicBezTo>
                      <a:pt x="2202" y="5854"/>
                      <a:pt x="3031" y="6162"/>
                      <a:pt x="3852" y="6162"/>
                    </a:cubicBezTo>
                    <a:cubicBezTo>
                      <a:pt x="5025" y="6162"/>
                      <a:pt x="6181" y="5534"/>
                      <a:pt x="6764" y="4368"/>
                    </a:cubicBezTo>
                    <a:lnTo>
                      <a:pt x="6764" y="4368"/>
                    </a:lnTo>
                    <a:cubicBezTo>
                      <a:pt x="6289" y="4605"/>
                      <a:pt x="5794" y="4715"/>
                      <a:pt x="5312" y="4715"/>
                    </a:cubicBezTo>
                    <a:cubicBezTo>
                      <a:pt x="3607" y="4715"/>
                      <a:pt x="2058" y="3347"/>
                      <a:pt x="2058" y="1469"/>
                    </a:cubicBezTo>
                    <a:cubicBezTo>
                      <a:pt x="2058" y="954"/>
                      <a:pt x="2171" y="452"/>
                      <a:pt x="2397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2" name="Google Shape;732;p35"/>
          <p:cNvGrpSpPr/>
          <p:nvPr/>
        </p:nvGrpSpPr>
        <p:grpSpPr>
          <a:xfrm rot="5400000">
            <a:off x="7622349" y="1840333"/>
            <a:ext cx="517538" cy="456382"/>
            <a:chOff x="2094149" y="2975908"/>
            <a:chExt cx="517538" cy="456382"/>
          </a:xfrm>
        </p:grpSpPr>
        <p:sp>
          <p:nvSpPr>
            <p:cNvPr id="733" name="Google Shape;733;p35"/>
            <p:cNvSpPr/>
            <p:nvPr/>
          </p:nvSpPr>
          <p:spPr>
            <a:xfrm>
              <a:off x="2094149" y="2976032"/>
              <a:ext cx="494112" cy="456134"/>
            </a:xfrm>
            <a:custGeom>
              <a:rect b="b" l="l" r="r" t="t"/>
              <a:pathLst>
                <a:path extrusionOk="0" h="9206" w="9864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35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735" name="Google Shape;735;p35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rect b="b" l="l" r="r" t="t"/>
                <a:pathLst>
                  <a:path extrusionOk="0" h="9211" w="10328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rect b="b" l="l" r="r" t="t"/>
                <a:pathLst>
                  <a:path extrusionOk="0" h="1938" w="2272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rect b="b" l="l" r="r" t="t"/>
                <a:pathLst>
                  <a:path extrusionOk="0" h="627" w="741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rect b="b" l="l" r="r" t="t"/>
                <a:pathLst>
                  <a:path extrusionOk="0" h="879" w="879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rect b="b" l="l" r="r" t="t"/>
                <a:pathLst>
                  <a:path extrusionOk="0" h="428" w="427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rect b="b" l="l" r="r" t="t"/>
                <a:pathLst>
                  <a:path extrusionOk="0" h="784" w="917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rect b="b" l="l" r="r" t="t"/>
                <a:pathLst>
                  <a:path extrusionOk="0" h="1225" w="1419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rect b="b" l="l" r="r" t="t"/>
                <a:pathLst>
                  <a:path extrusionOk="0" h="1356" w="1356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rect b="b" l="l" r="r" t="t"/>
                <a:pathLst>
                  <a:path extrusionOk="0" h="767" w="905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rect b="b" l="l" r="r" t="t"/>
                <a:pathLst>
                  <a:path extrusionOk="0" h="7788" w="8208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5" name="Google Shape;745;p35"/>
          <p:cNvSpPr/>
          <p:nvPr/>
        </p:nvSpPr>
        <p:spPr>
          <a:xfrm>
            <a:off x="5607112" y="1698223"/>
            <a:ext cx="764637" cy="740623"/>
          </a:xfrm>
          <a:custGeom>
            <a:rect b="b" l="l" r="r" t="t"/>
            <a:pathLst>
              <a:path extrusionOk="0" h="11878" w="11815">
                <a:moveTo>
                  <a:pt x="6301" y="725"/>
                </a:moveTo>
                <a:lnTo>
                  <a:pt x="6301" y="1670"/>
                </a:lnTo>
                <a:cubicBezTo>
                  <a:pt x="6301" y="2143"/>
                  <a:pt x="6490" y="2584"/>
                  <a:pt x="6805" y="2899"/>
                </a:cubicBezTo>
                <a:lnTo>
                  <a:pt x="7120" y="3214"/>
                </a:lnTo>
                <a:cubicBezTo>
                  <a:pt x="7026" y="3340"/>
                  <a:pt x="6868" y="3529"/>
                  <a:pt x="6742" y="3781"/>
                </a:cubicBezTo>
                <a:lnTo>
                  <a:pt x="6648" y="3781"/>
                </a:lnTo>
                <a:cubicBezTo>
                  <a:pt x="6459" y="3576"/>
                  <a:pt x="6191" y="3474"/>
                  <a:pt x="5923" y="3474"/>
                </a:cubicBezTo>
                <a:cubicBezTo>
                  <a:pt x="5656" y="3474"/>
                  <a:pt x="5388" y="3576"/>
                  <a:pt x="5199" y="3781"/>
                </a:cubicBezTo>
                <a:lnTo>
                  <a:pt x="5167" y="3813"/>
                </a:lnTo>
                <a:cubicBezTo>
                  <a:pt x="5167" y="3813"/>
                  <a:pt x="5167" y="3781"/>
                  <a:pt x="5136" y="3781"/>
                </a:cubicBezTo>
                <a:cubicBezTo>
                  <a:pt x="5010" y="3529"/>
                  <a:pt x="4884" y="3372"/>
                  <a:pt x="4758" y="3214"/>
                </a:cubicBezTo>
                <a:lnTo>
                  <a:pt x="5073" y="2899"/>
                </a:lnTo>
                <a:cubicBezTo>
                  <a:pt x="5388" y="2584"/>
                  <a:pt x="5608" y="2143"/>
                  <a:pt x="5608" y="1670"/>
                </a:cubicBezTo>
                <a:lnTo>
                  <a:pt x="5608" y="725"/>
                </a:lnTo>
                <a:close/>
                <a:moveTo>
                  <a:pt x="3970" y="3529"/>
                </a:moveTo>
                <a:cubicBezTo>
                  <a:pt x="4159" y="3529"/>
                  <a:pt x="4348" y="3687"/>
                  <a:pt x="4506" y="4002"/>
                </a:cubicBezTo>
                <a:cubicBezTo>
                  <a:pt x="4569" y="4128"/>
                  <a:pt x="4600" y="4285"/>
                  <a:pt x="4663" y="4474"/>
                </a:cubicBezTo>
                <a:cubicBezTo>
                  <a:pt x="4758" y="4852"/>
                  <a:pt x="4821" y="5293"/>
                  <a:pt x="4852" y="5829"/>
                </a:cubicBezTo>
                <a:lnTo>
                  <a:pt x="3812" y="6837"/>
                </a:lnTo>
                <a:lnTo>
                  <a:pt x="3340" y="6396"/>
                </a:lnTo>
                <a:cubicBezTo>
                  <a:pt x="3293" y="6333"/>
                  <a:pt x="3206" y="6302"/>
                  <a:pt x="3115" y="6302"/>
                </a:cubicBezTo>
                <a:cubicBezTo>
                  <a:pt x="3025" y="6302"/>
                  <a:pt x="2930" y="6333"/>
                  <a:pt x="2867" y="6396"/>
                </a:cubicBezTo>
                <a:cubicBezTo>
                  <a:pt x="2804" y="6491"/>
                  <a:pt x="2804" y="6554"/>
                  <a:pt x="2804" y="6648"/>
                </a:cubicBezTo>
                <a:cubicBezTo>
                  <a:pt x="2804" y="6711"/>
                  <a:pt x="2836" y="6837"/>
                  <a:pt x="2930" y="6869"/>
                </a:cubicBezTo>
                <a:lnTo>
                  <a:pt x="3340" y="7310"/>
                </a:lnTo>
                <a:lnTo>
                  <a:pt x="2206" y="8444"/>
                </a:lnTo>
                <a:cubicBezTo>
                  <a:pt x="2080" y="8570"/>
                  <a:pt x="2080" y="8822"/>
                  <a:pt x="2206" y="8916"/>
                </a:cubicBezTo>
                <a:cubicBezTo>
                  <a:pt x="2300" y="9011"/>
                  <a:pt x="2363" y="9042"/>
                  <a:pt x="2458" y="9042"/>
                </a:cubicBezTo>
                <a:cubicBezTo>
                  <a:pt x="2521" y="9042"/>
                  <a:pt x="2647" y="9011"/>
                  <a:pt x="2678" y="8916"/>
                </a:cubicBezTo>
                <a:lnTo>
                  <a:pt x="4852" y="6743"/>
                </a:lnTo>
                <a:lnTo>
                  <a:pt x="4852" y="6806"/>
                </a:lnTo>
                <a:cubicBezTo>
                  <a:pt x="4758" y="7971"/>
                  <a:pt x="4569" y="8979"/>
                  <a:pt x="4254" y="9358"/>
                </a:cubicBezTo>
                <a:cubicBezTo>
                  <a:pt x="3970" y="9767"/>
                  <a:pt x="3529" y="9988"/>
                  <a:pt x="3056" y="10271"/>
                </a:cubicBezTo>
                <a:cubicBezTo>
                  <a:pt x="2867" y="10397"/>
                  <a:pt x="2710" y="10492"/>
                  <a:pt x="2521" y="10618"/>
                </a:cubicBezTo>
                <a:cubicBezTo>
                  <a:pt x="2111" y="10901"/>
                  <a:pt x="1702" y="11185"/>
                  <a:pt x="1292" y="11185"/>
                </a:cubicBezTo>
                <a:cubicBezTo>
                  <a:pt x="851" y="11122"/>
                  <a:pt x="662" y="10712"/>
                  <a:pt x="693" y="9862"/>
                </a:cubicBezTo>
                <a:cubicBezTo>
                  <a:pt x="756" y="8759"/>
                  <a:pt x="1261" y="7152"/>
                  <a:pt x="1954" y="5766"/>
                </a:cubicBezTo>
                <a:cubicBezTo>
                  <a:pt x="2332" y="5104"/>
                  <a:pt x="2710" y="4506"/>
                  <a:pt x="3056" y="4128"/>
                </a:cubicBezTo>
                <a:cubicBezTo>
                  <a:pt x="3434" y="3781"/>
                  <a:pt x="3749" y="3529"/>
                  <a:pt x="3970" y="3529"/>
                </a:cubicBezTo>
                <a:close/>
                <a:moveTo>
                  <a:pt x="7845" y="3624"/>
                </a:moveTo>
                <a:cubicBezTo>
                  <a:pt x="8066" y="3624"/>
                  <a:pt x="8381" y="3813"/>
                  <a:pt x="8759" y="4191"/>
                </a:cubicBezTo>
                <a:cubicBezTo>
                  <a:pt x="9105" y="4600"/>
                  <a:pt x="9483" y="5136"/>
                  <a:pt x="9861" y="5860"/>
                </a:cubicBezTo>
                <a:cubicBezTo>
                  <a:pt x="10555" y="7247"/>
                  <a:pt x="11059" y="8853"/>
                  <a:pt x="11122" y="9956"/>
                </a:cubicBezTo>
                <a:cubicBezTo>
                  <a:pt x="11153" y="10744"/>
                  <a:pt x="10933" y="11185"/>
                  <a:pt x="10523" y="11185"/>
                </a:cubicBezTo>
                <a:cubicBezTo>
                  <a:pt x="10504" y="11186"/>
                  <a:pt x="10485" y="11187"/>
                  <a:pt x="10466" y="11187"/>
                </a:cubicBezTo>
                <a:cubicBezTo>
                  <a:pt x="10072" y="11187"/>
                  <a:pt x="9655" y="10888"/>
                  <a:pt x="9294" y="10618"/>
                </a:cubicBezTo>
                <a:cubicBezTo>
                  <a:pt x="9105" y="10492"/>
                  <a:pt x="8948" y="10397"/>
                  <a:pt x="8727" y="10271"/>
                </a:cubicBezTo>
                <a:cubicBezTo>
                  <a:pt x="8286" y="9988"/>
                  <a:pt x="7845" y="9767"/>
                  <a:pt x="7562" y="9358"/>
                </a:cubicBezTo>
                <a:cubicBezTo>
                  <a:pt x="7278" y="8979"/>
                  <a:pt x="7057" y="7971"/>
                  <a:pt x="6963" y="6869"/>
                </a:cubicBezTo>
                <a:lnTo>
                  <a:pt x="6963" y="6837"/>
                </a:lnTo>
                <a:lnTo>
                  <a:pt x="9137" y="9011"/>
                </a:lnTo>
                <a:cubicBezTo>
                  <a:pt x="9200" y="9074"/>
                  <a:pt x="9294" y="9137"/>
                  <a:pt x="9357" y="9137"/>
                </a:cubicBezTo>
                <a:cubicBezTo>
                  <a:pt x="9452" y="9137"/>
                  <a:pt x="9578" y="9074"/>
                  <a:pt x="9609" y="9011"/>
                </a:cubicBezTo>
                <a:cubicBezTo>
                  <a:pt x="9735" y="8885"/>
                  <a:pt x="9735" y="8633"/>
                  <a:pt x="9609" y="8538"/>
                </a:cubicBezTo>
                <a:lnTo>
                  <a:pt x="8475" y="7404"/>
                </a:lnTo>
                <a:lnTo>
                  <a:pt x="8885" y="6963"/>
                </a:lnTo>
                <a:cubicBezTo>
                  <a:pt x="9011" y="6837"/>
                  <a:pt x="9011" y="6617"/>
                  <a:pt x="8885" y="6491"/>
                </a:cubicBezTo>
                <a:cubicBezTo>
                  <a:pt x="8838" y="6428"/>
                  <a:pt x="8751" y="6396"/>
                  <a:pt x="8660" y="6396"/>
                </a:cubicBezTo>
                <a:cubicBezTo>
                  <a:pt x="8570" y="6396"/>
                  <a:pt x="8475" y="6428"/>
                  <a:pt x="8412" y="6491"/>
                </a:cubicBezTo>
                <a:lnTo>
                  <a:pt x="8003" y="6932"/>
                </a:lnTo>
                <a:lnTo>
                  <a:pt x="6963" y="5892"/>
                </a:lnTo>
                <a:cubicBezTo>
                  <a:pt x="6994" y="5388"/>
                  <a:pt x="7057" y="4915"/>
                  <a:pt x="7152" y="4569"/>
                </a:cubicBezTo>
                <a:cubicBezTo>
                  <a:pt x="7215" y="4411"/>
                  <a:pt x="7278" y="4222"/>
                  <a:pt x="7310" y="4096"/>
                </a:cubicBezTo>
                <a:cubicBezTo>
                  <a:pt x="7499" y="3781"/>
                  <a:pt x="7656" y="3624"/>
                  <a:pt x="7845" y="3624"/>
                </a:cubicBezTo>
                <a:close/>
                <a:moveTo>
                  <a:pt x="5230" y="1"/>
                </a:moveTo>
                <a:cubicBezTo>
                  <a:pt x="5041" y="1"/>
                  <a:pt x="4884" y="158"/>
                  <a:pt x="4884" y="347"/>
                </a:cubicBez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8"/>
                </a:lnTo>
                <a:lnTo>
                  <a:pt x="4002" y="2868"/>
                </a:lnTo>
                <a:cubicBezTo>
                  <a:pt x="3991" y="2867"/>
                  <a:pt x="3981" y="2867"/>
                  <a:pt x="3970" y="2867"/>
                </a:cubicBezTo>
                <a:cubicBezTo>
                  <a:pt x="2880" y="2867"/>
                  <a:pt x="1886" y="4484"/>
                  <a:pt x="1387" y="5451"/>
                </a:cubicBezTo>
                <a:cubicBezTo>
                  <a:pt x="599" y="6963"/>
                  <a:pt x="63" y="8601"/>
                  <a:pt x="32" y="9862"/>
                </a:cubicBezTo>
                <a:cubicBezTo>
                  <a:pt x="0" y="10429"/>
                  <a:pt x="63" y="10901"/>
                  <a:pt x="284" y="11216"/>
                </a:cubicBezTo>
                <a:cubicBezTo>
                  <a:pt x="473" y="11657"/>
                  <a:pt x="820" y="11878"/>
                  <a:pt x="1292" y="11878"/>
                </a:cubicBezTo>
                <a:lnTo>
                  <a:pt x="1387" y="11878"/>
                </a:lnTo>
                <a:cubicBezTo>
                  <a:pt x="1954" y="11878"/>
                  <a:pt x="2489" y="11531"/>
                  <a:pt x="2962" y="11216"/>
                </a:cubicBezTo>
                <a:cubicBezTo>
                  <a:pt x="3119" y="11090"/>
                  <a:pt x="3277" y="10964"/>
                  <a:pt x="3434" y="10901"/>
                </a:cubicBezTo>
                <a:cubicBezTo>
                  <a:pt x="3970" y="10586"/>
                  <a:pt x="4474" y="10303"/>
                  <a:pt x="4852" y="9799"/>
                </a:cubicBezTo>
                <a:cubicBezTo>
                  <a:pt x="5199" y="9263"/>
                  <a:pt x="5482" y="8223"/>
                  <a:pt x="5545" y="6963"/>
                </a:cubicBezTo>
                <a:cubicBezTo>
                  <a:pt x="5545" y="6648"/>
                  <a:pt x="5577" y="6365"/>
                  <a:pt x="5545" y="6081"/>
                </a:cubicBezTo>
                <a:lnTo>
                  <a:pt x="5545" y="5987"/>
                </a:lnTo>
                <a:cubicBezTo>
                  <a:pt x="5545" y="5451"/>
                  <a:pt x="5482" y="4978"/>
                  <a:pt x="5388" y="4569"/>
                </a:cubicBezTo>
                <a:lnTo>
                  <a:pt x="5671" y="4285"/>
                </a:lnTo>
                <a:cubicBezTo>
                  <a:pt x="5734" y="4222"/>
                  <a:pt x="5821" y="4191"/>
                  <a:pt x="5908" y="4191"/>
                </a:cubicBezTo>
                <a:cubicBezTo>
                  <a:pt x="5994" y="4191"/>
                  <a:pt x="6081" y="4222"/>
                  <a:pt x="6144" y="4285"/>
                </a:cubicBezTo>
                <a:lnTo>
                  <a:pt x="6427" y="4569"/>
                </a:lnTo>
                <a:cubicBezTo>
                  <a:pt x="6270" y="5230"/>
                  <a:pt x="6207" y="6050"/>
                  <a:pt x="6270" y="6963"/>
                </a:cubicBezTo>
                <a:cubicBezTo>
                  <a:pt x="6333" y="8223"/>
                  <a:pt x="6616" y="9295"/>
                  <a:pt x="6963" y="9799"/>
                </a:cubicBezTo>
                <a:cubicBezTo>
                  <a:pt x="7310" y="10303"/>
                  <a:pt x="7845" y="10618"/>
                  <a:pt x="8381" y="10901"/>
                </a:cubicBezTo>
                <a:cubicBezTo>
                  <a:pt x="8538" y="10964"/>
                  <a:pt x="8696" y="11090"/>
                  <a:pt x="8853" y="11216"/>
                </a:cubicBezTo>
                <a:cubicBezTo>
                  <a:pt x="9326" y="11531"/>
                  <a:pt x="9830" y="11878"/>
                  <a:pt x="10429" y="11878"/>
                </a:cubicBezTo>
                <a:lnTo>
                  <a:pt x="10523" y="11878"/>
                </a:lnTo>
                <a:cubicBezTo>
                  <a:pt x="10996" y="11846"/>
                  <a:pt x="11342" y="11594"/>
                  <a:pt x="11531" y="11216"/>
                </a:cubicBezTo>
                <a:cubicBezTo>
                  <a:pt x="11720" y="10870"/>
                  <a:pt x="11815" y="10429"/>
                  <a:pt x="11783" y="9862"/>
                </a:cubicBezTo>
                <a:cubicBezTo>
                  <a:pt x="11720" y="8664"/>
                  <a:pt x="11216" y="6963"/>
                  <a:pt x="10429" y="5451"/>
                </a:cubicBezTo>
                <a:cubicBezTo>
                  <a:pt x="9924" y="4474"/>
                  <a:pt x="8885" y="2868"/>
                  <a:pt x="7782" y="2868"/>
                </a:cubicBezTo>
                <a:lnTo>
                  <a:pt x="7751" y="2868"/>
                </a:lnTo>
                <a:lnTo>
                  <a:pt x="7278" y="2395"/>
                </a:lnTo>
                <a:cubicBezTo>
                  <a:pt x="7089" y="2206"/>
                  <a:pt x="6963" y="1922"/>
                  <a:pt x="6963" y="1639"/>
                </a:cubicBezTo>
                <a:lnTo>
                  <a:pt x="6963" y="347"/>
                </a:lnTo>
                <a:cubicBezTo>
                  <a:pt x="6963" y="158"/>
                  <a:pt x="6805" y="1"/>
                  <a:pt x="66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2850538" y="1879926"/>
            <a:ext cx="608081" cy="540236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"/>
          <p:cNvSpPr txBox="1"/>
          <p:nvPr>
            <p:ph type="title"/>
          </p:nvPr>
        </p:nvSpPr>
        <p:spPr>
          <a:xfrm>
            <a:off x="713100" y="303750"/>
            <a:ext cx="7717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Contrôle de la fusée avec les bras – Capteurs EMG</a:t>
            </a:r>
            <a:endParaRPr/>
          </a:p>
        </p:txBody>
      </p:sp>
      <p:sp>
        <p:nvSpPr>
          <p:cNvPr id="753" name="Google Shape;753;p36"/>
          <p:cNvSpPr txBox="1"/>
          <p:nvPr>
            <p:ph idx="1" type="subTitle"/>
          </p:nvPr>
        </p:nvSpPr>
        <p:spPr>
          <a:xfrm>
            <a:off x="713225" y="2610622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Déplacement a droite</a:t>
            </a:r>
            <a:endParaRPr/>
          </a:p>
        </p:txBody>
      </p:sp>
      <p:sp>
        <p:nvSpPr>
          <p:cNvPr id="754" name="Google Shape;754;p36"/>
          <p:cNvSpPr txBox="1"/>
          <p:nvPr>
            <p:ph idx="2" type="subTitle"/>
          </p:nvPr>
        </p:nvSpPr>
        <p:spPr>
          <a:xfrm>
            <a:off x="3407700" y="2610622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Deplacement a gauche</a:t>
            </a:r>
            <a:endParaRPr/>
          </a:p>
        </p:txBody>
      </p:sp>
      <p:sp>
        <p:nvSpPr>
          <p:cNvPr id="755" name="Google Shape;755;p36"/>
          <p:cNvSpPr txBox="1"/>
          <p:nvPr>
            <p:ph idx="3" type="subTitle"/>
          </p:nvPr>
        </p:nvSpPr>
        <p:spPr>
          <a:xfrm>
            <a:off x="713225" y="2061975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Droite</a:t>
            </a:r>
            <a:endParaRPr/>
          </a:p>
        </p:txBody>
      </p:sp>
      <p:sp>
        <p:nvSpPr>
          <p:cNvPr id="756" name="Google Shape;756;p36"/>
          <p:cNvSpPr txBox="1"/>
          <p:nvPr>
            <p:ph idx="4" type="subTitle"/>
          </p:nvPr>
        </p:nvSpPr>
        <p:spPr>
          <a:xfrm>
            <a:off x="3407700" y="2061975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gauche</a:t>
            </a:r>
            <a:endParaRPr/>
          </a:p>
        </p:txBody>
      </p:sp>
      <p:sp>
        <p:nvSpPr>
          <p:cNvPr id="757" name="Google Shape;757;p36"/>
          <p:cNvSpPr txBox="1"/>
          <p:nvPr>
            <p:ph idx="5" type="subTitle"/>
          </p:nvPr>
        </p:nvSpPr>
        <p:spPr>
          <a:xfrm>
            <a:off x="6102175" y="2610622"/>
            <a:ext cx="2328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 fusée lance des balles pour </a:t>
            </a:r>
            <a:r>
              <a:rPr lang="en"/>
              <a:t>détruire</a:t>
            </a:r>
            <a:r>
              <a:rPr lang="en"/>
              <a:t> les météores</a:t>
            </a:r>
            <a:endParaRPr/>
          </a:p>
        </p:txBody>
      </p:sp>
      <p:sp>
        <p:nvSpPr>
          <p:cNvPr id="758" name="Google Shape;758;p36"/>
          <p:cNvSpPr txBox="1"/>
          <p:nvPr>
            <p:ph idx="6" type="subTitle"/>
          </p:nvPr>
        </p:nvSpPr>
        <p:spPr>
          <a:xfrm>
            <a:off x="6102175" y="2061975"/>
            <a:ext cx="2328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Les deux</a:t>
            </a:r>
            <a:endParaRPr/>
          </a:p>
        </p:txBody>
      </p:sp>
      <p:cxnSp>
        <p:nvCxnSpPr>
          <p:cNvPr id="759" name="Google Shape;759;p36"/>
          <p:cNvCxnSpPr/>
          <p:nvPr/>
        </p:nvCxnSpPr>
        <p:spPr>
          <a:xfrm>
            <a:off x="1420325" y="2564898"/>
            <a:ext cx="9144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6"/>
          <p:cNvCxnSpPr/>
          <p:nvPr/>
        </p:nvCxnSpPr>
        <p:spPr>
          <a:xfrm>
            <a:off x="4114800" y="2564898"/>
            <a:ext cx="9144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6"/>
          <p:cNvCxnSpPr/>
          <p:nvPr/>
        </p:nvCxnSpPr>
        <p:spPr>
          <a:xfrm>
            <a:off x="6809275" y="2564898"/>
            <a:ext cx="9144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62" name="Google Shape;762;p36"/>
          <p:cNvSpPr/>
          <p:nvPr/>
        </p:nvSpPr>
        <p:spPr>
          <a:xfrm>
            <a:off x="6521825" y="4608575"/>
            <a:ext cx="182883" cy="184175"/>
          </a:xfrm>
          <a:custGeom>
            <a:rect b="b" l="l" r="r" t="t"/>
            <a:pathLst>
              <a:path extrusionOk="0" h="7367" w="7706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644650" y="1807150"/>
            <a:ext cx="137160" cy="137161"/>
          </a:xfrm>
          <a:custGeom>
            <a:rect b="b" l="l" r="r" t="t"/>
            <a:pathLst>
              <a:path extrusionOk="0" h="4795" w="4782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8535450" y="1970538"/>
            <a:ext cx="91441" cy="91441"/>
          </a:xfrm>
          <a:custGeom>
            <a:rect b="b" l="l" r="r" t="t"/>
            <a:pathLst>
              <a:path extrusionOk="0" h="2385" w="2385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614700" y="1362450"/>
            <a:ext cx="197050" cy="198925"/>
          </a:xfrm>
          <a:custGeom>
            <a:rect b="b" l="l" r="r" t="t"/>
            <a:pathLst>
              <a:path extrusionOk="0" h="7957" w="7882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6964725" y="44714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40063" y="171557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rotWithShape="0" algn="bl">
              <a:schemeClr val="dk1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 and Planets Study Planner by Slidesgo">
  <a:themeElements>
    <a:clrScheme name="Simple Light">
      <a:dk1>
        <a:srgbClr val="FFFFFF"/>
      </a:dk1>
      <a:lt1>
        <a:srgbClr val="152849"/>
      </a:lt1>
      <a:dk2>
        <a:srgbClr val="2A4D7C"/>
      </a:dk2>
      <a:lt2>
        <a:srgbClr val="57A0CF"/>
      </a:lt2>
      <a:accent1>
        <a:srgbClr val="70CDE2"/>
      </a:accent1>
      <a:accent2>
        <a:srgbClr val="87D38C"/>
      </a:accent2>
      <a:accent3>
        <a:srgbClr val="CFE88B"/>
      </a:accent3>
      <a:accent4>
        <a:srgbClr val="F8E459"/>
      </a:accent4>
      <a:accent5>
        <a:srgbClr val="EA9E44"/>
      </a:accent5>
      <a:accent6>
        <a:srgbClr val="CC61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