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22EDB-1B04-49DD-8DFE-8443B3BBD090}" v="151" dt="2024-03-08T12:09:39.797"/>
    <p1510:client id="{C4A38BD5-DE49-4AEE-937E-7EA5B06BCC3D}" v="47" dt="2024-03-07T18:41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mansaray" userId="ecb572847e0e9610" providerId="Windows Live" clId="Web-{C4A38BD5-DE49-4AEE-937E-7EA5B06BCC3D}"/>
    <pc:docChg chg="addSld modSld">
      <pc:chgData name="ibrahim mansaray" userId="ecb572847e0e9610" providerId="Windows Live" clId="Web-{C4A38BD5-DE49-4AEE-937E-7EA5B06BCC3D}" dt="2024-03-07T18:41:31.739" v="44" actId="1076"/>
      <pc:docMkLst>
        <pc:docMk/>
      </pc:docMkLst>
      <pc:sldChg chg="addSp delSp modSp new">
        <pc:chgData name="ibrahim mansaray" userId="ecb572847e0e9610" providerId="Windows Live" clId="Web-{C4A38BD5-DE49-4AEE-937E-7EA5B06BCC3D}" dt="2024-03-07T18:41:31.739" v="44" actId="1076"/>
        <pc:sldMkLst>
          <pc:docMk/>
          <pc:sldMk cId="463601743" sldId="260"/>
        </pc:sldMkLst>
        <pc:spChg chg="mod">
          <ac:chgData name="ibrahim mansaray" userId="ecb572847e0e9610" providerId="Windows Live" clId="Web-{C4A38BD5-DE49-4AEE-937E-7EA5B06BCC3D}" dt="2024-03-07T18:40:06.971" v="6" actId="20577"/>
          <ac:spMkLst>
            <pc:docMk/>
            <pc:sldMk cId="463601743" sldId="260"/>
            <ac:spMk id="2" creationId="{C54EB594-FF18-6448-3E69-9121F3582D8D}"/>
          </ac:spMkLst>
        </pc:spChg>
        <pc:spChg chg="mod">
          <ac:chgData name="ibrahim mansaray" userId="ecb572847e0e9610" providerId="Windows Live" clId="Web-{C4A38BD5-DE49-4AEE-937E-7EA5B06BCC3D}" dt="2024-03-07T18:40:50.753" v="37" actId="20577"/>
          <ac:spMkLst>
            <pc:docMk/>
            <pc:sldMk cId="463601743" sldId="260"/>
            <ac:spMk id="3" creationId="{4131AA9F-2128-EA81-7BBE-D14D761C52A2}"/>
          </ac:spMkLst>
        </pc:spChg>
        <pc:spChg chg="add del mod">
          <ac:chgData name="ibrahim mansaray" userId="ecb572847e0e9610" providerId="Windows Live" clId="Web-{C4A38BD5-DE49-4AEE-937E-7EA5B06BCC3D}" dt="2024-03-07T18:41:09.941" v="41"/>
          <ac:spMkLst>
            <pc:docMk/>
            <pc:sldMk cId="463601743" sldId="260"/>
            <ac:spMk id="4" creationId="{05338308-1030-70E5-AF62-3C01E59F188D}"/>
          </ac:spMkLst>
        </pc:spChg>
        <pc:picChg chg="add mod">
          <ac:chgData name="ibrahim mansaray" userId="ecb572847e0e9610" providerId="Windows Live" clId="Web-{C4A38BD5-DE49-4AEE-937E-7EA5B06BCC3D}" dt="2024-03-07T18:41:31.739" v="44" actId="1076"/>
          <ac:picMkLst>
            <pc:docMk/>
            <pc:sldMk cId="463601743" sldId="260"/>
            <ac:picMk id="5" creationId="{1FB5D2AD-C2F9-8446-5AEB-3994BEBCC9B0}"/>
          </ac:picMkLst>
        </pc:picChg>
      </pc:sldChg>
    </pc:docChg>
  </pc:docChgLst>
  <pc:docChgLst>
    <pc:chgData name="ibrahim mansaray" userId="ecb572847e0e9610" providerId="Windows Live" clId="Web-{B8704CE3-094D-49EA-AC40-D2E824AB7052}"/>
    <pc:docChg chg="addSld modSld">
      <pc:chgData name="ibrahim mansaray" userId="ecb572847e0e9610" providerId="Windows Live" clId="Web-{B8704CE3-094D-49EA-AC40-D2E824AB7052}" dt="2024-02-24T09:31:03.390" v="8" actId="20577"/>
      <pc:docMkLst>
        <pc:docMk/>
      </pc:docMkLst>
      <pc:sldChg chg="addSp delSp modSp new">
        <pc:chgData name="ibrahim mansaray" userId="ecb572847e0e9610" providerId="Windows Live" clId="Web-{B8704CE3-094D-49EA-AC40-D2E824AB7052}" dt="2024-02-24T09:31:03.390" v="8" actId="20577"/>
        <pc:sldMkLst>
          <pc:docMk/>
          <pc:sldMk cId="3562008495" sldId="259"/>
        </pc:sldMkLst>
        <pc:spChg chg="del">
          <ac:chgData name="ibrahim mansaray" userId="ecb572847e0e9610" providerId="Windows Live" clId="Web-{B8704CE3-094D-49EA-AC40-D2E824AB7052}" dt="2024-02-22T08:15:50.428" v="2"/>
          <ac:spMkLst>
            <pc:docMk/>
            <pc:sldMk cId="3562008495" sldId="259"/>
            <ac:spMk id="2" creationId="{3ECE8391-8CCB-0925-8562-9DFF12B95920}"/>
          </ac:spMkLst>
        </pc:spChg>
        <pc:spChg chg="add del mod">
          <ac:chgData name="ibrahim mansaray" userId="ecb572847e0e9610" providerId="Windows Live" clId="Web-{B8704CE3-094D-49EA-AC40-D2E824AB7052}" dt="2024-02-24T09:30:48.780" v="6"/>
          <ac:spMkLst>
            <pc:docMk/>
            <pc:sldMk cId="3562008495" sldId="259"/>
            <ac:spMk id="2" creationId="{BA15FFFD-3474-732B-5D2B-79C3FB618D6E}"/>
          </ac:spMkLst>
        </pc:spChg>
        <pc:spChg chg="del">
          <ac:chgData name="ibrahim mansaray" userId="ecb572847e0e9610" providerId="Windows Live" clId="Web-{B8704CE3-094D-49EA-AC40-D2E824AB7052}" dt="2024-02-22T08:15:50.428" v="1"/>
          <ac:spMkLst>
            <pc:docMk/>
            <pc:sldMk cId="3562008495" sldId="259"/>
            <ac:spMk id="3" creationId="{C6052E64-990F-4C33-4FCA-D3C13DB38DF7}"/>
          </ac:spMkLst>
        </pc:spChg>
        <pc:spChg chg="add mod">
          <ac:chgData name="ibrahim mansaray" userId="ecb572847e0e9610" providerId="Windows Live" clId="Web-{B8704CE3-094D-49EA-AC40-D2E824AB7052}" dt="2024-02-24T09:31:03.390" v="8" actId="20577"/>
          <ac:spMkLst>
            <pc:docMk/>
            <pc:sldMk cId="3562008495" sldId="259"/>
            <ac:spMk id="4" creationId="{61A3A278-FBB9-BF01-633E-7FB09E687969}"/>
          </ac:spMkLst>
        </pc:spChg>
      </pc:sldChg>
    </pc:docChg>
  </pc:docChgLst>
  <pc:docChgLst>
    <pc:chgData name="ibrahim mansaray" userId="ecb572847e0e9610" providerId="Windows Live" clId="Web-{BCD22EDB-1B04-49DD-8DFE-8443B3BBD090}"/>
    <pc:docChg chg="addSld modSld">
      <pc:chgData name="ibrahim mansaray" userId="ecb572847e0e9610" providerId="Windows Live" clId="Web-{BCD22EDB-1B04-49DD-8DFE-8443B3BBD090}" dt="2024-03-08T12:09:38.686" v="105" actId="20577"/>
      <pc:docMkLst>
        <pc:docMk/>
      </pc:docMkLst>
      <pc:sldChg chg="addSp delSp modSp new">
        <pc:chgData name="ibrahim mansaray" userId="ecb572847e0e9610" providerId="Windows Live" clId="Web-{BCD22EDB-1B04-49DD-8DFE-8443B3BBD090}" dt="2024-03-08T11:55:41.902" v="68" actId="1076"/>
        <pc:sldMkLst>
          <pc:docMk/>
          <pc:sldMk cId="4024344829" sldId="261"/>
        </pc:sldMkLst>
        <pc:spChg chg="mod">
          <ac:chgData name="ibrahim mansaray" userId="ecb572847e0e9610" providerId="Windows Live" clId="Web-{BCD22EDB-1B04-49DD-8DFE-8443B3BBD090}" dt="2024-03-08T11:36:47.856" v="9" actId="20577"/>
          <ac:spMkLst>
            <pc:docMk/>
            <pc:sldMk cId="4024344829" sldId="261"/>
            <ac:spMk id="2" creationId="{3AC7CD2A-7696-5C31-938F-C47763DB4EC6}"/>
          </ac:spMkLst>
        </pc:spChg>
        <pc:spChg chg="del">
          <ac:chgData name="ibrahim mansaray" userId="ecb572847e0e9610" providerId="Windows Live" clId="Web-{BCD22EDB-1B04-49DD-8DFE-8443B3BBD090}" dt="2024-03-08T11:36:49.903" v="10"/>
          <ac:spMkLst>
            <pc:docMk/>
            <pc:sldMk cId="4024344829" sldId="261"/>
            <ac:spMk id="3" creationId="{9602D663-80AD-BFB7-B35E-E5C8EE9DB01B}"/>
          </ac:spMkLst>
        </pc:spChg>
        <pc:spChg chg="add mod">
          <ac:chgData name="ibrahim mansaray" userId="ecb572847e0e9610" providerId="Windows Live" clId="Web-{BCD22EDB-1B04-49DD-8DFE-8443B3BBD090}" dt="2024-03-08T11:39:13.815" v="41" actId="20577"/>
          <ac:spMkLst>
            <pc:docMk/>
            <pc:sldMk cId="4024344829" sldId="261"/>
            <ac:spMk id="4" creationId="{BAD1FE34-3748-D443-7AB4-2EA94C8193FE}"/>
          </ac:spMkLst>
        </pc:spChg>
        <pc:spChg chg="add mod">
          <ac:chgData name="ibrahim mansaray" userId="ecb572847e0e9610" providerId="Windows Live" clId="Web-{BCD22EDB-1B04-49DD-8DFE-8443B3BBD090}" dt="2024-03-08T11:55:41.902" v="68" actId="1076"/>
          <ac:spMkLst>
            <pc:docMk/>
            <pc:sldMk cId="4024344829" sldId="261"/>
            <ac:spMk id="11" creationId="{E36ABBED-730D-4BCB-5861-1DBF8463D7C7}"/>
          </ac:spMkLst>
        </pc:spChg>
        <pc:picChg chg="add mod">
          <ac:chgData name="ibrahim mansaray" userId="ecb572847e0e9610" providerId="Windows Live" clId="Web-{BCD22EDB-1B04-49DD-8DFE-8443B3BBD090}" dt="2024-03-08T11:38:42.017" v="36" actId="1076"/>
          <ac:picMkLst>
            <pc:docMk/>
            <pc:sldMk cId="4024344829" sldId="261"/>
            <ac:picMk id="5" creationId="{06DB2913-661B-DF70-96A8-EA98E038D4FC}"/>
          </ac:picMkLst>
        </pc:picChg>
        <pc:picChg chg="add mod">
          <ac:chgData name="ibrahim mansaray" userId="ecb572847e0e9610" providerId="Windows Live" clId="Web-{BCD22EDB-1B04-49DD-8DFE-8443B3BBD090}" dt="2024-03-08T11:39:22.910" v="46" actId="1076"/>
          <ac:picMkLst>
            <pc:docMk/>
            <pc:sldMk cId="4024344829" sldId="261"/>
            <ac:picMk id="6" creationId="{B3E7682B-3E76-66CE-FB95-08A9E745DC2C}"/>
          </ac:picMkLst>
        </pc:picChg>
        <pc:picChg chg="add mod">
          <ac:chgData name="ibrahim mansaray" userId="ecb572847e0e9610" providerId="Windows Live" clId="Web-{BCD22EDB-1B04-49DD-8DFE-8443B3BBD090}" dt="2024-03-08T11:54:34.775" v="56" actId="1076"/>
          <ac:picMkLst>
            <pc:docMk/>
            <pc:sldMk cId="4024344829" sldId="261"/>
            <ac:picMk id="7" creationId="{E0F36C12-6546-2A75-600E-F3EAF80298FA}"/>
          </ac:picMkLst>
        </pc:picChg>
        <pc:picChg chg="add mod">
          <ac:chgData name="ibrahim mansaray" userId="ecb572847e0e9610" providerId="Windows Live" clId="Web-{BCD22EDB-1B04-49DD-8DFE-8443B3BBD090}" dt="2024-03-08T11:54:30.853" v="55" actId="1076"/>
          <ac:picMkLst>
            <pc:docMk/>
            <pc:sldMk cId="4024344829" sldId="261"/>
            <ac:picMk id="8" creationId="{6088F45B-B3B3-1EFC-5DF3-BDE52427BDC0}"/>
          </ac:picMkLst>
        </pc:picChg>
        <pc:cxnChg chg="add mod">
          <ac:chgData name="ibrahim mansaray" userId="ecb572847e0e9610" providerId="Windows Live" clId="Web-{BCD22EDB-1B04-49DD-8DFE-8443B3BBD090}" dt="2024-03-08T11:54:53.197" v="61"/>
          <ac:cxnSpMkLst>
            <pc:docMk/>
            <pc:sldMk cId="4024344829" sldId="261"/>
            <ac:cxnSpMk id="9" creationId="{45DB5DAC-79C0-FD88-03A3-F6AA926B88BA}"/>
          </ac:cxnSpMkLst>
        </pc:cxnChg>
        <pc:cxnChg chg="add mod">
          <ac:chgData name="ibrahim mansaray" userId="ecb572847e0e9610" providerId="Windows Live" clId="Web-{BCD22EDB-1B04-49DD-8DFE-8443B3BBD090}" dt="2024-03-08T11:54:59.619" v="64" actId="14100"/>
          <ac:cxnSpMkLst>
            <pc:docMk/>
            <pc:sldMk cId="4024344829" sldId="261"/>
            <ac:cxnSpMk id="10" creationId="{8242A4B8-58B0-A01F-5306-D42B2F9E90C2}"/>
          </ac:cxnSpMkLst>
        </pc:cxnChg>
      </pc:sldChg>
      <pc:sldChg chg="addSp delSp modSp new">
        <pc:chgData name="ibrahim mansaray" userId="ecb572847e0e9610" providerId="Windows Live" clId="Web-{BCD22EDB-1B04-49DD-8DFE-8443B3BBD090}" dt="2024-03-08T12:09:38.686" v="105" actId="20577"/>
        <pc:sldMkLst>
          <pc:docMk/>
          <pc:sldMk cId="3313387312" sldId="262"/>
        </pc:sldMkLst>
        <pc:spChg chg="del">
          <ac:chgData name="ibrahim mansaray" userId="ecb572847e0e9610" providerId="Windows Live" clId="Web-{BCD22EDB-1B04-49DD-8DFE-8443B3BBD090}" dt="2024-03-08T12:08:37.621" v="70"/>
          <ac:spMkLst>
            <pc:docMk/>
            <pc:sldMk cId="3313387312" sldId="262"/>
            <ac:spMk id="2" creationId="{69E8E398-8F21-5366-8DFE-89C8EBEA8E1C}"/>
          </ac:spMkLst>
        </pc:spChg>
        <pc:spChg chg="del mod">
          <ac:chgData name="ibrahim mansaray" userId="ecb572847e0e9610" providerId="Windows Live" clId="Web-{BCD22EDB-1B04-49DD-8DFE-8443B3BBD090}" dt="2024-03-08T12:08:52.356" v="80"/>
          <ac:spMkLst>
            <pc:docMk/>
            <pc:sldMk cId="3313387312" sldId="262"/>
            <ac:spMk id="3" creationId="{02B0BC9B-3C3C-299C-3EF0-78028F55E3D4}"/>
          </ac:spMkLst>
        </pc:spChg>
        <pc:spChg chg="add mod">
          <ac:chgData name="ibrahim mansaray" userId="ecb572847e0e9610" providerId="Windows Live" clId="Web-{BCD22EDB-1B04-49DD-8DFE-8443B3BBD090}" dt="2024-03-08T12:08:43.434" v="74" actId="1076"/>
          <ac:spMkLst>
            <pc:docMk/>
            <pc:sldMk cId="3313387312" sldId="262"/>
            <ac:spMk id="4" creationId="{B3383A27-821D-FC3F-1473-B2F311826E48}"/>
          </ac:spMkLst>
        </pc:spChg>
        <pc:spChg chg="add del mod">
          <ac:chgData name="ibrahim mansaray" userId="ecb572847e0e9610" providerId="Windows Live" clId="Web-{BCD22EDB-1B04-49DD-8DFE-8443B3BBD090}" dt="2024-03-08T12:08:55.622" v="81"/>
          <ac:spMkLst>
            <pc:docMk/>
            <pc:sldMk cId="3313387312" sldId="262"/>
            <ac:spMk id="6" creationId="{DCA1AEF1-BA77-7DA6-E6DA-673DEEE9C6FE}"/>
          </ac:spMkLst>
        </pc:spChg>
        <pc:spChg chg="add mod">
          <ac:chgData name="ibrahim mansaray" userId="ecb572847e0e9610" providerId="Windows Live" clId="Web-{BCD22EDB-1B04-49DD-8DFE-8443B3BBD090}" dt="2024-03-08T12:09:17.748" v="93" actId="1076"/>
          <ac:spMkLst>
            <pc:docMk/>
            <pc:sldMk cId="3313387312" sldId="262"/>
            <ac:spMk id="7" creationId="{94796C48-6083-1AF7-CFE3-8390C515DB62}"/>
          </ac:spMkLst>
        </pc:spChg>
        <pc:spChg chg="add mod">
          <ac:chgData name="ibrahim mansaray" userId="ecb572847e0e9610" providerId="Windows Live" clId="Web-{BCD22EDB-1B04-49DD-8DFE-8443B3BBD090}" dt="2024-03-08T12:09:38.686" v="105" actId="20577"/>
          <ac:spMkLst>
            <pc:docMk/>
            <pc:sldMk cId="3313387312" sldId="262"/>
            <ac:spMk id="8" creationId="{A36BBBEA-83DF-FDC8-2529-0A38F6E514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586" y="369122"/>
            <a:ext cx="9144000" cy="2387600"/>
          </a:xfrm>
        </p:spPr>
        <p:txBody>
          <a:bodyPr/>
          <a:lstStyle/>
          <a:p>
            <a:r>
              <a:rPr lang="en-GB" dirty="0">
                <a:cs typeface="Calibri Light"/>
              </a:rPr>
              <a:t>Notes to AG Erfle internship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230B-8A35-4B6E-D9CF-9D1323B6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Coordinate systems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9ADA-C536-02EF-8728-89D59FB4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76" y="18869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Requires a coordinate frame with orthogonal axes and origin point.</a:t>
            </a:r>
          </a:p>
          <a:p>
            <a:r>
              <a:rPr lang="en-GB" sz="2400" dirty="0">
                <a:cs typeface="Calibri"/>
              </a:rPr>
              <a:t>2D positions are defined by 2-element vectors</a:t>
            </a:r>
          </a:p>
          <a:p>
            <a:r>
              <a:rPr lang="en-GB" sz="2400" dirty="0">
                <a:cs typeface="Calibri"/>
              </a:rPr>
              <a:t>Vectors give us directional quantities e.g. displacement, direction and derivative: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>
                <a:cs typeface="Calibri"/>
              </a:rPr>
              <a:t>Displacement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>
                <a:cs typeface="Calibri"/>
              </a:rPr>
              <a:t>Direction: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4F8E3-4EA4-CCBD-0892-026A7F9E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0" y="3155513"/>
            <a:ext cx="742841" cy="380562"/>
          </a:xfrm>
          <a:prstGeom prst="rect">
            <a:avLst/>
          </a:prstGeom>
        </p:spPr>
      </p:pic>
      <p:pic>
        <p:nvPicPr>
          <p:cNvPr id="5" name="Picture 4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8B85C358-89AE-B7A0-6490-A959F67A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44" y="3570726"/>
            <a:ext cx="7048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0EA5D-669A-91B8-7CDE-B8BE80E20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578" y="3600669"/>
            <a:ext cx="1038225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A17B0-A622-CD86-F268-963F7423FDFE}"/>
              </a:ext>
            </a:extLst>
          </p:cNvPr>
          <p:cNvSpPr txBox="1"/>
          <p:nvPr/>
        </p:nvSpPr>
        <p:spPr>
          <a:xfrm>
            <a:off x="3562142" y="3634941"/>
            <a:ext cx="8128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Or 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0F4FB-11BB-5003-6198-9A950825B8E7}"/>
              </a:ext>
            </a:extLst>
          </p:cNvPr>
          <p:cNvSpPr txBox="1"/>
          <p:nvPr/>
        </p:nvSpPr>
        <p:spPr>
          <a:xfrm>
            <a:off x="5427726" y="3415975"/>
            <a:ext cx="4491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(With the angle measured counter clockwise from X)</a:t>
            </a:r>
            <a:endParaRPr lang="en-US" dirty="0"/>
          </a:p>
        </p:txBody>
      </p:sp>
      <p:pic>
        <p:nvPicPr>
          <p:cNvPr id="9" name="Picture 8" descr="A diagram of a line with points and lines&#10;&#10;Description automatically generated">
            <a:extLst>
              <a:ext uri="{FF2B5EF4-FFF2-40B4-BE49-F238E27FC236}">
                <a16:creationId xmlns:a16="http://schemas.microsoft.com/office/drawing/2014/main" id="{661D3CE6-9CAB-83EE-965A-ED5B7FF7A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302" y="4265722"/>
            <a:ext cx="6776983" cy="25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0DDD-708B-54BE-F040-ACF1E67B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7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Geometric operations</a:t>
            </a:r>
            <a:endParaRPr lang="en-GB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23758E34-D0A5-B11B-9BBB-642959E4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83" y="1600747"/>
            <a:ext cx="9515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6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A3A278-FBB9-BF01-633E-7FB09E68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7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Logging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00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B594-FF18-6448-3E69-9121F35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" y="-1301"/>
            <a:ext cx="10515600" cy="1325563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XYZ stage simulator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AA9F-2128-EA81-7BBE-D14D761C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3" y="13967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The XYZ stage is only updated once the simulator has been updated. The simulator is only updated using the QT event loop</a:t>
            </a:r>
            <a:endParaRPr lang="en-GB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FB5D2AD-C2F9-8446-5AEB-3994BEBC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75" y="2671736"/>
            <a:ext cx="6606655" cy="34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0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383A27-821D-FC3F-1473-B2F311826E48}"/>
              </a:ext>
            </a:extLst>
          </p:cNvPr>
          <p:cNvSpPr txBox="1"/>
          <p:nvPr/>
        </p:nvSpPr>
        <p:spPr>
          <a:xfrm>
            <a:off x="918" y="918"/>
            <a:ext cx="69617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>
                <a:latin typeface="Calibri Light"/>
              </a:rPr>
              <a:t>Image based autofocus</a:t>
            </a:r>
            <a:r>
              <a:rPr lang="en-GB" sz="4400">
                <a:latin typeface="Calibri Light"/>
                <a:cs typeface="Calibri Light"/>
              </a:rPr>
              <a:t>​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96C48-6083-1AF7-CFE3-8390C515DB62}"/>
              </a:ext>
            </a:extLst>
          </p:cNvPr>
          <p:cNvSpPr txBox="1"/>
          <p:nvPr/>
        </p:nvSpPr>
        <p:spPr>
          <a:xfrm>
            <a:off x="3183415" y="1379403"/>
            <a:ext cx="1576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Spatial domain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BBBEA-83DF-FDC8-2529-0A38F6E5148C}"/>
              </a:ext>
            </a:extLst>
          </p:cNvPr>
          <p:cNvSpPr txBox="1"/>
          <p:nvPr/>
        </p:nvSpPr>
        <p:spPr>
          <a:xfrm>
            <a:off x="6736355" y="1379403"/>
            <a:ext cx="2669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331338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CD2A-7696-5C31-938F-C47763DB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6" y="-2104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Image based autofocus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1FE34-3748-D443-7AB4-2EA94C8193FE}"/>
              </a:ext>
            </a:extLst>
          </p:cNvPr>
          <p:cNvSpPr txBox="1"/>
          <p:nvPr/>
        </p:nvSpPr>
        <p:spPr>
          <a:xfrm>
            <a:off x="206566" y="1349566"/>
            <a:ext cx="104247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Focus evaluation functions:</a:t>
            </a:r>
          </a:p>
          <a:p>
            <a:r>
              <a:rPr lang="en-GB" dirty="0">
                <a:cs typeface="Calibri"/>
              </a:rPr>
              <a:t> </a:t>
            </a:r>
          </a:p>
          <a:p>
            <a:pPr marL="742950" lvl="1" indent="-285750">
              <a:buFont typeface="Courier New"/>
              <a:buChar char="o"/>
            </a:pPr>
            <a:r>
              <a:rPr lang="en-GB" dirty="0">
                <a:cs typeface="Calibri"/>
              </a:rPr>
              <a:t>Variance </a:t>
            </a:r>
          </a:p>
          <a:p>
            <a:pPr marL="742950" lvl="1" indent="-285750">
              <a:buFont typeface="Courier New"/>
              <a:buChar char="o"/>
            </a:pPr>
            <a:r>
              <a:rPr lang="en-GB" dirty="0">
                <a:cs typeface="Calibri"/>
              </a:rPr>
              <a:t>Brenner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B2913-661B-DF70-96A8-EA98E038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33" y="1962321"/>
            <a:ext cx="1492901" cy="275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7682B-3E76-66CE-FB95-08A9E745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28" y="2244571"/>
            <a:ext cx="1935986" cy="234339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E0F36C12-6546-2A75-600E-F3EAF8029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146" y="2728280"/>
            <a:ext cx="1232972" cy="1217824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6088F45B-B3B3-1EFC-5DF3-BDE52427B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1" y="1212257"/>
            <a:ext cx="1101113" cy="12018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B5DAC-79C0-FD88-03A3-F6AA926B88BA}"/>
              </a:ext>
            </a:extLst>
          </p:cNvPr>
          <p:cNvCxnSpPr/>
          <p:nvPr/>
        </p:nvCxnSpPr>
        <p:spPr>
          <a:xfrm flipV="1">
            <a:off x="3454362" y="1743073"/>
            <a:ext cx="1869194" cy="338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2A4B8-58B0-A01F-5306-D42B2F9E90C2}"/>
              </a:ext>
            </a:extLst>
          </p:cNvPr>
          <p:cNvCxnSpPr>
            <a:cxnSpLocks/>
          </p:cNvCxnSpPr>
          <p:nvPr/>
        </p:nvCxnSpPr>
        <p:spPr>
          <a:xfrm>
            <a:off x="3917988" y="2412349"/>
            <a:ext cx="1391797" cy="510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6ABBED-730D-4BCB-5861-1DBF8463D7C7}"/>
              </a:ext>
            </a:extLst>
          </p:cNvPr>
          <p:cNvSpPr txBox="1"/>
          <p:nvPr/>
        </p:nvSpPr>
        <p:spPr>
          <a:xfrm>
            <a:off x="739967" y="4182737"/>
            <a:ext cx="5814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https://doi.org/10.1016/j.ijleo.2020.164232</a:t>
            </a:r>
          </a:p>
        </p:txBody>
      </p:sp>
    </p:spTree>
    <p:extLst>
      <p:ext uri="{BB962C8B-B14F-4D97-AF65-F5344CB8AC3E}">
        <p14:creationId xmlns:p14="http://schemas.microsoft.com/office/powerpoint/2010/main" val="402434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Notes to AG Erfle internship</vt:lpstr>
      <vt:lpstr>Coordinate systems</vt:lpstr>
      <vt:lpstr>Geometric operations</vt:lpstr>
      <vt:lpstr>Logging</vt:lpstr>
      <vt:lpstr>XYZ stage simulator</vt:lpstr>
      <vt:lpstr>PowerPoint Presentation</vt:lpstr>
      <vt:lpstr>Image based autofocus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2024-02-21T17:34:15Z</dcterms:created>
  <dcterms:modified xsi:type="dcterms:W3CDTF">2024-03-08T12:09:41Z</dcterms:modified>
</cp:coreProperties>
</file>