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sldIdLst>
    <p:sldId id="278" r:id="rId2"/>
    <p:sldId id="283" r:id="rId3"/>
    <p:sldId id="256" r:id="rId4"/>
    <p:sldId id="257" r:id="rId5"/>
    <p:sldId id="258" r:id="rId6"/>
    <p:sldId id="259" r:id="rId7"/>
    <p:sldId id="260" r:id="rId8"/>
    <p:sldId id="261" r:id="rId9"/>
    <p:sldId id="280" r:id="rId10"/>
    <p:sldId id="281" r:id="rId11"/>
    <p:sldId id="279" r:id="rId12"/>
    <p:sldId id="262" r:id="rId13"/>
    <p:sldId id="263" r:id="rId14"/>
    <p:sldId id="264" r:id="rId15"/>
    <p:sldId id="266" r:id="rId16"/>
    <p:sldId id="275" r:id="rId17"/>
    <p:sldId id="265" r:id="rId18"/>
    <p:sldId id="268" r:id="rId19"/>
    <p:sldId id="270" r:id="rId20"/>
    <p:sldId id="277" r:id="rId21"/>
    <p:sldId id="269" r:id="rId22"/>
    <p:sldId id="276" r:id="rId23"/>
    <p:sldId id="271" r:id="rId24"/>
    <p:sldId id="273" r:id="rId25"/>
    <p:sldId id="267" r:id="rId26"/>
    <p:sldId id="272" r:id="rId27"/>
    <p:sldId id="27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4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7E39B8-A7CB-4B82-AC0C-44B99F54676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41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2028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680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061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454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509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8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2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1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0CB28-85DB-480B-8C99-FD493ACC712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4DE196-8A13-4FF7-A07E-102851959E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0FEF-6398-ED6B-00AE-ACAED8C9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28" y="588245"/>
            <a:ext cx="9667464" cy="85829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Microsoft Data Engineer (GIZ1_AIS4_S1e) - 2904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29802B-9248-93E0-05A4-84B55EB6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F18A-4195-2D37-C327-C06C5D09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F779-77A4-47B1-A398-AD4E37AEFBEF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B902-A120-B3F1-E4EC-7F5E02FD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EE17-98DD-1C89-0EED-60E6FB72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346C6-7A51-2B1F-4289-FD68270E79B1}"/>
              </a:ext>
            </a:extLst>
          </p:cNvPr>
          <p:cNvSpPr txBox="1"/>
          <p:nvPr/>
        </p:nvSpPr>
        <p:spPr>
          <a:xfrm>
            <a:off x="2001520" y="1717040"/>
            <a:ext cx="4091709" cy="1523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100">
                <a:solidFill>
                  <a:srgbClr val="35403A"/>
                </a:solidFill>
              </a:rPr>
              <a:t>FINAL </a:t>
            </a:r>
            <a:r>
              <a:rPr lang="en-US" sz="3100" smtClean="0">
                <a:solidFill>
                  <a:srgbClr val="35403A"/>
                </a:solidFill>
              </a:rPr>
              <a:t>PROJECT :   </a:t>
            </a:r>
          </a:p>
          <a:p>
            <a:endParaRPr lang="en-US" sz="3100">
              <a:solidFill>
                <a:srgbClr val="35403A"/>
              </a:solidFill>
            </a:endParaRPr>
          </a:p>
          <a:p>
            <a:r>
              <a:rPr lang="en-US" sz="3100" smtClean="0">
                <a:solidFill>
                  <a:srgbClr val="35403A"/>
                </a:solidFill>
              </a:rPr>
              <a:t>Group 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615FE-F07B-D882-8714-A30D18B6BFF1}"/>
              </a:ext>
            </a:extLst>
          </p:cNvPr>
          <p:cNvSpPr txBox="1"/>
          <p:nvPr/>
        </p:nvSpPr>
        <p:spPr>
          <a:xfrm>
            <a:off x="2405743" y="2558143"/>
            <a:ext cx="506185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KHALED </a:t>
            </a:r>
            <a:r>
              <a:rPr lang="en-US" dirty="0"/>
              <a:t>GAMAL                                 21043130     </a:t>
            </a:r>
          </a:p>
          <a:p>
            <a:r>
              <a:rPr lang="en-US" dirty="0"/>
              <a:t>KHALED SAMI                                     21030095    </a:t>
            </a:r>
          </a:p>
          <a:p>
            <a:r>
              <a:rPr lang="en-US" dirty="0"/>
              <a:t>IBRAHIM KHALED                              21029821</a:t>
            </a:r>
          </a:p>
          <a:p>
            <a:r>
              <a:rPr lang="en-US" dirty="0"/>
              <a:t>ABDELRAHMAN MAGDY                  21014510 </a:t>
            </a:r>
          </a:p>
          <a:p>
            <a:r>
              <a:rPr lang="en-US" dirty="0"/>
              <a:t>MAZEN MOHAMAD</a:t>
            </a:r>
          </a:p>
          <a:p>
            <a:r>
              <a:rPr lang="en-US" dirty="0"/>
              <a:t>MAHMOUD AHMAD                          1112120727</a:t>
            </a:r>
          </a:p>
        </p:txBody>
      </p:sp>
    </p:spTree>
    <p:extLst>
      <p:ext uri="{BB962C8B-B14F-4D97-AF65-F5344CB8AC3E}">
        <p14:creationId xmlns:p14="http://schemas.microsoft.com/office/powerpoint/2010/main" val="216156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80E-E617-E8FB-7B9F-16AAB781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pic>
        <p:nvPicPr>
          <p:cNvPr id="8" name="Content Placeholder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54FE79-03AC-DF9E-ADC2-74FB0058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248" y="935484"/>
            <a:ext cx="8930640" cy="49873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B83D-912B-146F-5E5E-9B51D201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0D05-9C0A-4B5E-9E73-36BD6BDFD954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424E-61DD-9A36-3AAF-A5D91F8F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A3A61-B3B7-C86E-9DBB-8B20FE3E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73A7-6D26-1ADD-1487-036E97CA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3704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/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A5D7BF7-B5F1-7893-28F0-CAC19A4D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88" y="657760"/>
            <a:ext cx="10810240" cy="53791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24AF-ED94-2467-C665-AF0626D0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A7C2-E9B3-4619-AC48-EB443A87B8B1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39DC-EBEA-28CF-222A-3656E63F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F875-337B-5A71-8231-52CE2F81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00AF-72B9-8255-FB6E-622DB57B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-194075"/>
            <a:ext cx="11780744" cy="1204968"/>
          </a:xfrm>
        </p:spPr>
        <p:txBody>
          <a:bodyPr/>
          <a:lstStyle/>
          <a:p>
            <a:r>
              <a:rPr lang="en-US"/>
              <a:t>SSIS (Pipelines)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1224712-4F19-16F4-BE0B-9A09A7F3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8" y="1314654"/>
            <a:ext cx="11948160" cy="477767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3F7D-8BFA-095F-3226-6255E08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260-B909-4ADC-876B-4F829F1A520C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854B-B0FC-7D99-FD36-4EB0225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59FD-F139-98FA-0ED1-82EDDF46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4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5F8B-23E7-B759-7581-413B3CC5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68" y="313925"/>
            <a:ext cx="10449784" cy="534408"/>
          </a:xfrm>
        </p:spPr>
        <p:txBody>
          <a:bodyPr>
            <a:normAutofit fontScale="90000"/>
          </a:bodyPr>
          <a:lstStyle/>
          <a:p>
            <a:r>
              <a:rPr lang="en-US" err="1">
                <a:ea typeface="+mj-lt"/>
                <a:cs typeface="+mj-lt"/>
              </a:rPr>
              <a:t>Custimomer</a:t>
            </a:r>
            <a:r>
              <a:rPr lang="en-US">
                <a:ea typeface="+mj-lt"/>
                <a:cs typeface="+mj-lt"/>
              </a:rPr>
              <a:t> transaction summary</a:t>
            </a: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A4F945E-879D-DDBF-F246-F306D008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728" y="1209483"/>
            <a:ext cx="10546080" cy="53334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735-A599-3CDE-F835-2BE0612D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F3EF-51B8-42F1-AE99-830690017477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1DED-FE59-A640-B4E0-88E86082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9402-1C63-B694-5EC1-B69075F5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5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B62-5151-DE50-590A-7281DF36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68" y="141205"/>
            <a:ext cx="11150824" cy="57504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customer interaction summary</a:t>
            </a: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5E57B3-D017-D20C-B46D-03C6E0C8D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088" y="905115"/>
            <a:ext cx="8869680" cy="56373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F96F-440E-5D77-CC80-B8E204B7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F517-B5F3-41D6-BD20-4C82A60A68D7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E66E-6125-B4C3-69C6-CB868626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C595-F380-A729-880C-4EA752EE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A665-D3F9-3563-3B44-8F2C84B8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A71EA49-C494-3A97-E10E-7BF30002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288" y="789186"/>
            <a:ext cx="8554720" cy="48329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CCC3-67B9-27C1-43EE-CE83526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3BF6-773B-4ECF-B699-B704FC5A03E8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63FC-31F0-7393-F7E8-4328C159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21C1-B1ED-7688-EDDD-9B2045F0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DEAF-B6F2-17F2-C5E2-B78D9A4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10CB21B0-DAE4-A786-3FE8-F1757CA12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648" y="425306"/>
            <a:ext cx="10109200" cy="60077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62D9-6F9D-5788-F6FC-CEEAD20C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E90E-8396-478C-94D5-C9B2E92FC231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9CBC-EC00-D141-856A-EE680782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E854-1148-08D5-8559-53E213F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1F24-3862-9560-3D1A-A3057B34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8" y="588245"/>
            <a:ext cx="10998424" cy="20928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TOP customers by spending</a:t>
            </a: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B5570E-76EB-67B4-3C84-8A9182B95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28" y="858127"/>
            <a:ext cx="8768080" cy="54875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4074-0212-4B36-8DED-ED53C6B3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D1D1-7E55-446F-8C51-B3EEF368C227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80A5-A981-D25A-C5F3-B50C23E5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AA36-80B3-BE3A-41DF-30696380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A60E-C41E-5023-69D6-8AF11D7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5428" y="452093"/>
            <a:ext cx="10175464" cy="136152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B0CB20-171C-5E2A-044C-87FFA165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08" y="598164"/>
            <a:ext cx="8290560" cy="525561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8929-22CA-EF30-5D56-A0BC1876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9936-3280-44E2-9800-C4A5A08C7430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F9E5-E189-476A-0DF0-86E947BB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A25-E606-EB05-8903-0558CC1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0CBD-987A-F2DA-3466-9264FB5B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1DC521-6693-D71F-EA54-8FD3BD9B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235" y="816783"/>
            <a:ext cx="9344025" cy="52146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0B91-02A3-11A2-3FB4-C668648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E63F-ECEC-48ED-995C-69BCD701A98D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AD85-4AAB-5C47-64BE-7DD95EB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1EC5-E80D-9631-5A2C-F5955558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Welcome To Our Presentation!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E42C-407C-418F-9A70-D6CAA92EA64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3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AEECB8-8CB0-509C-2A75-FB21BD32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008" y="297671"/>
            <a:ext cx="10271760" cy="57550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5C7F-B7CE-ADE9-2533-AF914657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2577-BFD3-4F37-AF32-16EF4F011D52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626F-ABBB-7677-6636-E26D9C3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6DF7-9926-8196-6060-029EE962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0F81-2F4F-BCD5-ED2E-AB4F6B19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8" y="-1035"/>
            <a:ext cx="11069544" cy="106272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divide into groups grouped by year and month</a:t>
            </a: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638CF11-FFC9-D43B-3F8E-FF4A50F3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654" r="37500" b="-86"/>
          <a:stretch/>
        </p:blipFill>
        <p:spPr>
          <a:xfrm>
            <a:off x="251664" y="1318070"/>
            <a:ext cx="5911503" cy="50338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BEE2-0120-B443-D235-FD3B7CC4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EA48-216D-44CD-A709-7222A0D03495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C9B2-8D02-9460-738C-2010612A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A36B-1D2D-C941-8B83-CDFD69EF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21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43D341-5FCE-7E39-29E7-C4721C1D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59" y="1217559"/>
            <a:ext cx="591128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9413-1909-2952-D790-670A1442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46B0495E-0591-1ADB-0D38-59A9A5BA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48" y="304656"/>
            <a:ext cx="10657840" cy="58426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03EF-0F05-50B6-B6BE-017D7E3C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22CD-BD28-44CA-890E-A0EDABC03C9A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C4D6C-06B8-C675-E2F7-75B72153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97D1-5F22-48D9-68EE-4D6151A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2CDB-0391-07C5-106C-E8FEE23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80" y="588245"/>
            <a:ext cx="11037612" cy="482157"/>
          </a:xfrm>
        </p:spPr>
        <p:txBody>
          <a:bodyPr>
            <a:normAutofit fontScale="90000"/>
          </a:bodyPr>
          <a:lstStyle/>
          <a:p>
            <a:r>
              <a:rPr lang="en-US"/>
              <a:t>TOP channels for interactions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F2795C-DFBA-2586-DA00-F32649FF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76" y="1272214"/>
            <a:ext cx="9666514" cy="50875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63C9-9FCA-BA48-E20C-9659B975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8FF0-DDED-41C7-8CC1-E443C2A0408C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9735-E338-1E79-F5DC-A750976D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58B6-FA32-7B2B-9934-96217DFC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5328-5EA8-DF36-7257-19E06518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638045-C659-14B5-BD99-EC36504377B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3952" y="2157984"/>
            <a:ext cx="753872" cy="36813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D6F3-5E3E-B8D3-E30D-98A9B04E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B8F-8A0E-4954-BBC3-7980825EC63F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8CC7-71E1-32E0-3708-692D584E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F7FB-4629-3628-856A-EA4FAE76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8E80E-C245-6374-2D70-35E2A6B0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" y="427154"/>
            <a:ext cx="10800080" cy="60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9BB9-B09A-255C-D9E9-75372BEC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8" y="588245"/>
            <a:ext cx="11069544" cy="137443"/>
          </a:xfrm>
        </p:spPr>
        <p:txBody>
          <a:bodyPr>
            <a:normAutofit fontScale="90000"/>
          </a:bodyPr>
          <a:lstStyle/>
          <a:p>
            <a:r>
              <a:rPr lang="en-US"/>
              <a:t>Customer Activity by Type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12424E-6718-F419-FC20-8A7CCE1B3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68" y="926887"/>
            <a:ext cx="10068560" cy="51569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A537-D93C-2A49-28EF-1F707F13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597-59C2-49C0-AA71-A84037490824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7662-AEDC-75BF-DF10-1E386A93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6888-576E-68BE-7128-E78BFC2F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2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CC48-78D5-3E2D-3DFC-2C3F5D0D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6CA788-9B69-30A6-35D2-3BB6850C0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002" y="851698"/>
            <a:ext cx="7726349" cy="51447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1258-FEA5-1FA6-98BB-F412ABBE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908C-1E80-4CAC-8ABD-7C1FDCAA1EA6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CCD9-2142-DB95-A18B-B397DC32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429E-736E-CDCE-44CE-2C888FCB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0A52-A583-8BBE-FD68-AB1DBB7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bar chart with text&#10;&#10;Description automatically generated">
            <a:extLst>
              <a:ext uri="{FF2B5EF4-FFF2-40B4-BE49-F238E27FC236}">
                <a16:creationId xmlns:a16="http://schemas.microsoft.com/office/drawing/2014/main" id="{F2287995-F247-434C-4A75-8DD6C84E1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208" y="590406"/>
            <a:ext cx="10017760" cy="55556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5D4B0-DE61-A165-4710-220D1C5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6A0-B3AE-45E6-9190-9443DFBFDA45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E674-DE7C-66E9-4CBD-E6C1E495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717F-FCE6-4B09-F66D-106DDB1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AE57-B06F-4943-8922-EEDE2095ADD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06" y="1047405"/>
            <a:ext cx="5464338" cy="4553614"/>
          </a:xfrm>
        </p:spPr>
      </p:pic>
    </p:spTree>
    <p:extLst>
      <p:ext uri="{BB962C8B-B14F-4D97-AF65-F5344CB8AC3E}">
        <p14:creationId xmlns:p14="http://schemas.microsoft.com/office/powerpoint/2010/main" val="425112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1050587"/>
            <a:ext cx="10733204" cy="163641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SQL Database Schema</a:t>
            </a:r>
          </a:p>
          <a:p>
            <a:pPr algn="l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0" tIns="0" rIns="91440" bIns="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solidFill>
                  <a:schemeClr val="tx2"/>
                </a:solidFill>
              </a:rPr>
              <a:t>Overview</a:t>
            </a:r>
          </a:p>
          <a:p>
            <a:pPr marL="285750" indent="-285750" algn="l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This schema is designed to manage customer information, transactions, and interactions.</a:t>
            </a:r>
            <a:endParaRPr lang="en-US" sz="200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Contains three primary tables: </a:t>
            </a:r>
            <a:r>
              <a:rPr lang="en-US" sz="200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Customers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200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Transactions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, and </a:t>
            </a:r>
            <a:r>
              <a:rPr lang="en-US" sz="200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Interactions</a:t>
            </a: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sz="2000">
              <a:solidFill>
                <a:schemeClr val="tx2"/>
              </a:solidFill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5BC3-E0EB-F0EE-083F-0BA5AB3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2" y="1538267"/>
            <a:ext cx="10763684" cy="661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Table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Structure</a:t>
            </a:r>
          </a:p>
          <a:p>
            <a:endParaRPr lang="en-US" sz="540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570" name="Picture 56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09CB08-496B-C65C-33D1-E0F4D773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542567"/>
            <a:ext cx="6624320" cy="3254707"/>
          </a:xfrm>
          <a:prstGeom prst="rect">
            <a:avLst/>
          </a:prstGeom>
        </p:spPr>
      </p:pic>
      <p:pic>
        <p:nvPicPr>
          <p:cNvPr id="571" name="Picture 570" descr="A screenshot of a computer&#10;&#10;Description automatically generated">
            <a:extLst>
              <a:ext uri="{FF2B5EF4-FFF2-40B4-BE49-F238E27FC236}">
                <a16:creationId xmlns:a16="http://schemas.microsoft.com/office/drawing/2014/main" id="{0F4C602A-6660-D775-A6C3-2D58F47C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0" y="4910596"/>
            <a:ext cx="6096000" cy="118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7E43-AF1C-6EBE-EC95-BBFEA12B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5845C4D-12A7-053F-1E99-E4A9A229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68" y="918542"/>
            <a:ext cx="7091680" cy="34896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7C61-646A-C05B-1751-0C9E313C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5B2-CFC6-4FC2-B1C5-DB507249DAEF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26AD-3E5C-BC2D-AD2D-39B0BDB0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2DC0-6132-E4B4-FD32-CA2B494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BD69DB6-38D8-5C87-E695-9A950A17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4066042"/>
            <a:ext cx="6990080" cy="25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7965-FC37-45A6-9A29-7382C2D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CC9ED4-673C-2EA3-C8DA-8B041E8C1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48" y="829112"/>
            <a:ext cx="7325360" cy="34449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E970-A8A7-549B-7F9F-40495B17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C01-67AC-4B61-95BD-96F4C4E077B6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0A87-C47E-3614-740D-D9A14FFE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AFBE-7C40-460A-198A-23DECF3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6143747-A6B9-9C2D-3100-8D1A338F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80" y="3921843"/>
            <a:ext cx="6492240" cy="24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2FD0-969E-E3E1-68C3-6C27D26E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3167A0-A6FD-2E49-0B2C-9F92698B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08" y="1444653"/>
            <a:ext cx="10393680" cy="36566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6CC4-92A7-CBBA-A0A9-E5CD04F1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CC5D-C534-419D-8926-C2E96B29A9D3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8390-77A3-B8A0-3970-C5CA5CE6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CB28-EDBB-C2E1-E438-87E0F703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FF85-9139-869E-6376-F546F4BA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59AC4ED-D064-35E1-93F6-F1AC98736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28" y="1716970"/>
            <a:ext cx="11450320" cy="2004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8953-B228-14FC-395A-B9AAB285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4184-60FA-4248-BEAE-5D84CE4FB4A3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2F88-45C5-B9CC-BDA5-EDB881F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2009-2BA1-EA23-13CA-F1AB9E64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0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62E3-6B03-80E6-794B-1168C80A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BD353-1731-9837-EB99-983EA82BE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37" t="38957" r="-1896" b="-307"/>
          <a:stretch/>
        </p:blipFill>
        <p:spPr>
          <a:xfrm>
            <a:off x="772932" y="1376331"/>
            <a:ext cx="11171946" cy="36582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A56C-03F7-3945-8F11-FCD362C6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DC3F-375E-4CA5-8645-6C1B2F40E0B6}" type="datetime1">
              <a:rPr lang="en-US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8A96-BAD3-4599-D012-B6C7D164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EF98-1338-D7BE-E214-3465166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134</Words>
  <Application>Microsoft Office PowerPoint</Application>
  <PresentationFormat>Widescreen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Consolas</vt:lpstr>
      <vt:lpstr>Garamond</vt:lpstr>
      <vt:lpstr>Posterama</vt:lpstr>
      <vt:lpstr>Trade Gothic Next Light</vt:lpstr>
      <vt:lpstr>Organic</vt:lpstr>
      <vt:lpstr>Microsoft Data Engineer (GIZ1_AIS4_S1e) - 2904</vt:lpstr>
      <vt:lpstr>Welcome To Our Presentation!</vt:lpstr>
      <vt:lpstr>SQL Database Schema </vt:lpstr>
      <vt:lpstr>Table Structure </vt:lpstr>
      <vt:lpstr> </vt:lpstr>
      <vt:lpstr> </vt:lpstr>
      <vt:lpstr>  </vt:lpstr>
      <vt:lpstr> </vt:lpstr>
      <vt:lpstr> </vt:lpstr>
      <vt:lpstr> </vt:lpstr>
      <vt:lpstr>  </vt:lpstr>
      <vt:lpstr>SSIS (Pipelines)</vt:lpstr>
      <vt:lpstr>Custimomer transaction summary</vt:lpstr>
      <vt:lpstr>customer interaction summary</vt:lpstr>
      <vt:lpstr> </vt:lpstr>
      <vt:lpstr>PowerPoint Presentation</vt:lpstr>
      <vt:lpstr>TOP customers by spending</vt:lpstr>
      <vt:lpstr> </vt:lpstr>
      <vt:lpstr> </vt:lpstr>
      <vt:lpstr>PowerPoint Presentation</vt:lpstr>
      <vt:lpstr>divide into groups grouped by year and month</vt:lpstr>
      <vt:lpstr> </vt:lpstr>
      <vt:lpstr>TOP channels for interactions</vt:lpstr>
      <vt:lpstr> </vt:lpstr>
      <vt:lpstr>Customer Activity by Type</vt:lpstr>
      <vt:lpstr> 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Data Engineer (GIZ1_AIS4_S1e) - 2904</dc:title>
  <dc:creator>User</dc:creator>
  <cp:lastModifiedBy>User</cp:lastModifiedBy>
  <cp:revision>3</cp:revision>
  <dcterms:created xsi:type="dcterms:W3CDTF">2024-10-23T20:59:59Z</dcterms:created>
  <dcterms:modified xsi:type="dcterms:W3CDTF">2024-10-25T11:33:10Z</dcterms:modified>
</cp:coreProperties>
</file>