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894" r:id="rId3"/>
  </p:sldIdLst>
  <p:sldSz cx="9144000" cy="5143500" type="screen16x9"/>
  <p:notesSz cx="6858000" cy="9144000"/>
  <p:embeddedFontLst>
    <p:embeddedFont>
      <p:font typeface="Lexend Deca" panose="020B0604020202020204" charset="0"/>
      <p:regular r:id="rId5"/>
      <p:bold r:id="rId6"/>
    </p:embeddedFont>
    <p:embeddedFont>
      <p:font typeface="Muli Regular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BE309-AEC9-4575-95B7-83DEFA7795A8}" v="11" dt="2022-04-05T13:27:26.925"/>
  </p1510:revLst>
</p1510:revInfo>
</file>

<file path=ppt/tableStyles.xml><?xml version="1.0" encoding="utf-8"?>
<a:tblStyleLst xmlns:a="http://schemas.openxmlformats.org/drawingml/2006/main" def="{29F6FEEF-6742-475D-9DE4-EBD9B44B5D4D}">
  <a:tblStyle styleId="{29F6FEEF-6742-475D-9DE4-EBD9B44B5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2636" autoAdjust="0"/>
  </p:normalViewPr>
  <p:slideViewPr>
    <p:cSldViewPr snapToGrid="0">
      <p:cViewPr varScale="1">
        <p:scale>
          <a:sx n="105" d="100"/>
          <a:sy n="105" d="100"/>
        </p:scale>
        <p:origin x="80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hmed" userId="6f3466f028c0c1d0" providerId="LiveId" clId="{CB3BE309-AEC9-4575-95B7-83DEFA7795A8}"/>
    <pc:docChg chg="undo custSel addSld delSld modSld">
      <pc:chgData name="mohamed ahmed" userId="6f3466f028c0c1d0" providerId="LiveId" clId="{CB3BE309-AEC9-4575-95B7-83DEFA7795A8}" dt="2022-04-05T13:27:55.892" v="274" actId="1076"/>
      <pc:docMkLst>
        <pc:docMk/>
      </pc:docMkLst>
      <pc:sldChg chg="modSp new mod">
        <pc:chgData name="mohamed ahmed" userId="6f3466f028c0c1d0" providerId="LiveId" clId="{CB3BE309-AEC9-4575-95B7-83DEFA7795A8}" dt="2022-04-05T13:13:03.025" v="103" actId="207"/>
        <pc:sldMkLst>
          <pc:docMk/>
          <pc:sldMk cId="3844098755" sldId="1077"/>
        </pc:sldMkLst>
        <pc:spChg chg="mod">
          <ac:chgData name="mohamed ahmed" userId="6f3466f028c0c1d0" providerId="LiveId" clId="{CB3BE309-AEC9-4575-95B7-83DEFA7795A8}" dt="2022-04-05T13:10:23.524" v="63" actId="1076"/>
          <ac:spMkLst>
            <pc:docMk/>
            <pc:sldMk cId="3844098755" sldId="1077"/>
            <ac:spMk id="2" creationId="{CA38AE15-49CE-435F-AF76-9925D7D965CE}"/>
          </ac:spMkLst>
        </pc:spChg>
        <pc:spChg chg="mod">
          <ac:chgData name="mohamed ahmed" userId="6f3466f028c0c1d0" providerId="LiveId" clId="{CB3BE309-AEC9-4575-95B7-83DEFA7795A8}" dt="2022-04-05T13:13:03.025" v="103" actId="207"/>
          <ac:spMkLst>
            <pc:docMk/>
            <pc:sldMk cId="3844098755" sldId="1077"/>
            <ac:spMk id="3" creationId="{D994D1EE-B76C-40DD-94FD-05499AAA63EC}"/>
          </ac:spMkLst>
        </pc:spChg>
      </pc:sldChg>
      <pc:sldChg chg="addSp delSp modSp new mod">
        <pc:chgData name="mohamed ahmed" userId="6f3466f028c0c1d0" providerId="LiveId" clId="{CB3BE309-AEC9-4575-95B7-83DEFA7795A8}" dt="2022-04-05T13:13:07.846" v="104" actId="207"/>
        <pc:sldMkLst>
          <pc:docMk/>
          <pc:sldMk cId="109292878" sldId="1078"/>
        </pc:sldMkLst>
        <pc:spChg chg="mod">
          <ac:chgData name="mohamed ahmed" userId="6f3466f028c0c1d0" providerId="LiveId" clId="{CB3BE309-AEC9-4575-95B7-83DEFA7795A8}" dt="2022-04-05T13:13:07.846" v="104" actId="207"/>
          <ac:spMkLst>
            <pc:docMk/>
            <pc:sldMk cId="109292878" sldId="1078"/>
            <ac:spMk id="2" creationId="{D46A7646-D52C-486B-AD04-3F2B0E25B50D}"/>
          </ac:spMkLst>
        </pc:spChg>
        <pc:spChg chg="del">
          <ac:chgData name="mohamed ahmed" userId="6f3466f028c0c1d0" providerId="LiveId" clId="{CB3BE309-AEC9-4575-95B7-83DEFA7795A8}" dt="2022-04-05T13:11:37.457" v="84" actId="478"/>
          <ac:spMkLst>
            <pc:docMk/>
            <pc:sldMk cId="109292878" sldId="1078"/>
            <ac:spMk id="3" creationId="{B5E98B50-667F-4E4A-B28A-65E8AE93AA3F}"/>
          </ac:spMkLst>
        </pc:spChg>
        <pc:picChg chg="add mod">
          <ac:chgData name="mohamed ahmed" userId="6f3466f028c0c1d0" providerId="LiveId" clId="{CB3BE309-AEC9-4575-95B7-83DEFA7795A8}" dt="2022-04-05T13:12:05.438" v="92" actId="1076"/>
          <ac:picMkLst>
            <pc:docMk/>
            <pc:sldMk cId="109292878" sldId="1078"/>
            <ac:picMk id="1026" creationId="{D83740E0-F51D-4CBF-9D73-63D3FF9F2847}"/>
          </ac:picMkLst>
        </pc:picChg>
      </pc:sldChg>
      <pc:sldChg chg="new add del">
        <pc:chgData name="mohamed ahmed" userId="6f3466f028c0c1d0" providerId="LiveId" clId="{CB3BE309-AEC9-4575-95B7-83DEFA7795A8}" dt="2022-04-05T13:11:14.268" v="79" actId="47"/>
        <pc:sldMkLst>
          <pc:docMk/>
          <pc:sldMk cId="2790527544" sldId="1078"/>
        </pc:sldMkLst>
      </pc:sldChg>
      <pc:sldChg chg="new del">
        <pc:chgData name="mohamed ahmed" userId="6f3466f028c0c1d0" providerId="LiveId" clId="{CB3BE309-AEC9-4575-95B7-83DEFA7795A8}" dt="2022-04-05T13:11:10.489" v="77" actId="680"/>
        <pc:sldMkLst>
          <pc:docMk/>
          <pc:sldMk cId="4273254857" sldId="1078"/>
        </pc:sldMkLst>
      </pc:sldChg>
      <pc:sldChg chg="addSp modSp new mod">
        <pc:chgData name="mohamed ahmed" userId="6f3466f028c0c1d0" providerId="LiveId" clId="{CB3BE309-AEC9-4575-95B7-83DEFA7795A8}" dt="2022-04-05T13:14:54.059" v="132" actId="403"/>
        <pc:sldMkLst>
          <pc:docMk/>
          <pc:sldMk cId="2196579387" sldId="1079"/>
        </pc:sldMkLst>
        <pc:spChg chg="mod">
          <ac:chgData name="mohamed ahmed" userId="6f3466f028c0c1d0" providerId="LiveId" clId="{CB3BE309-AEC9-4575-95B7-83DEFA7795A8}" dt="2022-04-05T13:13:28.212" v="108" actId="14100"/>
          <ac:spMkLst>
            <pc:docMk/>
            <pc:sldMk cId="2196579387" sldId="1079"/>
            <ac:spMk id="2" creationId="{1D815914-4374-44AB-8491-97A4D9A7E17A}"/>
          </ac:spMkLst>
        </pc:spChg>
        <pc:spChg chg="mod">
          <ac:chgData name="mohamed ahmed" userId="6f3466f028c0c1d0" providerId="LiveId" clId="{CB3BE309-AEC9-4575-95B7-83DEFA7795A8}" dt="2022-04-05T13:14:12.942" v="120" actId="12"/>
          <ac:spMkLst>
            <pc:docMk/>
            <pc:sldMk cId="2196579387" sldId="1079"/>
            <ac:spMk id="3" creationId="{94F8A156-6AF6-4EAE-B5D7-BA478F04A983}"/>
          </ac:spMkLst>
        </pc:spChg>
        <pc:spChg chg="add mod">
          <ac:chgData name="mohamed ahmed" userId="6f3466f028c0c1d0" providerId="LiveId" clId="{CB3BE309-AEC9-4575-95B7-83DEFA7795A8}" dt="2022-04-05T13:14:51.577" v="129" actId="403"/>
          <ac:spMkLst>
            <pc:docMk/>
            <pc:sldMk cId="2196579387" sldId="1079"/>
            <ac:spMk id="7" creationId="{C5B6FEF9-8389-4135-8530-3C0F090E57A7}"/>
          </ac:spMkLst>
        </pc:spChg>
        <pc:spChg chg="add mod">
          <ac:chgData name="mohamed ahmed" userId="6f3466f028c0c1d0" providerId="LiveId" clId="{CB3BE309-AEC9-4575-95B7-83DEFA7795A8}" dt="2022-04-05T13:14:54.059" v="132" actId="403"/>
          <ac:spMkLst>
            <pc:docMk/>
            <pc:sldMk cId="2196579387" sldId="1079"/>
            <ac:spMk id="10" creationId="{5F63328F-6AC2-4D38-8582-1899A9F0C4A6}"/>
          </ac:spMkLst>
        </pc:spChg>
        <pc:picChg chg="add mod">
          <ac:chgData name="mohamed ahmed" userId="6f3466f028c0c1d0" providerId="LiveId" clId="{CB3BE309-AEC9-4575-95B7-83DEFA7795A8}" dt="2022-04-05T13:13:56.133" v="114" actId="1076"/>
          <ac:picMkLst>
            <pc:docMk/>
            <pc:sldMk cId="2196579387" sldId="1079"/>
            <ac:picMk id="5" creationId="{205C4BB9-AE74-4585-BF43-F1AF802261A7}"/>
          </ac:picMkLst>
        </pc:picChg>
        <pc:picChg chg="add mod">
          <ac:chgData name="mohamed ahmed" userId="6f3466f028c0c1d0" providerId="LiveId" clId="{CB3BE309-AEC9-4575-95B7-83DEFA7795A8}" dt="2022-04-05T13:14:23.330" v="123" actId="1076"/>
          <ac:picMkLst>
            <pc:docMk/>
            <pc:sldMk cId="2196579387" sldId="1079"/>
            <ac:picMk id="8" creationId="{FA6F9EB1-8ACE-4FBA-B8DE-623DB2FD6461}"/>
          </ac:picMkLst>
        </pc:picChg>
        <pc:picChg chg="add mod">
          <ac:chgData name="mohamed ahmed" userId="6f3466f028c0c1d0" providerId="LiveId" clId="{CB3BE309-AEC9-4575-95B7-83DEFA7795A8}" dt="2022-04-05T13:14:48.628" v="127" actId="1076"/>
          <ac:picMkLst>
            <pc:docMk/>
            <pc:sldMk cId="2196579387" sldId="1079"/>
            <ac:picMk id="11" creationId="{887A5BDB-61D7-4727-865D-76C031A2E813}"/>
          </ac:picMkLst>
        </pc:picChg>
      </pc:sldChg>
      <pc:sldChg chg="modSp new mod">
        <pc:chgData name="mohamed ahmed" userId="6f3466f028c0c1d0" providerId="LiveId" clId="{CB3BE309-AEC9-4575-95B7-83DEFA7795A8}" dt="2022-04-05T13:16:23.967" v="142" actId="207"/>
        <pc:sldMkLst>
          <pc:docMk/>
          <pc:sldMk cId="658726295" sldId="1080"/>
        </pc:sldMkLst>
        <pc:spChg chg="mod">
          <ac:chgData name="mohamed ahmed" userId="6f3466f028c0c1d0" providerId="LiveId" clId="{CB3BE309-AEC9-4575-95B7-83DEFA7795A8}" dt="2022-04-05T13:16:23.967" v="142" actId="207"/>
          <ac:spMkLst>
            <pc:docMk/>
            <pc:sldMk cId="658726295" sldId="1080"/>
            <ac:spMk id="2" creationId="{A365AE8B-D91B-4775-9373-A24FD33C3233}"/>
          </ac:spMkLst>
        </pc:spChg>
        <pc:spChg chg="mod">
          <ac:chgData name="mohamed ahmed" userId="6f3466f028c0c1d0" providerId="LiveId" clId="{CB3BE309-AEC9-4575-95B7-83DEFA7795A8}" dt="2022-04-05T13:16:21.741" v="141" actId="207"/>
          <ac:spMkLst>
            <pc:docMk/>
            <pc:sldMk cId="658726295" sldId="1080"/>
            <ac:spMk id="3" creationId="{BF131EEC-43E1-4E13-B2F9-FE4252447971}"/>
          </ac:spMkLst>
        </pc:spChg>
      </pc:sldChg>
      <pc:sldChg chg="addSp delSp modSp new mod">
        <pc:chgData name="mohamed ahmed" userId="6f3466f028c0c1d0" providerId="LiveId" clId="{CB3BE309-AEC9-4575-95B7-83DEFA7795A8}" dt="2022-04-05T13:17:41.247" v="149" actId="1076"/>
        <pc:sldMkLst>
          <pc:docMk/>
          <pc:sldMk cId="1405848538" sldId="1081"/>
        </pc:sldMkLst>
        <pc:spChg chg="mod">
          <ac:chgData name="mohamed ahmed" userId="6f3466f028c0c1d0" providerId="LiveId" clId="{CB3BE309-AEC9-4575-95B7-83DEFA7795A8}" dt="2022-04-05T13:17:33.800" v="147" actId="1076"/>
          <ac:spMkLst>
            <pc:docMk/>
            <pc:sldMk cId="1405848538" sldId="1081"/>
            <ac:spMk id="2" creationId="{61048FC8-C89A-4E2B-97B6-05819DA827C3}"/>
          </ac:spMkLst>
        </pc:spChg>
        <pc:spChg chg="del">
          <ac:chgData name="mohamed ahmed" userId="6f3466f028c0c1d0" providerId="LiveId" clId="{CB3BE309-AEC9-4575-95B7-83DEFA7795A8}" dt="2022-04-05T13:17:30.989" v="146" actId="478"/>
          <ac:spMkLst>
            <pc:docMk/>
            <pc:sldMk cId="1405848538" sldId="1081"/>
            <ac:spMk id="3" creationId="{2D84B329-EE08-4188-AB1D-846BD5F67E90}"/>
          </ac:spMkLst>
        </pc:spChg>
        <pc:picChg chg="add mod">
          <ac:chgData name="mohamed ahmed" userId="6f3466f028c0c1d0" providerId="LiveId" clId="{CB3BE309-AEC9-4575-95B7-83DEFA7795A8}" dt="2022-04-05T13:17:41.247" v="149" actId="1076"/>
          <ac:picMkLst>
            <pc:docMk/>
            <pc:sldMk cId="1405848538" sldId="1081"/>
            <ac:picMk id="5" creationId="{6A638B63-53DB-4F24-9F55-CF0BF20088CC}"/>
          </ac:picMkLst>
        </pc:picChg>
      </pc:sldChg>
      <pc:sldChg chg="addSp delSp modSp new mod">
        <pc:chgData name="mohamed ahmed" userId="6f3466f028c0c1d0" providerId="LiveId" clId="{CB3BE309-AEC9-4575-95B7-83DEFA7795A8}" dt="2022-04-05T13:18:16.051" v="157" actId="1076"/>
        <pc:sldMkLst>
          <pc:docMk/>
          <pc:sldMk cId="3831888098" sldId="1082"/>
        </pc:sldMkLst>
        <pc:spChg chg="mod">
          <ac:chgData name="mohamed ahmed" userId="6f3466f028c0c1d0" providerId="LiveId" clId="{CB3BE309-AEC9-4575-95B7-83DEFA7795A8}" dt="2022-04-05T13:18:07.453" v="155" actId="1076"/>
          <ac:spMkLst>
            <pc:docMk/>
            <pc:sldMk cId="3831888098" sldId="1082"/>
            <ac:spMk id="2" creationId="{97918E10-39C5-4EE7-B27A-B00D6DDE555A}"/>
          </ac:spMkLst>
        </pc:spChg>
        <pc:spChg chg="del">
          <ac:chgData name="mohamed ahmed" userId="6f3466f028c0c1d0" providerId="LiveId" clId="{CB3BE309-AEC9-4575-95B7-83DEFA7795A8}" dt="2022-04-05T13:18:00.420" v="153" actId="478"/>
          <ac:spMkLst>
            <pc:docMk/>
            <pc:sldMk cId="3831888098" sldId="1082"/>
            <ac:spMk id="3" creationId="{600A5699-EC81-4917-B9D4-BC02BA201DC8}"/>
          </ac:spMkLst>
        </pc:spChg>
        <pc:picChg chg="add mod">
          <ac:chgData name="mohamed ahmed" userId="6f3466f028c0c1d0" providerId="LiveId" clId="{CB3BE309-AEC9-4575-95B7-83DEFA7795A8}" dt="2022-04-05T13:18:16.051" v="157" actId="1076"/>
          <ac:picMkLst>
            <pc:docMk/>
            <pc:sldMk cId="3831888098" sldId="1082"/>
            <ac:picMk id="5" creationId="{19FA48BF-41E0-413F-9F0F-8F3283BF742E}"/>
          </ac:picMkLst>
        </pc:picChg>
      </pc:sldChg>
      <pc:sldChg chg="addSp delSp modSp new mod">
        <pc:chgData name="mohamed ahmed" userId="6f3466f028c0c1d0" providerId="LiveId" clId="{CB3BE309-AEC9-4575-95B7-83DEFA7795A8}" dt="2022-04-05T13:18:56.804" v="167" actId="1076"/>
        <pc:sldMkLst>
          <pc:docMk/>
          <pc:sldMk cId="814344396" sldId="1083"/>
        </pc:sldMkLst>
        <pc:spChg chg="mod">
          <ac:chgData name="mohamed ahmed" userId="6f3466f028c0c1d0" providerId="LiveId" clId="{CB3BE309-AEC9-4575-95B7-83DEFA7795A8}" dt="2022-04-05T13:18:49.938" v="165" actId="1076"/>
          <ac:spMkLst>
            <pc:docMk/>
            <pc:sldMk cId="814344396" sldId="1083"/>
            <ac:spMk id="2" creationId="{7175CB9F-B110-430E-BFDC-B4E2545C4626}"/>
          </ac:spMkLst>
        </pc:spChg>
        <pc:spChg chg="del">
          <ac:chgData name="mohamed ahmed" userId="6f3466f028c0c1d0" providerId="LiveId" clId="{CB3BE309-AEC9-4575-95B7-83DEFA7795A8}" dt="2022-04-05T13:18:36.372" v="160" actId="478"/>
          <ac:spMkLst>
            <pc:docMk/>
            <pc:sldMk cId="814344396" sldId="1083"/>
            <ac:spMk id="3" creationId="{C143DA2A-FF9D-448A-859B-52CF1CD09768}"/>
          </ac:spMkLst>
        </pc:spChg>
        <pc:picChg chg="add mod">
          <ac:chgData name="mohamed ahmed" userId="6f3466f028c0c1d0" providerId="LiveId" clId="{CB3BE309-AEC9-4575-95B7-83DEFA7795A8}" dt="2022-04-05T13:18:56.804" v="167" actId="1076"/>
          <ac:picMkLst>
            <pc:docMk/>
            <pc:sldMk cId="814344396" sldId="1083"/>
            <ac:picMk id="5" creationId="{F327D496-1CE1-461A-AF7E-40F66D7E29B4}"/>
          </ac:picMkLst>
        </pc:picChg>
      </pc:sldChg>
      <pc:sldChg chg="addSp delSp modSp new mod">
        <pc:chgData name="mohamed ahmed" userId="6f3466f028c0c1d0" providerId="LiveId" clId="{CB3BE309-AEC9-4575-95B7-83DEFA7795A8}" dt="2022-04-05T13:20:04.406" v="184" actId="33524"/>
        <pc:sldMkLst>
          <pc:docMk/>
          <pc:sldMk cId="3436424442" sldId="1084"/>
        </pc:sldMkLst>
        <pc:spChg chg="mod">
          <ac:chgData name="mohamed ahmed" userId="6f3466f028c0c1d0" providerId="LiveId" clId="{CB3BE309-AEC9-4575-95B7-83DEFA7795A8}" dt="2022-04-05T13:19:47.832" v="179" actId="1076"/>
          <ac:spMkLst>
            <pc:docMk/>
            <pc:sldMk cId="3436424442" sldId="1084"/>
            <ac:spMk id="2" creationId="{24E87B50-AF6F-4B91-8665-AAF39259479D}"/>
          </ac:spMkLst>
        </pc:spChg>
        <pc:spChg chg="del">
          <ac:chgData name="mohamed ahmed" userId="6f3466f028c0c1d0" providerId="LiveId" clId="{CB3BE309-AEC9-4575-95B7-83DEFA7795A8}" dt="2022-04-05T13:19:35.926" v="171" actId="478"/>
          <ac:spMkLst>
            <pc:docMk/>
            <pc:sldMk cId="3436424442" sldId="1084"/>
            <ac:spMk id="3" creationId="{5FE23704-781A-4262-A936-C537839FE5A0}"/>
          </ac:spMkLst>
        </pc:spChg>
        <pc:spChg chg="add mod">
          <ac:chgData name="mohamed ahmed" userId="6f3466f028c0c1d0" providerId="LiveId" clId="{CB3BE309-AEC9-4575-95B7-83DEFA7795A8}" dt="2022-04-05T13:20:04.406" v="184" actId="33524"/>
          <ac:spMkLst>
            <pc:docMk/>
            <pc:sldMk cId="3436424442" sldId="1084"/>
            <ac:spMk id="7" creationId="{D8D504C5-A047-4921-8B07-245F948A3203}"/>
          </ac:spMkLst>
        </pc:spChg>
        <pc:picChg chg="add mod">
          <ac:chgData name="mohamed ahmed" userId="6f3466f028c0c1d0" providerId="LiveId" clId="{CB3BE309-AEC9-4575-95B7-83DEFA7795A8}" dt="2022-04-05T13:19:49.329" v="180" actId="1076"/>
          <ac:picMkLst>
            <pc:docMk/>
            <pc:sldMk cId="3436424442" sldId="1084"/>
            <ac:picMk id="5" creationId="{8A4D15B8-243E-49F2-9305-C2AD48F9671B}"/>
          </ac:picMkLst>
        </pc:picChg>
      </pc:sldChg>
      <pc:sldChg chg="addSp delSp modSp new mod">
        <pc:chgData name="mohamed ahmed" userId="6f3466f028c0c1d0" providerId="LiveId" clId="{CB3BE309-AEC9-4575-95B7-83DEFA7795A8}" dt="2022-04-05T13:21:31.350" v="220" actId="1076"/>
        <pc:sldMkLst>
          <pc:docMk/>
          <pc:sldMk cId="1577077997" sldId="1085"/>
        </pc:sldMkLst>
        <pc:spChg chg="add del mod">
          <ac:chgData name="mohamed ahmed" userId="6f3466f028c0c1d0" providerId="LiveId" clId="{CB3BE309-AEC9-4575-95B7-83DEFA7795A8}" dt="2022-04-05T13:21:31.350" v="220" actId="1076"/>
          <ac:spMkLst>
            <pc:docMk/>
            <pc:sldMk cId="1577077997" sldId="1085"/>
            <ac:spMk id="2" creationId="{50173AD9-F5C6-4EBD-851B-0A63DB44F754}"/>
          </ac:spMkLst>
        </pc:spChg>
        <pc:spChg chg="del">
          <ac:chgData name="mohamed ahmed" userId="6f3466f028c0c1d0" providerId="LiveId" clId="{CB3BE309-AEC9-4575-95B7-83DEFA7795A8}" dt="2022-04-05T13:20:39.302" v="194" actId="478"/>
          <ac:spMkLst>
            <pc:docMk/>
            <pc:sldMk cId="1577077997" sldId="1085"/>
            <ac:spMk id="3" creationId="{236CD035-7BE0-49E8-A930-62E360AE6793}"/>
          </ac:spMkLst>
        </pc:spChg>
        <pc:spChg chg="add del mod">
          <ac:chgData name="mohamed ahmed" userId="6f3466f028c0c1d0" providerId="LiveId" clId="{CB3BE309-AEC9-4575-95B7-83DEFA7795A8}" dt="2022-04-05T13:20:31.326" v="189" actId="478"/>
          <ac:spMkLst>
            <pc:docMk/>
            <pc:sldMk cId="1577077997" sldId="1085"/>
            <ac:spMk id="6" creationId="{22BBD1D3-126D-4C25-A328-37C503E093EE}"/>
          </ac:spMkLst>
        </pc:spChg>
        <pc:spChg chg="add del mod">
          <ac:chgData name="mohamed ahmed" userId="6f3466f028c0c1d0" providerId="LiveId" clId="{CB3BE309-AEC9-4575-95B7-83DEFA7795A8}" dt="2022-04-05T13:21:28.918" v="219" actId="478"/>
          <ac:spMkLst>
            <pc:docMk/>
            <pc:sldMk cId="1577077997" sldId="1085"/>
            <ac:spMk id="8" creationId="{D1C90094-536A-4E51-BF78-11D579260566}"/>
          </ac:spMkLst>
        </pc:spChg>
      </pc:sldChg>
      <pc:sldChg chg="addSp delSp modSp new mod">
        <pc:chgData name="mohamed ahmed" userId="6f3466f028c0c1d0" providerId="LiveId" clId="{CB3BE309-AEC9-4575-95B7-83DEFA7795A8}" dt="2022-04-05T13:27:55.892" v="274" actId="1076"/>
        <pc:sldMkLst>
          <pc:docMk/>
          <pc:sldMk cId="403016873" sldId="1086"/>
        </pc:sldMkLst>
        <pc:spChg chg="del">
          <ac:chgData name="mohamed ahmed" userId="6f3466f028c0c1d0" providerId="LiveId" clId="{CB3BE309-AEC9-4575-95B7-83DEFA7795A8}" dt="2022-04-05T13:26:38.625" v="226" actId="478"/>
          <ac:spMkLst>
            <pc:docMk/>
            <pc:sldMk cId="403016873" sldId="1086"/>
            <ac:spMk id="2" creationId="{1768FC37-1BB4-4B0D-9E93-C9716711D89D}"/>
          </ac:spMkLst>
        </pc:spChg>
        <pc:spChg chg="del mod">
          <ac:chgData name="mohamed ahmed" userId="6f3466f028c0c1d0" providerId="LiveId" clId="{CB3BE309-AEC9-4575-95B7-83DEFA7795A8}" dt="2022-04-05T13:26:39.195" v="227" actId="478"/>
          <ac:spMkLst>
            <pc:docMk/>
            <pc:sldMk cId="403016873" sldId="1086"/>
            <ac:spMk id="3" creationId="{83050C66-95AB-4FB2-A44C-11E9FF853E5B}"/>
          </ac:spMkLst>
        </pc:spChg>
        <pc:spChg chg="add del">
          <ac:chgData name="mohamed ahmed" userId="6f3466f028c0c1d0" providerId="LiveId" clId="{CB3BE309-AEC9-4575-95B7-83DEFA7795A8}" dt="2022-04-05T13:26:41.856" v="229" actId="22"/>
          <ac:spMkLst>
            <pc:docMk/>
            <pc:sldMk cId="403016873" sldId="1086"/>
            <ac:spMk id="6" creationId="{654A20F8-6306-4455-B555-A39D0F731E16}"/>
          </ac:spMkLst>
        </pc:spChg>
        <pc:spChg chg="add mod">
          <ac:chgData name="mohamed ahmed" userId="6f3466f028c0c1d0" providerId="LiveId" clId="{CB3BE309-AEC9-4575-95B7-83DEFA7795A8}" dt="2022-04-05T13:27:52.850" v="273" actId="207"/>
          <ac:spMkLst>
            <pc:docMk/>
            <pc:sldMk cId="403016873" sldId="1086"/>
            <ac:spMk id="10" creationId="{114E3740-26F6-4AC0-87C7-AA95F7B3E575}"/>
          </ac:spMkLst>
        </pc:spChg>
        <pc:picChg chg="add mod">
          <ac:chgData name="mohamed ahmed" userId="6f3466f028c0c1d0" providerId="LiveId" clId="{CB3BE309-AEC9-4575-95B7-83DEFA7795A8}" dt="2022-04-05T13:27:44.530" v="264" actId="1076"/>
          <ac:picMkLst>
            <pc:docMk/>
            <pc:sldMk cId="403016873" sldId="1086"/>
            <ac:picMk id="8" creationId="{07BE6BAC-9250-4033-A6ED-2000085D31CA}"/>
          </ac:picMkLst>
        </pc:picChg>
        <pc:picChg chg="add mod">
          <ac:chgData name="mohamed ahmed" userId="6f3466f028c0c1d0" providerId="LiveId" clId="{CB3BE309-AEC9-4575-95B7-83DEFA7795A8}" dt="2022-04-05T13:27:55.892" v="274" actId="1076"/>
          <ac:picMkLst>
            <pc:docMk/>
            <pc:sldMk cId="403016873" sldId="1086"/>
            <ac:picMk id="9" creationId="{FB6FA569-C3AF-4459-A296-B7091D5C132F}"/>
          </ac:picMkLst>
        </pc:picChg>
      </pc:sldChg>
      <pc:sldChg chg="add del">
        <pc:chgData name="mohamed ahmed" userId="6f3466f028c0c1d0" providerId="LiveId" clId="{CB3BE309-AEC9-4575-95B7-83DEFA7795A8}" dt="2022-04-05T13:26:32.323" v="222" actId="2890"/>
        <pc:sldMkLst>
          <pc:docMk/>
          <pc:sldMk cId="3562949738" sldId="10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13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effectLst/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effectLst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effectLst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03153" y="1991850"/>
            <a:ext cx="502913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Python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58DF27-2503-4752-80B1-42693A5B13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272973" y="568438"/>
            <a:ext cx="3292350" cy="3056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187353" y="61775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GB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 Project Description</a:t>
            </a:r>
            <a:endParaRPr lang="en-US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Google Shape;96;p17">
            <a:extLst>
              <a:ext uri="{FF2B5EF4-FFF2-40B4-BE49-F238E27FC236}">
                <a16:creationId xmlns:a16="http://schemas.microsoft.com/office/drawing/2014/main" id="{97D169F5-83AF-416A-BA23-54E46E9B03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7;p17">
            <a:extLst>
              <a:ext uri="{FF2B5EF4-FFF2-40B4-BE49-F238E27FC236}">
                <a16:creationId xmlns:a16="http://schemas.microsoft.com/office/drawing/2014/main" id="{1B42574D-56CA-40C2-9983-C969761F66A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D0E59CA3-5928-4030-BBE6-FA4FB5F1E14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BEC9FC-3086-E08D-1142-8DEA34F047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570" b="50000"/>
          <a:stretch/>
        </p:blipFill>
        <p:spPr>
          <a:xfrm>
            <a:off x="157593" y="699738"/>
            <a:ext cx="4682190" cy="1345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820A35-9591-9D26-7D63-AC2ECE580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3770" y="699738"/>
            <a:ext cx="4270230" cy="28852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BC427F-73D5-FCA5-15A8-B8827E3D69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068" r="7570"/>
          <a:stretch/>
        </p:blipFill>
        <p:spPr>
          <a:xfrm>
            <a:off x="157593" y="2045304"/>
            <a:ext cx="4682190" cy="9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7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12607</TotalTime>
  <Words>8</Words>
  <Application>Microsoft Office PowerPoint</Application>
  <PresentationFormat>On-screen Show (16:9)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Lexend Deca</vt:lpstr>
      <vt:lpstr>Muli Regular</vt:lpstr>
      <vt:lpstr>Arial</vt:lpstr>
      <vt:lpstr>Aliena template</vt:lpstr>
      <vt:lpstr>Machine Learning with Python</vt:lpstr>
      <vt:lpstr>Loan Project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with Python (OOP)</dc:title>
  <dc:creator>Eslam Jekso</dc:creator>
  <cp:lastModifiedBy>Osama AlBanna</cp:lastModifiedBy>
  <cp:revision>578</cp:revision>
  <dcterms:modified xsi:type="dcterms:W3CDTF">2022-11-15T12:59:29Z</dcterms:modified>
</cp:coreProperties>
</file>