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64" r:id="rId2"/>
    <p:sldId id="257" r:id="rId3"/>
    <p:sldId id="265" r:id="rId4"/>
    <p:sldId id="269" r:id="rId5"/>
    <p:sldId id="270" r:id="rId6"/>
    <p:sldId id="271" r:id="rId7"/>
    <p:sldId id="266" r:id="rId8"/>
    <p:sldId id="260" r:id="rId9"/>
    <p:sldId id="267" r:id="rId10"/>
    <p:sldId id="263" r:id="rId11"/>
  </p:sldIdLst>
  <p:sldSz cx="24384000" cy="13716000"/>
  <p:notesSz cx="6858000" cy="9144000"/>
  <p:embeddedFontLst>
    <p:embeddedFont>
      <p:font typeface="Helvetica Neue" panose="020B060402020202020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06E7935A-8825-29AC-DD4C-3386B65FF086}"/>
            </a:ext>
          </a:extLst>
        </p:cNvPr>
        <p:cNvGrpSpPr/>
        <p:nvPr/>
      </p:nvGrpSpPr>
      <p:grpSpPr>
        <a:xfrm>
          <a:off x="0" y="0"/>
          <a:ext cx="0" cy="0"/>
          <a:chOff x="0" y="0"/>
          <a:chExt cx="0" cy="0"/>
        </a:xfrm>
      </p:grpSpPr>
      <p:sp>
        <p:nvSpPr>
          <p:cNvPr id="88" name="Google Shape;88;p1:notes">
            <a:extLst>
              <a:ext uri="{FF2B5EF4-FFF2-40B4-BE49-F238E27FC236}">
                <a16:creationId xmlns:a16="http://schemas.microsoft.com/office/drawing/2014/main" id="{CB58A1B2-9423-B151-292F-9C018E36DDFC}"/>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a:extLst>
              <a:ext uri="{FF2B5EF4-FFF2-40B4-BE49-F238E27FC236}">
                <a16:creationId xmlns:a16="http://schemas.microsoft.com/office/drawing/2014/main" id="{ED71E96A-F3D6-B693-C5DA-2D6916D03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739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617677C0-C5DF-C683-4E36-E9AECE8598B6}"/>
            </a:ext>
          </a:extLst>
        </p:cNvPr>
        <p:cNvGrpSpPr/>
        <p:nvPr/>
      </p:nvGrpSpPr>
      <p:grpSpPr>
        <a:xfrm>
          <a:off x="0" y="0"/>
          <a:ext cx="0" cy="0"/>
          <a:chOff x="0" y="0"/>
          <a:chExt cx="0" cy="0"/>
        </a:xfrm>
      </p:grpSpPr>
      <p:sp>
        <p:nvSpPr>
          <p:cNvPr id="103" name="Google Shape;103;p3:notes">
            <a:extLst>
              <a:ext uri="{FF2B5EF4-FFF2-40B4-BE49-F238E27FC236}">
                <a16:creationId xmlns:a16="http://schemas.microsoft.com/office/drawing/2014/main" id="{3161153D-2F5B-4AD5-5B44-7DC5D2E64473}"/>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a:extLst>
              <a:ext uri="{FF2B5EF4-FFF2-40B4-BE49-F238E27FC236}">
                <a16:creationId xmlns:a16="http://schemas.microsoft.com/office/drawing/2014/main" id="{726101A4-4122-64A1-949E-E9EAE62F6F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19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852E8645-948E-2D88-3DB8-9F75A9085040}"/>
            </a:ext>
          </a:extLst>
        </p:cNvPr>
        <p:cNvGrpSpPr/>
        <p:nvPr/>
      </p:nvGrpSpPr>
      <p:grpSpPr>
        <a:xfrm>
          <a:off x="0" y="0"/>
          <a:ext cx="0" cy="0"/>
          <a:chOff x="0" y="0"/>
          <a:chExt cx="0" cy="0"/>
        </a:xfrm>
      </p:grpSpPr>
      <p:sp>
        <p:nvSpPr>
          <p:cNvPr id="103" name="Google Shape;103;p3:notes">
            <a:extLst>
              <a:ext uri="{FF2B5EF4-FFF2-40B4-BE49-F238E27FC236}">
                <a16:creationId xmlns:a16="http://schemas.microsoft.com/office/drawing/2014/main" id="{1B9B7237-D002-9346-7778-145F0BB7E48C}"/>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a:extLst>
              <a:ext uri="{FF2B5EF4-FFF2-40B4-BE49-F238E27FC236}">
                <a16:creationId xmlns:a16="http://schemas.microsoft.com/office/drawing/2014/main" id="{6AD4849D-60D7-CBDE-E7C6-9BF6737BDA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51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52DD5F83-3D18-A95D-0896-379F2DC68FEC}"/>
            </a:ext>
          </a:extLst>
        </p:cNvPr>
        <p:cNvGrpSpPr/>
        <p:nvPr/>
      </p:nvGrpSpPr>
      <p:grpSpPr>
        <a:xfrm>
          <a:off x="0" y="0"/>
          <a:ext cx="0" cy="0"/>
          <a:chOff x="0" y="0"/>
          <a:chExt cx="0" cy="0"/>
        </a:xfrm>
      </p:grpSpPr>
      <p:sp>
        <p:nvSpPr>
          <p:cNvPr id="103" name="Google Shape;103;p3:notes">
            <a:extLst>
              <a:ext uri="{FF2B5EF4-FFF2-40B4-BE49-F238E27FC236}">
                <a16:creationId xmlns:a16="http://schemas.microsoft.com/office/drawing/2014/main" id="{7D2859CB-ECE1-F024-748B-642DEA084FF7}"/>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a:extLst>
              <a:ext uri="{FF2B5EF4-FFF2-40B4-BE49-F238E27FC236}">
                <a16:creationId xmlns:a16="http://schemas.microsoft.com/office/drawing/2014/main" id="{9A4D5592-66B3-FB8A-90E5-1B6589A4EF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73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DAAE9483-C81E-44DB-1F26-D95A8B2C0109}"/>
            </a:ext>
          </a:extLst>
        </p:cNvPr>
        <p:cNvGrpSpPr/>
        <p:nvPr/>
      </p:nvGrpSpPr>
      <p:grpSpPr>
        <a:xfrm>
          <a:off x="0" y="0"/>
          <a:ext cx="0" cy="0"/>
          <a:chOff x="0" y="0"/>
          <a:chExt cx="0" cy="0"/>
        </a:xfrm>
      </p:grpSpPr>
      <p:sp>
        <p:nvSpPr>
          <p:cNvPr id="103" name="Google Shape;103;p3:notes">
            <a:extLst>
              <a:ext uri="{FF2B5EF4-FFF2-40B4-BE49-F238E27FC236}">
                <a16:creationId xmlns:a16="http://schemas.microsoft.com/office/drawing/2014/main" id="{0074226C-1009-E345-06AC-2D9659D1CABC}"/>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a:extLst>
              <a:ext uri="{FF2B5EF4-FFF2-40B4-BE49-F238E27FC236}">
                <a16:creationId xmlns:a16="http://schemas.microsoft.com/office/drawing/2014/main" id="{E725C06C-096E-E060-1713-ECDF7A2010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08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BFB04A43-AC5B-2993-6BFE-A03FB7B0E2F6}"/>
            </a:ext>
          </a:extLst>
        </p:cNvPr>
        <p:cNvGrpSpPr/>
        <p:nvPr/>
      </p:nvGrpSpPr>
      <p:grpSpPr>
        <a:xfrm>
          <a:off x="0" y="0"/>
          <a:ext cx="0" cy="0"/>
          <a:chOff x="0" y="0"/>
          <a:chExt cx="0" cy="0"/>
        </a:xfrm>
      </p:grpSpPr>
      <p:sp>
        <p:nvSpPr>
          <p:cNvPr id="103" name="Google Shape;103;p3:notes">
            <a:extLst>
              <a:ext uri="{FF2B5EF4-FFF2-40B4-BE49-F238E27FC236}">
                <a16:creationId xmlns:a16="http://schemas.microsoft.com/office/drawing/2014/main" id="{A729F2F3-057D-7BCD-18F9-508B04D0392E}"/>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a:extLst>
              <a:ext uri="{FF2B5EF4-FFF2-40B4-BE49-F238E27FC236}">
                <a16:creationId xmlns:a16="http://schemas.microsoft.com/office/drawing/2014/main" id="{4E2313D1-DCCF-4A61-A69E-44A64D112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39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B4E53ECC-B5A3-9409-90E8-4D1EBE524F46}"/>
            </a:ext>
          </a:extLst>
        </p:cNvPr>
        <p:cNvGrpSpPr/>
        <p:nvPr/>
      </p:nvGrpSpPr>
      <p:grpSpPr>
        <a:xfrm>
          <a:off x="0" y="0"/>
          <a:ext cx="0" cy="0"/>
          <a:chOff x="0" y="0"/>
          <a:chExt cx="0" cy="0"/>
        </a:xfrm>
      </p:grpSpPr>
      <p:sp>
        <p:nvSpPr>
          <p:cNvPr id="139" name="Google Shape;139;p6:notes">
            <a:extLst>
              <a:ext uri="{FF2B5EF4-FFF2-40B4-BE49-F238E27FC236}">
                <a16:creationId xmlns:a16="http://schemas.microsoft.com/office/drawing/2014/main" id="{64011388-69B3-2832-C0C4-25250649EDDD}"/>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a:extLst>
              <a:ext uri="{FF2B5EF4-FFF2-40B4-BE49-F238E27FC236}">
                <a16:creationId xmlns:a16="http://schemas.microsoft.com/office/drawing/2014/main" id="{24EACD5F-5942-0496-7B50-EE2754F483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57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762000" y="9042400"/>
            <a:ext cx="22860000" cy="3810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12" name="Google Shape;12;p2"/>
          <p:cNvSpPr txBox="1">
            <a:spLocks noGrp="1"/>
          </p:cNvSpPr>
          <p:nvPr>
            <p:ph type="body" idx="1"/>
          </p:nvPr>
        </p:nvSpPr>
        <p:spPr>
          <a:xfrm>
            <a:off x="762000" y="5994400"/>
            <a:ext cx="22860000" cy="2540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13" name="Google Shape;13;p2"/>
          <p:cNvSpPr txBox="1">
            <a:spLocks noGrp="1"/>
          </p:cNvSpPr>
          <p:nvPr>
            <p:ph type="sldNum" idx="12"/>
          </p:nvPr>
        </p:nvSpPr>
        <p:spPr>
          <a:xfrm>
            <a:off x="23063201" y="609600"/>
            <a:ext cx="553195"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58"/>
        <p:cNvGrpSpPr/>
        <p:nvPr/>
      </p:nvGrpSpPr>
      <p:grpSpPr>
        <a:xfrm>
          <a:off x="0" y="0"/>
          <a:ext cx="0" cy="0"/>
          <a:chOff x="0" y="0"/>
          <a:chExt cx="0" cy="0"/>
        </a:xfrm>
      </p:grpSpPr>
      <p:cxnSp>
        <p:nvCxnSpPr>
          <p:cNvPr id="59" name="Google Shape;59;p11"/>
          <p:cNvCxnSpPr/>
          <p:nvPr/>
        </p:nvCxnSpPr>
        <p:spPr>
          <a:xfrm rot="10800000" flipH="1">
            <a:off x="761999" y="1396631"/>
            <a:ext cx="22860000" cy="370"/>
          </a:xfrm>
          <a:prstGeom prst="straightConnector1">
            <a:avLst/>
          </a:prstGeom>
          <a:noFill/>
          <a:ln w="25400" cap="flat" cmpd="sng">
            <a:solidFill>
              <a:srgbClr val="A6AAA9"/>
            </a:solidFill>
            <a:prstDash val="solid"/>
            <a:miter lim="400000"/>
            <a:headEnd type="none" w="sm" len="sm"/>
            <a:tailEnd type="none" w="sm" len="sm"/>
          </a:ln>
        </p:spPr>
      </p:cxnSp>
      <p:sp>
        <p:nvSpPr>
          <p:cNvPr id="60" name="Google Shape;60;p11"/>
          <p:cNvSpPr txBox="1">
            <a:spLocks noGrp="1"/>
          </p:cNvSpPr>
          <p:nvPr>
            <p:ph type="body" idx="1"/>
          </p:nvPr>
        </p:nvSpPr>
        <p:spPr>
          <a:xfrm>
            <a:off x="762000" y="635000"/>
            <a:ext cx="20955000" cy="635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0"/>
              </a:spcBef>
              <a:spcAft>
                <a:spcPts val="0"/>
              </a:spcAft>
              <a:buClr>
                <a:srgbClr val="838787"/>
              </a:buClr>
              <a:buSzPts val="3600"/>
              <a:buFont typeface="Arial"/>
              <a:buNone/>
              <a:defRPr sz="3600">
                <a:solidFill>
                  <a:srgbClr val="838787"/>
                </a:solidFill>
              </a:defRPr>
            </a:lvl1pPr>
            <a:lvl2pPr marL="914400" lvl="1" indent="-468627" algn="l">
              <a:lnSpc>
                <a:spcPct val="80000"/>
              </a:lnSpc>
              <a:spcBef>
                <a:spcPts val="0"/>
              </a:spcBef>
              <a:spcAft>
                <a:spcPts val="0"/>
              </a:spcAft>
              <a:buClr>
                <a:srgbClr val="838787"/>
              </a:buClr>
              <a:buSzPts val="3780"/>
              <a:buFont typeface="Arial"/>
              <a:buChar char="‣"/>
              <a:defRPr sz="3600">
                <a:solidFill>
                  <a:srgbClr val="838787"/>
                </a:solidFill>
              </a:defRPr>
            </a:lvl2pPr>
            <a:lvl3pPr marL="1371600" lvl="2" indent="-468627" algn="l">
              <a:lnSpc>
                <a:spcPct val="80000"/>
              </a:lnSpc>
              <a:spcBef>
                <a:spcPts val="0"/>
              </a:spcBef>
              <a:spcAft>
                <a:spcPts val="0"/>
              </a:spcAft>
              <a:buClr>
                <a:srgbClr val="838787"/>
              </a:buClr>
              <a:buSzPts val="3780"/>
              <a:buFont typeface="Arial"/>
              <a:buChar char="‣"/>
              <a:defRPr sz="3600">
                <a:solidFill>
                  <a:srgbClr val="838787"/>
                </a:solidFill>
              </a:defRPr>
            </a:lvl3pPr>
            <a:lvl4pPr marL="1828800" lvl="3" indent="-468627" algn="l">
              <a:lnSpc>
                <a:spcPct val="80000"/>
              </a:lnSpc>
              <a:spcBef>
                <a:spcPts val="0"/>
              </a:spcBef>
              <a:spcAft>
                <a:spcPts val="0"/>
              </a:spcAft>
              <a:buClr>
                <a:srgbClr val="838787"/>
              </a:buClr>
              <a:buSzPts val="3780"/>
              <a:buFont typeface="Arial"/>
              <a:buChar char="‣"/>
              <a:defRPr sz="3600">
                <a:solidFill>
                  <a:srgbClr val="838787"/>
                </a:solidFill>
              </a:defRPr>
            </a:lvl4pPr>
            <a:lvl5pPr marL="2286000" lvl="4" indent="-468627" algn="l">
              <a:lnSpc>
                <a:spcPct val="80000"/>
              </a:lnSpc>
              <a:spcBef>
                <a:spcPts val="0"/>
              </a:spcBef>
              <a:spcAft>
                <a:spcPts val="0"/>
              </a:spcAft>
              <a:buClr>
                <a:srgbClr val="838787"/>
              </a:buClr>
              <a:buSzPts val="3780"/>
              <a:buFont typeface="Arial"/>
              <a:buChar char="‣"/>
              <a:defRPr sz="3600">
                <a:solidFill>
                  <a:srgbClr val="838787"/>
                </a:solidFill>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61" name="Google Shape;61;p11"/>
          <p:cNvSpPr txBox="1">
            <a:spLocks noGrp="1"/>
          </p:cNvSpPr>
          <p:nvPr>
            <p:ph type="body" idx="2"/>
          </p:nvPr>
        </p:nvSpPr>
        <p:spPr>
          <a:xfrm>
            <a:off x="762000" y="3860800"/>
            <a:ext cx="22860000" cy="8585200"/>
          </a:xfrm>
          <a:prstGeom prst="rect">
            <a:avLst/>
          </a:prstGeom>
          <a:noFill/>
          <a:ln>
            <a:noFill/>
          </a:ln>
        </p:spPr>
        <p:txBody>
          <a:bodyPr spcFirstLastPara="1" wrap="square" lIns="50800" tIns="50800" rIns="50800" bIns="50800" anchor="t"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62" name="Google Shape;62;p11"/>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hoto - 3 Up">
  <p:cSld name="Photo - 3 Up">
    <p:spTree>
      <p:nvGrpSpPr>
        <p:cNvPr id="1" name="Shape 63"/>
        <p:cNvGrpSpPr/>
        <p:nvPr/>
      </p:nvGrpSpPr>
      <p:grpSpPr>
        <a:xfrm>
          <a:off x="0" y="0"/>
          <a:ext cx="0" cy="0"/>
          <a:chOff x="0" y="0"/>
          <a:chExt cx="0" cy="0"/>
        </a:xfrm>
      </p:grpSpPr>
      <p:sp>
        <p:nvSpPr>
          <p:cNvPr id="64" name="Google Shape;64;p12"/>
          <p:cNvSpPr>
            <a:spLocks noGrp="1"/>
          </p:cNvSpPr>
          <p:nvPr>
            <p:ph type="pic" idx="2"/>
          </p:nvPr>
        </p:nvSpPr>
        <p:spPr>
          <a:xfrm>
            <a:off x="12192000" y="-177800"/>
            <a:ext cx="12192000" cy="7162800"/>
          </a:xfrm>
          <a:prstGeom prst="rect">
            <a:avLst/>
          </a:prstGeom>
          <a:noFill/>
          <a:ln>
            <a:noFill/>
          </a:ln>
        </p:spPr>
      </p:sp>
      <p:sp>
        <p:nvSpPr>
          <p:cNvPr id="65" name="Google Shape;65;p12"/>
          <p:cNvSpPr>
            <a:spLocks noGrp="1"/>
          </p:cNvSpPr>
          <p:nvPr>
            <p:ph type="pic" idx="3"/>
          </p:nvPr>
        </p:nvSpPr>
        <p:spPr>
          <a:xfrm>
            <a:off x="12192000" y="6451600"/>
            <a:ext cx="12192000" cy="8297334"/>
          </a:xfrm>
          <a:prstGeom prst="rect">
            <a:avLst/>
          </a:prstGeom>
          <a:noFill/>
          <a:ln>
            <a:noFill/>
          </a:ln>
        </p:spPr>
      </p:sp>
      <p:sp>
        <p:nvSpPr>
          <p:cNvPr id="66" name="Google Shape;66;p12"/>
          <p:cNvSpPr>
            <a:spLocks noGrp="1"/>
          </p:cNvSpPr>
          <p:nvPr>
            <p:ph type="pic" idx="4"/>
          </p:nvPr>
        </p:nvSpPr>
        <p:spPr>
          <a:xfrm>
            <a:off x="-190500" y="0"/>
            <a:ext cx="12428272" cy="13716000"/>
          </a:xfrm>
          <a:prstGeom prst="rect">
            <a:avLst/>
          </a:prstGeom>
          <a:noFill/>
          <a:ln>
            <a:noFill/>
          </a:ln>
        </p:spPr>
      </p:sp>
      <p:sp>
        <p:nvSpPr>
          <p:cNvPr id="67" name="Google Shape;67;p12"/>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68"/>
        <p:cNvGrpSpPr/>
        <p:nvPr/>
      </p:nvGrpSpPr>
      <p:grpSpPr>
        <a:xfrm>
          <a:off x="0" y="0"/>
          <a:ext cx="0" cy="0"/>
          <a:chOff x="0" y="0"/>
          <a:chExt cx="0" cy="0"/>
        </a:xfrm>
      </p:grpSpPr>
      <p:cxnSp>
        <p:nvCxnSpPr>
          <p:cNvPr id="69" name="Google Shape;69;p13"/>
          <p:cNvCxnSpPr/>
          <p:nvPr/>
        </p:nvCxnSpPr>
        <p:spPr>
          <a:xfrm rot="10800000" flipH="1">
            <a:off x="761999" y="1396631"/>
            <a:ext cx="22860000" cy="370"/>
          </a:xfrm>
          <a:prstGeom prst="straightConnector1">
            <a:avLst/>
          </a:prstGeom>
          <a:noFill/>
          <a:ln w="25400" cap="flat" cmpd="sng">
            <a:solidFill>
              <a:srgbClr val="A6AAA9"/>
            </a:solidFill>
            <a:prstDash val="solid"/>
            <a:miter lim="400000"/>
            <a:headEnd type="none" w="sm" len="sm"/>
            <a:tailEnd type="none" w="sm" len="sm"/>
          </a:ln>
        </p:spPr>
      </p:cxnSp>
      <p:sp>
        <p:nvSpPr>
          <p:cNvPr id="70" name="Google Shape;70;p13"/>
          <p:cNvSpPr/>
          <p:nvPr/>
        </p:nvSpPr>
        <p:spPr>
          <a:xfrm>
            <a:off x="876300" y="3314700"/>
            <a:ext cx="22631400" cy="7317186"/>
          </a:xfrm>
          <a:custGeom>
            <a:avLst/>
            <a:gdLst/>
            <a:ahLst/>
            <a:cxnLst/>
            <a:rect l="l" t="t"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a:noFill/>
          </a:ln>
        </p:spPr>
        <p:txBody>
          <a:bodyPr spcFirstLastPara="1" wrap="square" lIns="50800" tIns="50800" rIns="50800" bIns="50800" anchor="ctr" anchorCtr="0">
            <a:noAutofit/>
          </a:bodyPr>
          <a:lstStyle/>
          <a:p>
            <a:pPr marL="0" marR="0" lvl="0" indent="0" algn="ctr" rtl="0">
              <a:lnSpc>
                <a:spcPct val="80000"/>
              </a:lnSpc>
              <a:spcBef>
                <a:spcPts val="0"/>
              </a:spcBef>
              <a:spcAft>
                <a:spcPts val="0"/>
              </a:spcAft>
              <a:buClr>
                <a:srgbClr val="FFFFFF"/>
              </a:buClr>
              <a:buSzPts val="4000"/>
              <a:buFont typeface="Arial"/>
              <a:buNone/>
            </a:pPr>
            <a:endParaRPr sz="4000" b="0" i="0" u="none" strike="noStrike" cap="none">
              <a:solidFill>
                <a:srgbClr val="FFFFFF"/>
              </a:solidFill>
              <a:latin typeface="Arial"/>
              <a:ea typeface="Arial"/>
              <a:cs typeface="Arial"/>
              <a:sym typeface="Arial"/>
            </a:endParaRPr>
          </a:p>
        </p:txBody>
      </p:sp>
      <p:sp>
        <p:nvSpPr>
          <p:cNvPr id="71" name="Google Shape;71;p13"/>
          <p:cNvSpPr txBox="1">
            <a:spLocks noGrp="1"/>
          </p:cNvSpPr>
          <p:nvPr>
            <p:ph type="body" idx="1"/>
          </p:nvPr>
        </p:nvSpPr>
        <p:spPr>
          <a:xfrm>
            <a:off x="1676400" y="4089400"/>
            <a:ext cx="21056600" cy="1805946"/>
          </a:xfrm>
          <a:prstGeom prst="rect">
            <a:avLst/>
          </a:prstGeom>
          <a:noFill/>
          <a:ln>
            <a:noFill/>
          </a:ln>
        </p:spPr>
        <p:txBody>
          <a:bodyPr spcFirstLastPara="1" wrap="square" lIns="50800" tIns="50800" rIns="50800" bIns="50800" anchor="t" anchorCtr="0">
            <a:normAutofit/>
          </a:bodyPr>
          <a:lstStyle>
            <a:lvl1pPr marL="457200" lvl="0" indent="-228600" algn="l">
              <a:lnSpc>
                <a:spcPct val="80000"/>
              </a:lnSpc>
              <a:spcBef>
                <a:spcPts val="0"/>
              </a:spcBef>
              <a:spcAft>
                <a:spcPts val="0"/>
              </a:spcAft>
              <a:buClr>
                <a:srgbClr val="FFFFFF"/>
              </a:buClr>
              <a:buSzPts val="13400"/>
              <a:buFont typeface="Arial"/>
              <a:buNone/>
              <a:defRPr sz="13400">
                <a:solidFill>
                  <a:srgbClr val="FFFFFF"/>
                </a:solidFill>
                <a:latin typeface="Arial"/>
                <a:ea typeface="Arial"/>
                <a:cs typeface="Arial"/>
                <a:sym typeface="Arial"/>
              </a:defRPr>
            </a:lvl1pPr>
            <a:lvl2pPr marL="914400" lvl="1"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2pPr>
            <a:lvl3pPr marL="1371600" lvl="2"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3pPr>
            <a:lvl4pPr marL="1828800" lvl="3"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4pPr>
            <a:lvl5pPr marL="2286000" lvl="4"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72" name="Google Shape;72;p13"/>
          <p:cNvSpPr txBox="1">
            <a:spLocks noGrp="1"/>
          </p:cNvSpPr>
          <p:nvPr>
            <p:ph type="body" idx="2"/>
          </p:nvPr>
        </p:nvSpPr>
        <p:spPr>
          <a:xfrm>
            <a:off x="762000" y="10953750"/>
            <a:ext cx="22860000" cy="1206500"/>
          </a:xfrm>
          <a:prstGeom prst="rect">
            <a:avLst/>
          </a:prstGeom>
          <a:noFill/>
          <a:ln>
            <a:noFill/>
          </a:ln>
        </p:spPr>
        <p:txBody>
          <a:bodyPr spcFirstLastPara="1" wrap="square" lIns="50800" tIns="50800" rIns="50800" bIns="50800" anchor="ctr"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73" name="Google Shape;73;p13"/>
          <p:cNvSpPr txBox="1">
            <a:spLocks noGrp="1"/>
          </p:cNvSpPr>
          <p:nvPr>
            <p:ph type="body" idx="3"/>
          </p:nvPr>
        </p:nvSpPr>
        <p:spPr>
          <a:xfrm>
            <a:off x="762000" y="635000"/>
            <a:ext cx="20955000" cy="635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74" name="Google Shape;74;p13"/>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Alt">
  <p:cSld name="Quote Alt">
    <p:bg>
      <p:bgPr>
        <a:solidFill>
          <a:schemeClr val="accent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body" idx="1"/>
          </p:nvPr>
        </p:nvSpPr>
        <p:spPr>
          <a:xfrm>
            <a:off x="11049000" y="3721100"/>
            <a:ext cx="12573000" cy="1805946"/>
          </a:xfrm>
          <a:prstGeom prst="rect">
            <a:avLst/>
          </a:prstGeom>
          <a:noFill/>
          <a:ln>
            <a:noFill/>
          </a:ln>
        </p:spPr>
        <p:txBody>
          <a:bodyPr spcFirstLastPara="1" wrap="square" lIns="50800" tIns="50800" rIns="50800" bIns="50800" anchor="t" anchorCtr="0">
            <a:normAutofit/>
          </a:bodyPr>
          <a:lstStyle>
            <a:lvl1pPr marL="457200" lvl="0" indent="-228600" algn="l">
              <a:lnSpc>
                <a:spcPct val="80000"/>
              </a:lnSpc>
              <a:spcBef>
                <a:spcPts val="0"/>
              </a:spcBef>
              <a:spcAft>
                <a:spcPts val="0"/>
              </a:spcAft>
              <a:buClr>
                <a:srgbClr val="FFFFFF"/>
              </a:buClr>
              <a:buSzPts val="13400"/>
              <a:buFont typeface="Arial"/>
              <a:buNone/>
              <a:defRPr sz="13400">
                <a:solidFill>
                  <a:srgbClr val="FFFFFF"/>
                </a:solidFill>
                <a:latin typeface="Arial"/>
                <a:ea typeface="Arial"/>
                <a:cs typeface="Arial"/>
                <a:sym typeface="Arial"/>
              </a:defRPr>
            </a:lvl1pPr>
            <a:lvl2pPr marL="914400" lvl="1"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2pPr>
            <a:lvl3pPr marL="1371600" lvl="2"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3pPr>
            <a:lvl4pPr marL="1828800" lvl="3"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4pPr>
            <a:lvl5pPr marL="2286000" lvl="4" indent="-1122036" algn="l">
              <a:lnSpc>
                <a:spcPct val="80000"/>
              </a:lnSpc>
              <a:spcBef>
                <a:spcPts val="0"/>
              </a:spcBef>
              <a:spcAft>
                <a:spcPts val="0"/>
              </a:spcAft>
              <a:buClr>
                <a:srgbClr val="FFFFFF"/>
              </a:buClr>
              <a:buSzPts val="14070"/>
              <a:buFont typeface="Arial"/>
              <a:buChar char="‣"/>
              <a:defRPr sz="13400">
                <a:solidFill>
                  <a:srgbClr val="FFFFFF"/>
                </a:solidFill>
                <a:latin typeface="Arial"/>
                <a:ea typeface="Arial"/>
                <a:cs typeface="Arial"/>
                <a:sym typeface="Arial"/>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77" name="Google Shape;77;p14"/>
          <p:cNvSpPr>
            <a:spLocks noGrp="1"/>
          </p:cNvSpPr>
          <p:nvPr>
            <p:ph type="pic" idx="2"/>
          </p:nvPr>
        </p:nvSpPr>
        <p:spPr>
          <a:xfrm>
            <a:off x="-190500" y="0"/>
            <a:ext cx="12428272" cy="13716000"/>
          </a:xfrm>
          <a:prstGeom prst="rect">
            <a:avLst/>
          </a:prstGeom>
          <a:noFill/>
          <a:ln>
            <a:noFill/>
          </a:ln>
        </p:spPr>
      </p:sp>
      <p:sp>
        <p:nvSpPr>
          <p:cNvPr id="78" name="Google Shape;78;p14"/>
          <p:cNvSpPr txBox="1">
            <a:spLocks noGrp="1"/>
          </p:cNvSpPr>
          <p:nvPr>
            <p:ph type="body" idx="3"/>
          </p:nvPr>
        </p:nvSpPr>
        <p:spPr>
          <a:xfrm>
            <a:off x="11049000" y="10953750"/>
            <a:ext cx="12573000" cy="1206500"/>
          </a:xfrm>
          <a:prstGeom prst="rect">
            <a:avLst/>
          </a:prstGeom>
          <a:noFill/>
          <a:ln>
            <a:noFill/>
          </a:ln>
        </p:spPr>
        <p:txBody>
          <a:bodyPr spcFirstLastPara="1" wrap="square" lIns="50800" tIns="50800" rIns="50800" bIns="50800" anchor="ctr"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79" name="Google Shape;79;p14"/>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80"/>
        <p:cNvGrpSpPr/>
        <p:nvPr/>
      </p:nvGrpSpPr>
      <p:grpSpPr>
        <a:xfrm>
          <a:off x="0" y="0"/>
          <a:ext cx="0" cy="0"/>
          <a:chOff x="0" y="0"/>
          <a:chExt cx="0" cy="0"/>
        </a:xfrm>
      </p:grpSpPr>
      <p:sp>
        <p:nvSpPr>
          <p:cNvPr id="81" name="Google Shape;81;p15"/>
          <p:cNvSpPr>
            <a:spLocks noGrp="1"/>
          </p:cNvSpPr>
          <p:nvPr>
            <p:ph type="pic" idx="2"/>
          </p:nvPr>
        </p:nvSpPr>
        <p:spPr>
          <a:xfrm>
            <a:off x="-38100" y="-1219200"/>
            <a:ext cx="24460200" cy="16145934"/>
          </a:xfrm>
          <a:prstGeom prst="rect">
            <a:avLst/>
          </a:prstGeom>
          <a:noFill/>
          <a:ln>
            <a:noFill/>
          </a:ln>
        </p:spPr>
      </p:sp>
      <p:sp>
        <p:nvSpPr>
          <p:cNvPr id="82" name="Google Shape;82;p15"/>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83"/>
        <p:cNvGrpSpPr/>
        <p:nvPr/>
      </p:nvGrpSpPr>
      <p:grpSpPr>
        <a:xfrm>
          <a:off x="0" y="0"/>
          <a:ext cx="0" cy="0"/>
          <a:chOff x="0" y="0"/>
          <a:chExt cx="0" cy="0"/>
        </a:xfrm>
      </p:grpSpPr>
      <p:sp>
        <p:nvSpPr>
          <p:cNvPr id="84" name="Google Shape;84;p16"/>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lank Alt">
  <p:cSld name="Blank Alt">
    <p:bg>
      <p:bgPr>
        <a:solidFill>
          <a:srgbClr val="FFFFFF"/>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mp; Bullets" type="tx">
  <p:cSld name="TITLE_AND_BODY">
    <p:spTree>
      <p:nvGrpSpPr>
        <p:cNvPr id="1" name="Shape 14"/>
        <p:cNvGrpSpPr/>
        <p:nvPr/>
      </p:nvGrpSpPr>
      <p:grpSpPr>
        <a:xfrm>
          <a:off x="0" y="0"/>
          <a:ext cx="0" cy="0"/>
          <a:chOff x="0" y="0"/>
          <a:chExt cx="0" cy="0"/>
        </a:xfrm>
      </p:grpSpPr>
      <p:cxnSp>
        <p:nvCxnSpPr>
          <p:cNvPr id="15" name="Google Shape;15;p3"/>
          <p:cNvCxnSpPr/>
          <p:nvPr/>
        </p:nvCxnSpPr>
        <p:spPr>
          <a:xfrm rot="10800000" flipH="1">
            <a:off x="761999" y="1396631"/>
            <a:ext cx="22860000" cy="370"/>
          </a:xfrm>
          <a:prstGeom prst="straightConnector1">
            <a:avLst/>
          </a:prstGeom>
          <a:noFill/>
          <a:ln w="25400" cap="flat" cmpd="sng">
            <a:solidFill>
              <a:srgbClr val="A6AAA9"/>
            </a:solidFill>
            <a:prstDash val="solid"/>
            <a:miter lim="400000"/>
            <a:headEnd type="none" w="sm" len="sm"/>
            <a:tailEnd type="none" w="sm" len="sm"/>
          </a:ln>
        </p:spPr>
      </p:cxnSp>
      <p:sp>
        <p:nvSpPr>
          <p:cNvPr id="16" name="Google Shape;16;p3"/>
          <p:cNvSpPr txBox="1">
            <a:spLocks noGrp="1"/>
          </p:cNvSpPr>
          <p:nvPr>
            <p:ph type="body" idx="1"/>
          </p:nvPr>
        </p:nvSpPr>
        <p:spPr>
          <a:xfrm>
            <a:off x="762000" y="635000"/>
            <a:ext cx="20955000" cy="635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0"/>
              </a:spcBef>
              <a:spcAft>
                <a:spcPts val="0"/>
              </a:spcAft>
              <a:buClr>
                <a:srgbClr val="838787"/>
              </a:buClr>
              <a:buSzPts val="3600"/>
              <a:buFont typeface="Arial"/>
              <a:buNone/>
              <a:defRPr sz="3600">
                <a:solidFill>
                  <a:srgbClr val="838787"/>
                </a:solidFill>
              </a:defRPr>
            </a:lvl1pPr>
            <a:lvl2pPr marL="914400" lvl="1" indent="-468627" algn="l">
              <a:lnSpc>
                <a:spcPct val="80000"/>
              </a:lnSpc>
              <a:spcBef>
                <a:spcPts val="0"/>
              </a:spcBef>
              <a:spcAft>
                <a:spcPts val="0"/>
              </a:spcAft>
              <a:buClr>
                <a:srgbClr val="838787"/>
              </a:buClr>
              <a:buSzPts val="3780"/>
              <a:buFont typeface="Arial"/>
              <a:buChar char="‣"/>
              <a:defRPr sz="3600">
                <a:solidFill>
                  <a:srgbClr val="838787"/>
                </a:solidFill>
              </a:defRPr>
            </a:lvl2pPr>
            <a:lvl3pPr marL="1371600" lvl="2" indent="-468627" algn="l">
              <a:lnSpc>
                <a:spcPct val="80000"/>
              </a:lnSpc>
              <a:spcBef>
                <a:spcPts val="0"/>
              </a:spcBef>
              <a:spcAft>
                <a:spcPts val="0"/>
              </a:spcAft>
              <a:buClr>
                <a:srgbClr val="838787"/>
              </a:buClr>
              <a:buSzPts val="3780"/>
              <a:buFont typeface="Arial"/>
              <a:buChar char="‣"/>
              <a:defRPr sz="3600">
                <a:solidFill>
                  <a:srgbClr val="838787"/>
                </a:solidFill>
              </a:defRPr>
            </a:lvl3pPr>
            <a:lvl4pPr marL="1828800" lvl="3" indent="-468627" algn="l">
              <a:lnSpc>
                <a:spcPct val="80000"/>
              </a:lnSpc>
              <a:spcBef>
                <a:spcPts val="0"/>
              </a:spcBef>
              <a:spcAft>
                <a:spcPts val="0"/>
              </a:spcAft>
              <a:buClr>
                <a:srgbClr val="838787"/>
              </a:buClr>
              <a:buSzPts val="3780"/>
              <a:buFont typeface="Arial"/>
              <a:buChar char="‣"/>
              <a:defRPr sz="3600">
                <a:solidFill>
                  <a:srgbClr val="838787"/>
                </a:solidFill>
              </a:defRPr>
            </a:lvl4pPr>
            <a:lvl5pPr marL="2286000" lvl="4" indent="-468627" algn="l">
              <a:lnSpc>
                <a:spcPct val="80000"/>
              </a:lnSpc>
              <a:spcBef>
                <a:spcPts val="0"/>
              </a:spcBef>
              <a:spcAft>
                <a:spcPts val="0"/>
              </a:spcAft>
              <a:buClr>
                <a:srgbClr val="838787"/>
              </a:buClr>
              <a:buSzPts val="3780"/>
              <a:buFont typeface="Arial"/>
              <a:buChar char="‣"/>
              <a:defRPr sz="3600">
                <a:solidFill>
                  <a:srgbClr val="838787"/>
                </a:solidFill>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17" name="Google Shape;17;p3"/>
          <p:cNvSpPr txBox="1">
            <a:spLocks noGrp="1"/>
          </p:cNvSpPr>
          <p:nvPr>
            <p:ph type="title"/>
          </p:nvPr>
        </p:nvSpPr>
        <p:spPr>
          <a:xfrm>
            <a:off x="762000" y="2159000"/>
            <a:ext cx="228600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3900"/>
              </a:spcBef>
              <a:spcAft>
                <a:spcPts val="0"/>
              </a:spcAft>
              <a:buClr>
                <a:schemeClr val="accent1"/>
              </a:buClr>
              <a:buSzPts val="8700"/>
              <a:buFont typeface="Arial"/>
              <a:buNone/>
              <a:defRPr sz="8700"/>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18" name="Google Shape;18;p3"/>
          <p:cNvSpPr txBox="1">
            <a:spLocks noGrp="1"/>
          </p:cNvSpPr>
          <p:nvPr>
            <p:ph type="body" idx="2"/>
          </p:nvPr>
        </p:nvSpPr>
        <p:spPr>
          <a:xfrm>
            <a:off x="762000" y="3860800"/>
            <a:ext cx="22860000" cy="8585200"/>
          </a:xfrm>
          <a:prstGeom prst="rect">
            <a:avLst/>
          </a:prstGeom>
          <a:noFill/>
          <a:ln>
            <a:noFill/>
          </a:ln>
        </p:spPr>
        <p:txBody>
          <a:bodyPr spcFirstLastPara="1" wrap="square" lIns="50800" tIns="50800" rIns="50800" bIns="50800" anchor="t"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19" name="Google Shape;19;p3"/>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spTree>
      <p:nvGrpSpPr>
        <p:cNvPr id="1" name="Shape 20"/>
        <p:cNvGrpSpPr/>
        <p:nvPr/>
      </p:nvGrpSpPr>
      <p:grpSpPr>
        <a:xfrm>
          <a:off x="0" y="0"/>
          <a:ext cx="0" cy="0"/>
          <a:chOff x="0" y="0"/>
          <a:chExt cx="0" cy="0"/>
        </a:xfrm>
      </p:grpSpPr>
      <p:sp>
        <p:nvSpPr>
          <p:cNvPr id="21" name="Google Shape;21;p4"/>
          <p:cNvSpPr>
            <a:spLocks noGrp="1"/>
          </p:cNvSpPr>
          <p:nvPr>
            <p:ph type="pic" idx="2"/>
          </p:nvPr>
        </p:nvSpPr>
        <p:spPr>
          <a:xfrm>
            <a:off x="-38100" y="-1219200"/>
            <a:ext cx="24460200" cy="16145934"/>
          </a:xfrm>
          <a:prstGeom prst="rect">
            <a:avLst/>
          </a:prstGeom>
          <a:noFill/>
          <a:ln>
            <a:noFill/>
          </a:ln>
        </p:spPr>
      </p:sp>
      <p:cxnSp>
        <p:nvCxnSpPr>
          <p:cNvPr id="22" name="Google Shape;22;p4"/>
          <p:cNvCxnSpPr/>
          <p:nvPr/>
        </p:nvCxnSpPr>
        <p:spPr>
          <a:xfrm rot="10800000" flipH="1">
            <a:off x="761999" y="8635631"/>
            <a:ext cx="22860000" cy="370"/>
          </a:xfrm>
          <a:prstGeom prst="straightConnector1">
            <a:avLst/>
          </a:prstGeom>
          <a:noFill/>
          <a:ln w="50800" cap="flat" cmpd="sng">
            <a:solidFill>
              <a:srgbClr val="A6AAA9"/>
            </a:solidFill>
            <a:prstDash val="solid"/>
            <a:miter lim="400000"/>
            <a:headEnd type="none" w="sm" len="sm"/>
            <a:tailEnd type="none" w="sm" len="sm"/>
          </a:ln>
        </p:spPr>
      </p:cxnSp>
      <p:sp>
        <p:nvSpPr>
          <p:cNvPr id="23" name="Google Shape;23;p4"/>
          <p:cNvSpPr txBox="1">
            <a:spLocks noGrp="1"/>
          </p:cNvSpPr>
          <p:nvPr>
            <p:ph type="title"/>
          </p:nvPr>
        </p:nvSpPr>
        <p:spPr>
          <a:xfrm>
            <a:off x="762000" y="9042400"/>
            <a:ext cx="22860000" cy="3810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24" name="Google Shape;24;p4"/>
          <p:cNvSpPr txBox="1">
            <a:spLocks noGrp="1"/>
          </p:cNvSpPr>
          <p:nvPr>
            <p:ph type="body" idx="1"/>
          </p:nvPr>
        </p:nvSpPr>
        <p:spPr>
          <a:xfrm>
            <a:off x="762000" y="5994400"/>
            <a:ext cx="22860000" cy="2540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25" name="Google Shape;25;p4"/>
          <p:cNvSpPr txBox="1">
            <a:spLocks noGrp="1"/>
          </p:cNvSpPr>
          <p:nvPr>
            <p:ph type="sldNum" idx="12"/>
          </p:nvPr>
        </p:nvSpPr>
        <p:spPr>
          <a:xfrm>
            <a:off x="23063201" y="609600"/>
            <a:ext cx="553195"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mp; Subtitle Alt">
  <p:cSld name="Title &amp; Subtitle Alt">
    <p:bg>
      <p:bgPr>
        <a:solidFill>
          <a:srgbClr val="FFFFFF"/>
        </a:solidFill>
        <a:effectLst/>
      </p:bgPr>
    </p:bg>
    <p:spTree>
      <p:nvGrpSpPr>
        <p:cNvPr id="1" name="Shape 26"/>
        <p:cNvGrpSpPr/>
        <p:nvPr/>
      </p:nvGrpSpPr>
      <p:grpSpPr>
        <a:xfrm>
          <a:off x="0" y="0"/>
          <a:ext cx="0" cy="0"/>
          <a:chOff x="0" y="0"/>
          <a:chExt cx="0" cy="0"/>
        </a:xfrm>
      </p:grpSpPr>
      <p:cxnSp>
        <p:nvCxnSpPr>
          <p:cNvPr id="27" name="Google Shape;27;p5"/>
          <p:cNvCxnSpPr/>
          <p:nvPr/>
        </p:nvCxnSpPr>
        <p:spPr>
          <a:xfrm rot="10800000" flipH="1">
            <a:off x="761999" y="8635631"/>
            <a:ext cx="22860000" cy="370"/>
          </a:xfrm>
          <a:prstGeom prst="straightConnector1">
            <a:avLst/>
          </a:prstGeom>
          <a:noFill/>
          <a:ln w="50800" cap="flat" cmpd="sng">
            <a:solidFill>
              <a:srgbClr val="A6AAA9"/>
            </a:solidFill>
            <a:prstDash val="solid"/>
            <a:miter lim="400000"/>
            <a:headEnd type="none" w="sm" len="sm"/>
            <a:tailEnd type="none" w="sm" len="sm"/>
          </a:ln>
        </p:spPr>
      </p:cxnSp>
      <p:sp>
        <p:nvSpPr>
          <p:cNvPr id="28" name="Google Shape;28;p5"/>
          <p:cNvSpPr txBox="1">
            <a:spLocks noGrp="1"/>
          </p:cNvSpPr>
          <p:nvPr>
            <p:ph type="title"/>
          </p:nvPr>
        </p:nvSpPr>
        <p:spPr>
          <a:xfrm>
            <a:off x="762000" y="9042400"/>
            <a:ext cx="22860000" cy="3810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29" name="Google Shape;29;p5"/>
          <p:cNvSpPr txBox="1">
            <a:spLocks noGrp="1"/>
          </p:cNvSpPr>
          <p:nvPr>
            <p:ph type="body" idx="1"/>
          </p:nvPr>
        </p:nvSpPr>
        <p:spPr>
          <a:xfrm>
            <a:off x="762000" y="5994400"/>
            <a:ext cx="22860000" cy="2540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30" name="Google Shape;30;p5"/>
          <p:cNvSpPr txBox="1">
            <a:spLocks noGrp="1"/>
          </p:cNvSpPr>
          <p:nvPr>
            <p:ph type="sldNum" idx="12"/>
          </p:nvPr>
        </p:nvSpPr>
        <p:spPr>
          <a:xfrm>
            <a:off x="23013223" y="584200"/>
            <a:ext cx="553195"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62000" y="5676900"/>
            <a:ext cx="22860000" cy="6350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33" name="Google Shape;33;p6"/>
          <p:cNvSpPr txBox="1">
            <a:spLocks noGrp="1"/>
          </p:cNvSpPr>
          <p:nvPr>
            <p:ph type="sldNum" idx="12"/>
          </p:nvPr>
        </p:nvSpPr>
        <p:spPr>
          <a:xfrm>
            <a:off x="23063201" y="609600"/>
            <a:ext cx="553195"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spTree>
      <p:nvGrpSpPr>
        <p:cNvPr id="1" name="Shape 34"/>
        <p:cNvGrpSpPr/>
        <p:nvPr/>
      </p:nvGrpSpPr>
      <p:grpSpPr>
        <a:xfrm>
          <a:off x="0" y="0"/>
          <a:ext cx="0" cy="0"/>
          <a:chOff x="0" y="0"/>
          <a:chExt cx="0" cy="0"/>
        </a:xfrm>
      </p:grpSpPr>
      <p:cxnSp>
        <p:nvCxnSpPr>
          <p:cNvPr id="35" name="Google Shape;35;p7"/>
          <p:cNvCxnSpPr/>
          <p:nvPr/>
        </p:nvCxnSpPr>
        <p:spPr>
          <a:xfrm rot="10800000" flipH="1">
            <a:off x="11049000" y="8635797"/>
            <a:ext cx="12572997" cy="204"/>
          </a:xfrm>
          <a:prstGeom prst="straightConnector1">
            <a:avLst/>
          </a:prstGeom>
          <a:noFill/>
          <a:ln w="50800" cap="flat" cmpd="sng">
            <a:solidFill>
              <a:srgbClr val="A6AAA9"/>
            </a:solidFill>
            <a:prstDash val="solid"/>
            <a:miter lim="400000"/>
            <a:headEnd type="none" w="sm" len="sm"/>
            <a:tailEnd type="none" w="sm" len="sm"/>
          </a:ln>
        </p:spPr>
      </p:cxnSp>
      <p:sp>
        <p:nvSpPr>
          <p:cNvPr id="36" name="Google Shape;36;p7"/>
          <p:cNvSpPr>
            <a:spLocks noGrp="1"/>
          </p:cNvSpPr>
          <p:nvPr>
            <p:ph type="pic" idx="2"/>
          </p:nvPr>
        </p:nvSpPr>
        <p:spPr>
          <a:xfrm>
            <a:off x="-190500" y="0"/>
            <a:ext cx="12428272" cy="13716000"/>
          </a:xfrm>
          <a:prstGeom prst="rect">
            <a:avLst/>
          </a:prstGeom>
          <a:noFill/>
          <a:ln>
            <a:noFill/>
          </a:ln>
        </p:spPr>
      </p:sp>
      <p:sp>
        <p:nvSpPr>
          <p:cNvPr id="37" name="Google Shape;37;p7"/>
          <p:cNvSpPr txBox="1">
            <a:spLocks noGrp="1"/>
          </p:cNvSpPr>
          <p:nvPr>
            <p:ph type="title"/>
          </p:nvPr>
        </p:nvSpPr>
        <p:spPr>
          <a:xfrm>
            <a:off x="11049000" y="9042400"/>
            <a:ext cx="12573000" cy="3810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38" name="Google Shape;38;p7"/>
          <p:cNvSpPr txBox="1">
            <a:spLocks noGrp="1"/>
          </p:cNvSpPr>
          <p:nvPr>
            <p:ph type="body" idx="1"/>
          </p:nvPr>
        </p:nvSpPr>
        <p:spPr>
          <a:xfrm>
            <a:off x="11049000" y="5994400"/>
            <a:ext cx="12573000" cy="2540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39" name="Google Shape;39;p7"/>
          <p:cNvSpPr txBox="1">
            <a:spLocks noGrp="1"/>
          </p:cNvSpPr>
          <p:nvPr>
            <p:ph type="sldNum" idx="12"/>
          </p:nvPr>
        </p:nvSpPr>
        <p:spPr>
          <a:xfrm>
            <a:off x="23063201" y="609600"/>
            <a:ext cx="553195"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 Top">
  <p:cSld name="Title - Top">
    <p:bg>
      <p:bgPr>
        <a:solidFill>
          <a:srgbClr val="FFFFFF"/>
        </a:solidFill>
        <a:effectLst/>
      </p:bgPr>
    </p:bg>
    <p:spTree>
      <p:nvGrpSpPr>
        <p:cNvPr id="1" name="Shape 40"/>
        <p:cNvGrpSpPr/>
        <p:nvPr/>
      </p:nvGrpSpPr>
      <p:grpSpPr>
        <a:xfrm>
          <a:off x="0" y="0"/>
          <a:ext cx="0" cy="0"/>
          <a:chOff x="0" y="0"/>
          <a:chExt cx="0" cy="0"/>
        </a:xfrm>
      </p:grpSpPr>
      <p:cxnSp>
        <p:nvCxnSpPr>
          <p:cNvPr id="41" name="Google Shape;41;p8"/>
          <p:cNvCxnSpPr/>
          <p:nvPr/>
        </p:nvCxnSpPr>
        <p:spPr>
          <a:xfrm rot="10800000" flipH="1">
            <a:off x="761999" y="1396631"/>
            <a:ext cx="22860000" cy="370"/>
          </a:xfrm>
          <a:prstGeom prst="straightConnector1">
            <a:avLst/>
          </a:prstGeom>
          <a:noFill/>
          <a:ln w="25400" cap="flat" cmpd="sng">
            <a:solidFill>
              <a:srgbClr val="A6AAA9"/>
            </a:solidFill>
            <a:prstDash val="solid"/>
            <a:miter lim="400000"/>
            <a:headEnd type="none" w="sm" len="sm"/>
            <a:tailEnd type="none" w="sm" len="sm"/>
          </a:ln>
        </p:spPr>
      </p:cxnSp>
      <p:sp>
        <p:nvSpPr>
          <p:cNvPr id="42" name="Google Shape;42;p8"/>
          <p:cNvSpPr txBox="1">
            <a:spLocks noGrp="1"/>
          </p:cNvSpPr>
          <p:nvPr>
            <p:ph type="body" idx="1"/>
          </p:nvPr>
        </p:nvSpPr>
        <p:spPr>
          <a:xfrm>
            <a:off x="762000" y="635000"/>
            <a:ext cx="20955000" cy="635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0"/>
              </a:spcBef>
              <a:spcAft>
                <a:spcPts val="0"/>
              </a:spcAft>
              <a:buClr>
                <a:srgbClr val="838787"/>
              </a:buClr>
              <a:buSzPts val="3600"/>
              <a:buFont typeface="Arial"/>
              <a:buNone/>
              <a:defRPr sz="3600">
                <a:solidFill>
                  <a:srgbClr val="838787"/>
                </a:solidFill>
              </a:defRPr>
            </a:lvl1pPr>
            <a:lvl2pPr marL="914400" lvl="1" indent="-468627" algn="l">
              <a:lnSpc>
                <a:spcPct val="80000"/>
              </a:lnSpc>
              <a:spcBef>
                <a:spcPts val="0"/>
              </a:spcBef>
              <a:spcAft>
                <a:spcPts val="0"/>
              </a:spcAft>
              <a:buClr>
                <a:srgbClr val="838787"/>
              </a:buClr>
              <a:buSzPts val="3780"/>
              <a:buFont typeface="Arial"/>
              <a:buChar char="‣"/>
              <a:defRPr sz="3600">
                <a:solidFill>
                  <a:srgbClr val="838787"/>
                </a:solidFill>
              </a:defRPr>
            </a:lvl2pPr>
            <a:lvl3pPr marL="1371600" lvl="2" indent="-468627" algn="l">
              <a:lnSpc>
                <a:spcPct val="80000"/>
              </a:lnSpc>
              <a:spcBef>
                <a:spcPts val="0"/>
              </a:spcBef>
              <a:spcAft>
                <a:spcPts val="0"/>
              </a:spcAft>
              <a:buClr>
                <a:srgbClr val="838787"/>
              </a:buClr>
              <a:buSzPts val="3780"/>
              <a:buFont typeface="Arial"/>
              <a:buChar char="‣"/>
              <a:defRPr sz="3600">
                <a:solidFill>
                  <a:srgbClr val="838787"/>
                </a:solidFill>
              </a:defRPr>
            </a:lvl3pPr>
            <a:lvl4pPr marL="1828800" lvl="3" indent="-468627" algn="l">
              <a:lnSpc>
                <a:spcPct val="80000"/>
              </a:lnSpc>
              <a:spcBef>
                <a:spcPts val="0"/>
              </a:spcBef>
              <a:spcAft>
                <a:spcPts val="0"/>
              </a:spcAft>
              <a:buClr>
                <a:srgbClr val="838787"/>
              </a:buClr>
              <a:buSzPts val="3780"/>
              <a:buFont typeface="Arial"/>
              <a:buChar char="‣"/>
              <a:defRPr sz="3600">
                <a:solidFill>
                  <a:srgbClr val="838787"/>
                </a:solidFill>
              </a:defRPr>
            </a:lvl4pPr>
            <a:lvl5pPr marL="2286000" lvl="4" indent="-468627" algn="l">
              <a:lnSpc>
                <a:spcPct val="80000"/>
              </a:lnSpc>
              <a:spcBef>
                <a:spcPts val="0"/>
              </a:spcBef>
              <a:spcAft>
                <a:spcPts val="0"/>
              </a:spcAft>
              <a:buClr>
                <a:srgbClr val="838787"/>
              </a:buClr>
              <a:buSzPts val="3780"/>
              <a:buFont typeface="Arial"/>
              <a:buChar char="‣"/>
              <a:defRPr sz="3600">
                <a:solidFill>
                  <a:srgbClr val="838787"/>
                </a:solidFill>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43" name="Google Shape;43;p8"/>
          <p:cNvSpPr txBox="1">
            <a:spLocks noGrp="1"/>
          </p:cNvSpPr>
          <p:nvPr>
            <p:ph type="title"/>
          </p:nvPr>
        </p:nvSpPr>
        <p:spPr>
          <a:xfrm>
            <a:off x="762000" y="2159000"/>
            <a:ext cx="228600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3900"/>
              </a:spcBef>
              <a:spcAft>
                <a:spcPts val="0"/>
              </a:spcAft>
              <a:buClr>
                <a:schemeClr val="accent1"/>
              </a:buClr>
              <a:buSzPts val="8700"/>
              <a:buFont typeface="Arial"/>
              <a:buNone/>
              <a:defRPr sz="8700"/>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44" name="Google Shape;44;p8"/>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mp; Bullets Alt">
  <p:cSld name="Title &amp; Bullets Alt">
    <p:bg>
      <p:bgPr>
        <a:solidFill>
          <a:srgbClr val="FFFFFF"/>
        </a:solidFill>
        <a:effectLst/>
      </p:bgPr>
    </p:bg>
    <p:spTree>
      <p:nvGrpSpPr>
        <p:cNvPr id="1" name="Shape 45"/>
        <p:cNvGrpSpPr/>
        <p:nvPr/>
      </p:nvGrpSpPr>
      <p:grpSpPr>
        <a:xfrm>
          <a:off x="0" y="0"/>
          <a:ext cx="0" cy="0"/>
          <a:chOff x="0" y="0"/>
          <a:chExt cx="0" cy="0"/>
        </a:xfrm>
      </p:grpSpPr>
      <p:cxnSp>
        <p:nvCxnSpPr>
          <p:cNvPr id="46" name="Google Shape;46;p9"/>
          <p:cNvCxnSpPr/>
          <p:nvPr/>
        </p:nvCxnSpPr>
        <p:spPr>
          <a:xfrm rot="10800000" flipH="1">
            <a:off x="761999" y="1396631"/>
            <a:ext cx="22860000" cy="370"/>
          </a:xfrm>
          <a:prstGeom prst="straightConnector1">
            <a:avLst/>
          </a:prstGeom>
          <a:noFill/>
          <a:ln w="25400" cap="flat" cmpd="sng">
            <a:solidFill>
              <a:srgbClr val="A6AAA9"/>
            </a:solidFill>
            <a:prstDash val="solid"/>
            <a:miter lim="400000"/>
            <a:headEnd type="none" w="sm" len="sm"/>
            <a:tailEnd type="none" w="sm" len="sm"/>
          </a:ln>
        </p:spPr>
      </p:cxnSp>
      <p:sp>
        <p:nvSpPr>
          <p:cNvPr id="47" name="Google Shape;47;p9"/>
          <p:cNvSpPr txBox="1">
            <a:spLocks noGrp="1"/>
          </p:cNvSpPr>
          <p:nvPr>
            <p:ph type="body" idx="1"/>
          </p:nvPr>
        </p:nvSpPr>
        <p:spPr>
          <a:xfrm>
            <a:off x="762000" y="635000"/>
            <a:ext cx="20955000" cy="635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0"/>
              </a:spcBef>
              <a:spcAft>
                <a:spcPts val="0"/>
              </a:spcAft>
              <a:buClr>
                <a:srgbClr val="838787"/>
              </a:buClr>
              <a:buSzPts val="3600"/>
              <a:buFont typeface="Arial"/>
              <a:buNone/>
              <a:defRPr sz="3600">
                <a:solidFill>
                  <a:srgbClr val="838787"/>
                </a:solidFill>
              </a:defRPr>
            </a:lvl1pPr>
            <a:lvl2pPr marL="914400" lvl="1" indent="-468627" algn="l">
              <a:lnSpc>
                <a:spcPct val="80000"/>
              </a:lnSpc>
              <a:spcBef>
                <a:spcPts val="0"/>
              </a:spcBef>
              <a:spcAft>
                <a:spcPts val="0"/>
              </a:spcAft>
              <a:buClr>
                <a:srgbClr val="838787"/>
              </a:buClr>
              <a:buSzPts val="3780"/>
              <a:buFont typeface="Arial"/>
              <a:buChar char="‣"/>
              <a:defRPr sz="3600">
                <a:solidFill>
                  <a:srgbClr val="838787"/>
                </a:solidFill>
              </a:defRPr>
            </a:lvl2pPr>
            <a:lvl3pPr marL="1371600" lvl="2" indent="-468627" algn="l">
              <a:lnSpc>
                <a:spcPct val="80000"/>
              </a:lnSpc>
              <a:spcBef>
                <a:spcPts val="0"/>
              </a:spcBef>
              <a:spcAft>
                <a:spcPts val="0"/>
              </a:spcAft>
              <a:buClr>
                <a:srgbClr val="838787"/>
              </a:buClr>
              <a:buSzPts val="3780"/>
              <a:buFont typeface="Arial"/>
              <a:buChar char="‣"/>
              <a:defRPr sz="3600">
                <a:solidFill>
                  <a:srgbClr val="838787"/>
                </a:solidFill>
              </a:defRPr>
            </a:lvl3pPr>
            <a:lvl4pPr marL="1828800" lvl="3" indent="-468627" algn="l">
              <a:lnSpc>
                <a:spcPct val="80000"/>
              </a:lnSpc>
              <a:spcBef>
                <a:spcPts val="0"/>
              </a:spcBef>
              <a:spcAft>
                <a:spcPts val="0"/>
              </a:spcAft>
              <a:buClr>
                <a:srgbClr val="838787"/>
              </a:buClr>
              <a:buSzPts val="3780"/>
              <a:buFont typeface="Arial"/>
              <a:buChar char="‣"/>
              <a:defRPr sz="3600">
                <a:solidFill>
                  <a:srgbClr val="838787"/>
                </a:solidFill>
              </a:defRPr>
            </a:lvl4pPr>
            <a:lvl5pPr marL="2286000" lvl="4" indent="-468627" algn="l">
              <a:lnSpc>
                <a:spcPct val="80000"/>
              </a:lnSpc>
              <a:spcBef>
                <a:spcPts val="0"/>
              </a:spcBef>
              <a:spcAft>
                <a:spcPts val="0"/>
              </a:spcAft>
              <a:buClr>
                <a:srgbClr val="838787"/>
              </a:buClr>
              <a:buSzPts val="3780"/>
              <a:buFont typeface="Arial"/>
              <a:buChar char="‣"/>
              <a:defRPr sz="3600">
                <a:solidFill>
                  <a:srgbClr val="838787"/>
                </a:solidFill>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48" name="Google Shape;48;p9"/>
          <p:cNvSpPr txBox="1">
            <a:spLocks noGrp="1"/>
          </p:cNvSpPr>
          <p:nvPr>
            <p:ph type="title"/>
          </p:nvPr>
        </p:nvSpPr>
        <p:spPr>
          <a:xfrm>
            <a:off x="762000" y="2159000"/>
            <a:ext cx="228600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3900"/>
              </a:spcBef>
              <a:spcAft>
                <a:spcPts val="0"/>
              </a:spcAft>
              <a:buClr>
                <a:schemeClr val="accent1"/>
              </a:buClr>
              <a:buSzPts val="8700"/>
              <a:buFont typeface="Arial"/>
              <a:buNone/>
              <a:defRPr sz="8700"/>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49" name="Google Shape;49;p9"/>
          <p:cNvSpPr txBox="1">
            <a:spLocks noGrp="1"/>
          </p:cNvSpPr>
          <p:nvPr>
            <p:ph type="body" idx="2"/>
          </p:nvPr>
        </p:nvSpPr>
        <p:spPr>
          <a:xfrm>
            <a:off x="762000" y="3860800"/>
            <a:ext cx="22860000" cy="8585200"/>
          </a:xfrm>
          <a:prstGeom prst="rect">
            <a:avLst/>
          </a:prstGeom>
          <a:noFill/>
          <a:ln>
            <a:noFill/>
          </a:ln>
        </p:spPr>
        <p:txBody>
          <a:bodyPr spcFirstLastPara="1" wrap="square" lIns="50800" tIns="50800" rIns="50800" bIns="50800" anchor="t"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50" name="Google Shape;50;p9"/>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spTree>
      <p:nvGrpSpPr>
        <p:cNvPr id="1" name="Shape 51"/>
        <p:cNvGrpSpPr/>
        <p:nvPr/>
      </p:nvGrpSpPr>
      <p:grpSpPr>
        <a:xfrm>
          <a:off x="0" y="0"/>
          <a:ext cx="0" cy="0"/>
          <a:chOff x="0" y="0"/>
          <a:chExt cx="0" cy="0"/>
        </a:xfrm>
      </p:grpSpPr>
      <p:cxnSp>
        <p:nvCxnSpPr>
          <p:cNvPr id="52" name="Google Shape;52;p10"/>
          <p:cNvCxnSpPr/>
          <p:nvPr/>
        </p:nvCxnSpPr>
        <p:spPr>
          <a:xfrm rot="10800000" flipH="1">
            <a:off x="761999" y="1396631"/>
            <a:ext cx="22860000" cy="370"/>
          </a:xfrm>
          <a:prstGeom prst="straightConnector1">
            <a:avLst/>
          </a:prstGeom>
          <a:noFill/>
          <a:ln w="25400" cap="flat" cmpd="sng">
            <a:solidFill>
              <a:srgbClr val="A6AAA9"/>
            </a:solidFill>
            <a:prstDash val="solid"/>
            <a:miter lim="400000"/>
            <a:headEnd type="none" w="sm" len="sm"/>
            <a:tailEnd type="none" w="sm" len="sm"/>
          </a:ln>
        </p:spPr>
      </p:cxnSp>
      <p:sp>
        <p:nvSpPr>
          <p:cNvPr id="53" name="Google Shape;53;p10"/>
          <p:cNvSpPr txBox="1">
            <a:spLocks noGrp="1"/>
          </p:cNvSpPr>
          <p:nvPr>
            <p:ph type="body" idx="1"/>
          </p:nvPr>
        </p:nvSpPr>
        <p:spPr>
          <a:xfrm>
            <a:off x="762000" y="635000"/>
            <a:ext cx="20955000" cy="635000"/>
          </a:xfrm>
          <a:prstGeom prst="rect">
            <a:avLst/>
          </a:prstGeom>
          <a:noFill/>
          <a:ln>
            <a:noFill/>
          </a:ln>
        </p:spPr>
        <p:txBody>
          <a:bodyPr spcFirstLastPara="1" wrap="square" lIns="50800" tIns="50800" rIns="50800" bIns="50800" anchor="b" anchorCtr="0">
            <a:normAutofit/>
          </a:bodyPr>
          <a:lstStyle>
            <a:lvl1pPr marL="457200" lvl="0" indent="-228600" algn="l">
              <a:lnSpc>
                <a:spcPct val="80000"/>
              </a:lnSpc>
              <a:spcBef>
                <a:spcPts val="0"/>
              </a:spcBef>
              <a:spcAft>
                <a:spcPts val="0"/>
              </a:spcAft>
              <a:buClr>
                <a:srgbClr val="838787"/>
              </a:buClr>
              <a:buSzPts val="3600"/>
              <a:buFont typeface="Arial"/>
              <a:buNone/>
              <a:defRPr sz="3600">
                <a:solidFill>
                  <a:srgbClr val="838787"/>
                </a:solidFill>
              </a:defRPr>
            </a:lvl1pPr>
            <a:lvl2pPr marL="914400" lvl="1" indent="-468627" algn="l">
              <a:lnSpc>
                <a:spcPct val="80000"/>
              </a:lnSpc>
              <a:spcBef>
                <a:spcPts val="0"/>
              </a:spcBef>
              <a:spcAft>
                <a:spcPts val="0"/>
              </a:spcAft>
              <a:buClr>
                <a:srgbClr val="838787"/>
              </a:buClr>
              <a:buSzPts val="3780"/>
              <a:buFont typeface="Arial"/>
              <a:buChar char="‣"/>
              <a:defRPr sz="3600">
                <a:solidFill>
                  <a:srgbClr val="838787"/>
                </a:solidFill>
              </a:defRPr>
            </a:lvl2pPr>
            <a:lvl3pPr marL="1371600" lvl="2" indent="-468627" algn="l">
              <a:lnSpc>
                <a:spcPct val="80000"/>
              </a:lnSpc>
              <a:spcBef>
                <a:spcPts val="0"/>
              </a:spcBef>
              <a:spcAft>
                <a:spcPts val="0"/>
              </a:spcAft>
              <a:buClr>
                <a:srgbClr val="838787"/>
              </a:buClr>
              <a:buSzPts val="3780"/>
              <a:buFont typeface="Arial"/>
              <a:buChar char="‣"/>
              <a:defRPr sz="3600">
                <a:solidFill>
                  <a:srgbClr val="838787"/>
                </a:solidFill>
              </a:defRPr>
            </a:lvl3pPr>
            <a:lvl4pPr marL="1828800" lvl="3" indent="-468627" algn="l">
              <a:lnSpc>
                <a:spcPct val="80000"/>
              </a:lnSpc>
              <a:spcBef>
                <a:spcPts val="0"/>
              </a:spcBef>
              <a:spcAft>
                <a:spcPts val="0"/>
              </a:spcAft>
              <a:buClr>
                <a:srgbClr val="838787"/>
              </a:buClr>
              <a:buSzPts val="3780"/>
              <a:buFont typeface="Arial"/>
              <a:buChar char="‣"/>
              <a:defRPr sz="3600">
                <a:solidFill>
                  <a:srgbClr val="838787"/>
                </a:solidFill>
              </a:defRPr>
            </a:lvl4pPr>
            <a:lvl5pPr marL="2286000" lvl="4" indent="-468627" algn="l">
              <a:lnSpc>
                <a:spcPct val="80000"/>
              </a:lnSpc>
              <a:spcBef>
                <a:spcPts val="0"/>
              </a:spcBef>
              <a:spcAft>
                <a:spcPts val="0"/>
              </a:spcAft>
              <a:buClr>
                <a:srgbClr val="838787"/>
              </a:buClr>
              <a:buSzPts val="3780"/>
              <a:buFont typeface="Arial"/>
              <a:buChar char="‣"/>
              <a:defRPr sz="3600">
                <a:solidFill>
                  <a:srgbClr val="838787"/>
                </a:solidFill>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54" name="Google Shape;54;p10"/>
          <p:cNvSpPr>
            <a:spLocks noGrp="1"/>
          </p:cNvSpPr>
          <p:nvPr>
            <p:ph type="pic" idx="2"/>
          </p:nvPr>
        </p:nvSpPr>
        <p:spPr>
          <a:xfrm>
            <a:off x="13258800" y="0"/>
            <a:ext cx="12428272" cy="13716000"/>
          </a:xfrm>
          <a:prstGeom prst="rect">
            <a:avLst/>
          </a:prstGeom>
          <a:noFill/>
          <a:ln>
            <a:noFill/>
          </a:ln>
        </p:spPr>
      </p:sp>
      <p:sp>
        <p:nvSpPr>
          <p:cNvPr id="55" name="Google Shape;55;p10"/>
          <p:cNvSpPr txBox="1">
            <a:spLocks noGrp="1"/>
          </p:cNvSpPr>
          <p:nvPr>
            <p:ph type="title"/>
          </p:nvPr>
        </p:nvSpPr>
        <p:spPr>
          <a:xfrm>
            <a:off x="762000" y="2159000"/>
            <a:ext cx="11811000" cy="10160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3900"/>
              </a:spcBef>
              <a:spcAft>
                <a:spcPts val="0"/>
              </a:spcAft>
              <a:buClr>
                <a:schemeClr val="accent1"/>
              </a:buClr>
              <a:buSzPts val="8700"/>
              <a:buFont typeface="Arial"/>
              <a:buNone/>
              <a:defRPr sz="8700"/>
            </a:lvl1pPr>
            <a:lvl2pPr lvl="1" algn="l">
              <a:lnSpc>
                <a:spcPct val="80000"/>
              </a:lnSpc>
              <a:spcBef>
                <a:spcPts val="0"/>
              </a:spcBef>
              <a:spcAft>
                <a:spcPts val="0"/>
              </a:spcAft>
              <a:buClr>
                <a:schemeClr val="accent1"/>
              </a:buClr>
              <a:buSzPts val="1800"/>
              <a:buNone/>
              <a:defRPr/>
            </a:lvl2pPr>
            <a:lvl3pPr lvl="2" algn="l">
              <a:lnSpc>
                <a:spcPct val="80000"/>
              </a:lnSpc>
              <a:spcBef>
                <a:spcPts val="0"/>
              </a:spcBef>
              <a:spcAft>
                <a:spcPts val="0"/>
              </a:spcAft>
              <a:buClr>
                <a:schemeClr val="accent1"/>
              </a:buClr>
              <a:buSzPts val="1800"/>
              <a:buNone/>
              <a:defRPr/>
            </a:lvl3pPr>
            <a:lvl4pPr lvl="3" algn="l">
              <a:lnSpc>
                <a:spcPct val="80000"/>
              </a:lnSpc>
              <a:spcBef>
                <a:spcPts val="0"/>
              </a:spcBef>
              <a:spcAft>
                <a:spcPts val="0"/>
              </a:spcAft>
              <a:buClr>
                <a:schemeClr val="accent1"/>
              </a:buClr>
              <a:buSzPts val="1800"/>
              <a:buNone/>
              <a:defRPr/>
            </a:lvl4pPr>
            <a:lvl5pPr lvl="4" algn="l">
              <a:lnSpc>
                <a:spcPct val="80000"/>
              </a:lnSpc>
              <a:spcBef>
                <a:spcPts val="0"/>
              </a:spcBef>
              <a:spcAft>
                <a:spcPts val="0"/>
              </a:spcAft>
              <a:buClr>
                <a:schemeClr val="accent1"/>
              </a:buClr>
              <a:buSzPts val="1800"/>
              <a:buNone/>
              <a:defRPr/>
            </a:lvl5pPr>
            <a:lvl6pPr lvl="5" algn="l">
              <a:lnSpc>
                <a:spcPct val="80000"/>
              </a:lnSpc>
              <a:spcBef>
                <a:spcPts val="0"/>
              </a:spcBef>
              <a:spcAft>
                <a:spcPts val="0"/>
              </a:spcAft>
              <a:buClr>
                <a:schemeClr val="accent1"/>
              </a:buClr>
              <a:buSzPts val="1800"/>
              <a:buNone/>
              <a:defRPr/>
            </a:lvl6pPr>
            <a:lvl7pPr lvl="6" algn="l">
              <a:lnSpc>
                <a:spcPct val="80000"/>
              </a:lnSpc>
              <a:spcBef>
                <a:spcPts val="0"/>
              </a:spcBef>
              <a:spcAft>
                <a:spcPts val="0"/>
              </a:spcAft>
              <a:buClr>
                <a:schemeClr val="accent1"/>
              </a:buClr>
              <a:buSzPts val="1800"/>
              <a:buNone/>
              <a:defRPr/>
            </a:lvl7pPr>
            <a:lvl8pPr lvl="7" algn="l">
              <a:lnSpc>
                <a:spcPct val="80000"/>
              </a:lnSpc>
              <a:spcBef>
                <a:spcPts val="0"/>
              </a:spcBef>
              <a:spcAft>
                <a:spcPts val="0"/>
              </a:spcAft>
              <a:buClr>
                <a:schemeClr val="accent1"/>
              </a:buClr>
              <a:buSzPts val="1800"/>
              <a:buNone/>
              <a:defRPr/>
            </a:lvl8pPr>
            <a:lvl9pPr lvl="8" algn="l">
              <a:lnSpc>
                <a:spcPct val="80000"/>
              </a:lnSpc>
              <a:spcBef>
                <a:spcPts val="0"/>
              </a:spcBef>
              <a:spcAft>
                <a:spcPts val="0"/>
              </a:spcAft>
              <a:buClr>
                <a:schemeClr val="accent1"/>
              </a:buClr>
              <a:buSzPts val="1800"/>
              <a:buNone/>
              <a:defRPr/>
            </a:lvl9pPr>
          </a:lstStyle>
          <a:p>
            <a:endParaRPr/>
          </a:p>
        </p:txBody>
      </p:sp>
      <p:sp>
        <p:nvSpPr>
          <p:cNvPr id="56" name="Google Shape;56;p10"/>
          <p:cNvSpPr txBox="1">
            <a:spLocks noGrp="1"/>
          </p:cNvSpPr>
          <p:nvPr>
            <p:ph type="body" idx="3"/>
          </p:nvPr>
        </p:nvSpPr>
        <p:spPr>
          <a:xfrm>
            <a:off x="762000" y="3860800"/>
            <a:ext cx="11811000" cy="8585200"/>
          </a:xfrm>
          <a:prstGeom prst="rect">
            <a:avLst/>
          </a:prstGeom>
          <a:noFill/>
          <a:ln>
            <a:noFill/>
          </a:ln>
        </p:spPr>
        <p:txBody>
          <a:bodyPr spcFirstLastPara="1" wrap="square" lIns="50800" tIns="50800" rIns="50800" bIns="50800" anchor="t" anchorCtr="0">
            <a:normAutofit/>
          </a:bodyPr>
          <a:lstStyle>
            <a:lvl1pPr marL="457200" lvl="0" indent="-228600" algn="l">
              <a:lnSpc>
                <a:spcPct val="80000"/>
              </a:lnSpc>
              <a:spcBef>
                <a:spcPts val="3200"/>
              </a:spcBef>
              <a:spcAft>
                <a:spcPts val="0"/>
              </a:spcAft>
              <a:buClr>
                <a:srgbClr val="A6AAA9"/>
              </a:buClr>
              <a:buSzPts val="1800"/>
              <a:buNone/>
              <a:defRPr/>
            </a:lvl1pPr>
            <a:lvl2pPr marL="914400" lvl="1" indent="-228600" algn="l">
              <a:lnSpc>
                <a:spcPct val="80000"/>
              </a:lnSpc>
              <a:spcBef>
                <a:spcPts val="3200"/>
              </a:spcBef>
              <a:spcAft>
                <a:spcPts val="0"/>
              </a:spcAft>
              <a:buClr>
                <a:srgbClr val="A6AAA9"/>
              </a:buClr>
              <a:buSzPts val="1800"/>
              <a:buNone/>
              <a:defRPr/>
            </a:lvl2pPr>
            <a:lvl3pPr marL="1371600" lvl="2" indent="-228600" algn="l">
              <a:lnSpc>
                <a:spcPct val="80000"/>
              </a:lnSpc>
              <a:spcBef>
                <a:spcPts val="3200"/>
              </a:spcBef>
              <a:spcAft>
                <a:spcPts val="0"/>
              </a:spcAft>
              <a:buClr>
                <a:srgbClr val="A6AAA9"/>
              </a:buClr>
              <a:buSzPts val="1800"/>
              <a:buNone/>
              <a:defRPr/>
            </a:lvl3pPr>
            <a:lvl4pPr marL="1828800" lvl="3" indent="-228600" algn="l">
              <a:lnSpc>
                <a:spcPct val="80000"/>
              </a:lnSpc>
              <a:spcBef>
                <a:spcPts val="3200"/>
              </a:spcBef>
              <a:spcAft>
                <a:spcPts val="0"/>
              </a:spcAft>
              <a:buClr>
                <a:srgbClr val="A6AAA9"/>
              </a:buClr>
              <a:buSzPts val="1800"/>
              <a:buNone/>
              <a:defRPr/>
            </a:lvl4pPr>
            <a:lvl5pPr marL="2286000" lvl="4" indent="-228600" algn="l">
              <a:lnSpc>
                <a:spcPct val="80000"/>
              </a:lnSpc>
              <a:spcBef>
                <a:spcPts val="3200"/>
              </a:spcBef>
              <a:spcAft>
                <a:spcPts val="0"/>
              </a:spcAft>
              <a:buClr>
                <a:srgbClr val="A6AAA9"/>
              </a:buClr>
              <a:buSzPts val="1800"/>
              <a:buNone/>
              <a:defRPr/>
            </a:lvl5pPr>
            <a:lvl6pPr marL="2743200" lvl="5" indent="-348613" algn="l">
              <a:lnSpc>
                <a:spcPct val="80000"/>
              </a:lnSpc>
              <a:spcBef>
                <a:spcPts val="3200"/>
              </a:spcBef>
              <a:spcAft>
                <a:spcPts val="0"/>
              </a:spcAft>
              <a:buClr>
                <a:srgbClr val="A6AAA9"/>
              </a:buClr>
              <a:buSzPts val="1890"/>
              <a:buChar char="‣"/>
              <a:defRPr/>
            </a:lvl6pPr>
            <a:lvl7pPr marL="3200400" lvl="6" indent="-348613" algn="l">
              <a:lnSpc>
                <a:spcPct val="80000"/>
              </a:lnSpc>
              <a:spcBef>
                <a:spcPts val="3200"/>
              </a:spcBef>
              <a:spcAft>
                <a:spcPts val="0"/>
              </a:spcAft>
              <a:buClr>
                <a:srgbClr val="A6AAA9"/>
              </a:buClr>
              <a:buSzPts val="1890"/>
              <a:buChar char="‣"/>
              <a:defRPr/>
            </a:lvl7pPr>
            <a:lvl8pPr marL="3657600" lvl="7" indent="-348614" algn="l">
              <a:lnSpc>
                <a:spcPct val="80000"/>
              </a:lnSpc>
              <a:spcBef>
                <a:spcPts val="3200"/>
              </a:spcBef>
              <a:spcAft>
                <a:spcPts val="0"/>
              </a:spcAft>
              <a:buClr>
                <a:srgbClr val="A6AAA9"/>
              </a:buClr>
              <a:buSzPts val="1890"/>
              <a:buChar char="‣"/>
              <a:defRPr/>
            </a:lvl8pPr>
            <a:lvl9pPr marL="4114800" lvl="8" indent="-348614" algn="l">
              <a:lnSpc>
                <a:spcPct val="80000"/>
              </a:lnSpc>
              <a:spcBef>
                <a:spcPts val="3200"/>
              </a:spcBef>
              <a:spcAft>
                <a:spcPts val="0"/>
              </a:spcAft>
              <a:buClr>
                <a:srgbClr val="A6AAA9"/>
              </a:buClr>
              <a:buSzPts val="1890"/>
              <a:buChar char="‣"/>
              <a:defRPr/>
            </a:lvl9pPr>
          </a:lstStyle>
          <a:p>
            <a:endParaRPr/>
          </a:p>
        </p:txBody>
      </p:sp>
      <p:sp>
        <p:nvSpPr>
          <p:cNvPr id="57" name="Google Shape;57;p10"/>
          <p:cNvSpPr txBox="1">
            <a:spLocks noGrp="1"/>
          </p:cNvSpPr>
          <p:nvPr>
            <p:ph type="sldNum" idx="12"/>
          </p:nvPr>
        </p:nvSpPr>
        <p:spPr>
          <a:xfrm>
            <a:off x="23059652" y="609600"/>
            <a:ext cx="553196" cy="635000"/>
          </a:xfrm>
          <a:prstGeom prst="rect">
            <a:avLst/>
          </a:prstGeom>
          <a:noFill/>
          <a:ln>
            <a:noFill/>
          </a:ln>
        </p:spPr>
        <p:txBody>
          <a:bodyPr spcFirstLastPara="1" wrap="square" lIns="50800" tIns="50800" rIns="50800" bIns="50800" anchor="t" anchorCtr="0">
            <a:spAutoFit/>
          </a:bodyPr>
          <a:lstStyle>
            <a:lvl1pPr marL="0" lvl="0"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1pPr>
            <a:lvl2pPr marL="0" lvl="1"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2pPr>
            <a:lvl3pPr marL="0" lvl="2"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3pPr>
            <a:lvl4pPr marL="0" lvl="3"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4pPr>
            <a:lvl5pPr marL="0" lvl="4"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5pPr>
            <a:lvl6pPr marL="0" lvl="5"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6pPr>
            <a:lvl7pPr marL="0" lvl="6"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7pPr>
            <a:lvl8pPr marL="0" lvl="7"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8pPr>
            <a:lvl9pPr marL="0" lvl="8" indent="0" algn="r">
              <a:lnSpc>
                <a:spcPct val="80000"/>
              </a:lnSpc>
              <a:spcBef>
                <a:spcPts val="0"/>
              </a:spcBef>
              <a:spcAft>
                <a:spcPts val="0"/>
              </a:spcAft>
              <a:buClr>
                <a:srgbClr val="838787"/>
              </a:buClr>
              <a:buSzPts val="3600"/>
              <a:buFont typeface="Arial"/>
              <a:buNone/>
              <a:defRPr sz="3600">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762000" y="8788215"/>
            <a:ext cx="22860000" cy="370"/>
          </a:xfrm>
          <a:prstGeom prst="straightConnector1">
            <a:avLst/>
          </a:prstGeom>
          <a:noFill/>
          <a:ln>
            <a:noFill/>
          </a:ln>
        </p:spPr>
      </p:cxnSp>
      <p:sp>
        <p:nvSpPr>
          <p:cNvPr id="7" name="Google Shape;7;p1"/>
          <p:cNvSpPr txBox="1">
            <a:spLocks noGrp="1"/>
          </p:cNvSpPr>
          <p:nvPr>
            <p:ph type="title"/>
          </p:nvPr>
        </p:nvSpPr>
        <p:spPr>
          <a:xfrm>
            <a:off x="762000" y="9042400"/>
            <a:ext cx="22860000" cy="3810000"/>
          </a:xfrm>
          <a:prstGeom prst="rect">
            <a:avLst/>
          </a:prstGeom>
          <a:noFill/>
          <a:ln>
            <a:noFill/>
          </a:ln>
        </p:spPr>
        <p:txBody>
          <a:bodyPr spcFirstLastPara="1" wrap="square" lIns="50800" tIns="50800" rIns="50800" bIns="50800" anchor="t" anchorCtr="0">
            <a:normAutofit/>
          </a:bodyPr>
          <a:lstStyle>
            <a:lvl1pPr marR="0" lvl="0"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1pPr>
            <a:lvl2pPr marR="0" lvl="1"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2pPr>
            <a:lvl3pPr marR="0" lvl="2"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3pPr>
            <a:lvl4pPr marR="0" lvl="3"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4pPr>
            <a:lvl5pPr marR="0" lvl="4"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5pPr>
            <a:lvl6pPr marR="0" lvl="5"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6pPr>
            <a:lvl7pPr marR="0" lvl="6"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7pPr>
            <a:lvl8pPr marR="0" lvl="7"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8pPr>
            <a:lvl9pPr marR="0" lvl="8" algn="l" rtl="0">
              <a:lnSpc>
                <a:spcPct val="80000"/>
              </a:lnSpc>
              <a:spcBef>
                <a:spcPts val="0"/>
              </a:spcBef>
              <a:spcAft>
                <a:spcPts val="0"/>
              </a:spcAft>
              <a:buClr>
                <a:schemeClr val="accent1"/>
              </a:buClr>
              <a:buSzPts val="30300"/>
              <a:buFont typeface="Arial"/>
              <a:buNone/>
              <a:defRPr sz="30300" b="0" i="0" u="none" strike="noStrike" cap="none">
                <a:solidFill>
                  <a:schemeClr val="accent1"/>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762000" y="5994400"/>
            <a:ext cx="22860000" cy="2540000"/>
          </a:xfrm>
          <a:prstGeom prst="rect">
            <a:avLst/>
          </a:prstGeom>
          <a:noFill/>
          <a:ln>
            <a:noFill/>
          </a:ln>
        </p:spPr>
        <p:txBody>
          <a:bodyPr spcFirstLastPara="1" wrap="square" lIns="50800" tIns="50800" rIns="50800" bIns="50800" anchor="b" anchorCtr="0">
            <a:normAutofit/>
          </a:bodyPr>
          <a:lstStyle>
            <a:lvl1pPr marL="457200" marR="0" lvl="0" indent="-228600" algn="l" rtl="0">
              <a:lnSpc>
                <a:spcPct val="80000"/>
              </a:lnSpc>
              <a:spcBef>
                <a:spcPts val="3200"/>
              </a:spcBef>
              <a:spcAft>
                <a:spcPts val="0"/>
              </a:spcAft>
              <a:buClr>
                <a:srgbClr val="A6AAA9"/>
              </a:buClr>
              <a:buSzPts val="7700"/>
              <a:buFont typeface="Arial"/>
              <a:buNone/>
              <a:defRPr sz="7700" b="0" i="0" u="none" strike="noStrike" cap="none">
                <a:solidFill>
                  <a:srgbClr val="A6AAA9"/>
                </a:solidFill>
                <a:latin typeface="Arial"/>
                <a:ea typeface="Arial"/>
                <a:cs typeface="Arial"/>
                <a:sym typeface="Arial"/>
              </a:defRPr>
            </a:lvl1pPr>
            <a:lvl2pPr marL="914400" marR="0" lvl="1" indent="-228600" algn="l" rtl="0">
              <a:lnSpc>
                <a:spcPct val="80000"/>
              </a:lnSpc>
              <a:spcBef>
                <a:spcPts val="3200"/>
              </a:spcBef>
              <a:spcAft>
                <a:spcPts val="0"/>
              </a:spcAft>
              <a:buClr>
                <a:srgbClr val="A6AAA9"/>
              </a:buClr>
              <a:buSzPts val="7700"/>
              <a:buFont typeface="Arial"/>
              <a:buNone/>
              <a:defRPr sz="7700" b="0" i="0" u="none" strike="noStrike" cap="none">
                <a:solidFill>
                  <a:srgbClr val="A6AAA9"/>
                </a:solidFill>
                <a:latin typeface="Arial"/>
                <a:ea typeface="Arial"/>
                <a:cs typeface="Arial"/>
                <a:sym typeface="Arial"/>
              </a:defRPr>
            </a:lvl2pPr>
            <a:lvl3pPr marL="1371600" marR="0" lvl="2" indent="-228600" algn="l" rtl="0">
              <a:lnSpc>
                <a:spcPct val="80000"/>
              </a:lnSpc>
              <a:spcBef>
                <a:spcPts val="3200"/>
              </a:spcBef>
              <a:spcAft>
                <a:spcPts val="0"/>
              </a:spcAft>
              <a:buClr>
                <a:srgbClr val="A6AAA9"/>
              </a:buClr>
              <a:buSzPts val="7700"/>
              <a:buFont typeface="Arial"/>
              <a:buNone/>
              <a:defRPr sz="7700" b="0" i="0" u="none" strike="noStrike" cap="none">
                <a:solidFill>
                  <a:srgbClr val="A6AAA9"/>
                </a:solidFill>
                <a:latin typeface="Arial"/>
                <a:ea typeface="Arial"/>
                <a:cs typeface="Arial"/>
                <a:sym typeface="Arial"/>
              </a:defRPr>
            </a:lvl3pPr>
            <a:lvl4pPr marL="1828800" marR="0" lvl="3" indent="-228600" algn="l" rtl="0">
              <a:lnSpc>
                <a:spcPct val="80000"/>
              </a:lnSpc>
              <a:spcBef>
                <a:spcPts val="3200"/>
              </a:spcBef>
              <a:spcAft>
                <a:spcPts val="0"/>
              </a:spcAft>
              <a:buClr>
                <a:srgbClr val="A6AAA9"/>
              </a:buClr>
              <a:buSzPts val="7700"/>
              <a:buFont typeface="Arial"/>
              <a:buNone/>
              <a:defRPr sz="7700" b="0" i="0" u="none" strike="noStrike" cap="none">
                <a:solidFill>
                  <a:srgbClr val="A6AAA9"/>
                </a:solidFill>
                <a:latin typeface="Arial"/>
                <a:ea typeface="Arial"/>
                <a:cs typeface="Arial"/>
                <a:sym typeface="Arial"/>
              </a:defRPr>
            </a:lvl4pPr>
            <a:lvl5pPr marL="2286000" marR="0" lvl="4" indent="-228600" algn="l" rtl="0">
              <a:lnSpc>
                <a:spcPct val="80000"/>
              </a:lnSpc>
              <a:spcBef>
                <a:spcPts val="3200"/>
              </a:spcBef>
              <a:spcAft>
                <a:spcPts val="0"/>
              </a:spcAft>
              <a:buClr>
                <a:srgbClr val="A6AAA9"/>
              </a:buClr>
              <a:buSzPts val="7700"/>
              <a:buFont typeface="Arial"/>
              <a:buNone/>
              <a:defRPr sz="7700" b="0" i="0" u="none" strike="noStrike" cap="none">
                <a:solidFill>
                  <a:srgbClr val="A6AAA9"/>
                </a:solidFill>
                <a:latin typeface="Arial"/>
                <a:ea typeface="Arial"/>
                <a:cs typeface="Arial"/>
                <a:sym typeface="Arial"/>
              </a:defRPr>
            </a:lvl5pPr>
            <a:lvl6pPr marL="2743200" marR="0" lvl="5" indent="-741992" algn="l" rtl="0">
              <a:lnSpc>
                <a:spcPct val="80000"/>
              </a:lnSpc>
              <a:spcBef>
                <a:spcPts val="3200"/>
              </a:spcBef>
              <a:spcAft>
                <a:spcPts val="0"/>
              </a:spcAft>
              <a:buClr>
                <a:srgbClr val="A6AAA9"/>
              </a:buClr>
              <a:buSzPts val="8085"/>
              <a:buFont typeface="Arial"/>
              <a:buChar char="‣"/>
              <a:defRPr sz="7700" b="0" i="0" u="none" strike="noStrike" cap="none">
                <a:solidFill>
                  <a:srgbClr val="A6AAA9"/>
                </a:solidFill>
                <a:latin typeface="Arial"/>
                <a:ea typeface="Arial"/>
                <a:cs typeface="Arial"/>
                <a:sym typeface="Arial"/>
              </a:defRPr>
            </a:lvl6pPr>
            <a:lvl7pPr marL="3200400" marR="0" lvl="6" indent="-741992" algn="l" rtl="0">
              <a:lnSpc>
                <a:spcPct val="80000"/>
              </a:lnSpc>
              <a:spcBef>
                <a:spcPts val="3200"/>
              </a:spcBef>
              <a:spcAft>
                <a:spcPts val="0"/>
              </a:spcAft>
              <a:buClr>
                <a:srgbClr val="A6AAA9"/>
              </a:buClr>
              <a:buSzPts val="8085"/>
              <a:buFont typeface="Arial"/>
              <a:buChar char="‣"/>
              <a:defRPr sz="7700" b="0" i="0" u="none" strike="noStrike" cap="none">
                <a:solidFill>
                  <a:srgbClr val="A6AAA9"/>
                </a:solidFill>
                <a:latin typeface="Arial"/>
                <a:ea typeface="Arial"/>
                <a:cs typeface="Arial"/>
                <a:sym typeface="Arial"/>
              </a:defRPr>
            </a:lvl7pPr>
            <a:lvl8pPr marL="3657600" marR="0" lvl="7" indent="-741992" algn="l" rtl="0">
              <a:lnSpc>
                <a:spcPct val="80000"/>
              </a:lnSpc>
              <a:spcBef>
                <a:spcPts val="3200"/>
              </a:spcBef>
              <a:spcAft>
                <a:spcPts val="0"/>
              </a:spcAft>
              <a:buClr>
                <a:srgbClr val="A6AAA9"/>
              </a:buClr>
              <a:buSzPts val="8085"/>
              <a:buFont typeface="Arial"/>
              <a:buChar char="‣"/>
              <a:defRPr sz="7700" b="0" i="0" u="none" strike="noStrike" cap="none">
                <a:solidFill>
                  <a:srgbClr val="A6AAA9"/>
                </a:solidFill>
                <a:latin typeface="Arial"/>
                <a:ea typeface="Arial"/>
                <a:cs typeface="Arial"/>
                <a:sym typeface="Arial"/>
              </a:defRPr>
            </a:lvl8pPr>
            <a:lvl9pPr marL="4114800" marR="0" lvl="8" indent="-741992" algn="l" rtl="0">
              <a:lnSpc>
                <a:spcPct val="80000"/>
              </a:lnSpc>
              <a:spcBef>
                <a:spcPts val="3200"/>
              </a:spcBef>
              <a:spcAft>
                <a:spcPts val="0"/>
              </a:spcAft>
              <a:buClr>
                <a:srgbClr val="A6AAA9"/>
              </a:buClr>
              <a:buSzPts val="8085"/>
              <a:buFont typeface="Arial"/>
              <a:buChar char="‣"/>
              <a:defRPr sz="7700" b="0" i="0" u="none" strike="noStrike" cap="none">
                <a:solidFill>
                  <a:srgbClr val="A6AAA9"/>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23063201" y="609600"/>
            <a:ext cx="553195" cy="635000"/>
          </a:xfrm>
          <a:prstGeom prst="rect">
            <a:avLst/>
          </a:prstGeom>
          <a:noFill/>
          <a:ln>
            <a:noFill/>
          </a:ln>
        </p:spPr>
        <p:txBody>
          <a:bodyPr spcFirstLastPara="1" wrap="square" lIns="50800" tIns="50800" rIns="50800" bIns="50800" anchor="t" anchorCtr="0">
            <a:spAutoFit/>
          </a:bodyPr>
          <a:lstStyle>
            <a:lvl1pPr marL="0" marR="0" lvl="0"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3600"/>
              <a:buFont typeface="Arial"/>
              <a:buNone/>
              <a:defRPr sz="3600" b="0" i="0" u="none" strike="noStrike" cap="none">
                <a:solidFill>
                  <a:srgbClr val="83878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90">
          <a:extLst>
            <a:ext uri="{FF2B5EF4-FFF2-40B4-BE49-F238E27FC236}">
              <a16:creationId xmlns:a16="http://schemas.microsoft.com/office/drawing/2014/main" id="{B827AB02-29F7-B789-59F0-D834F2C450E9}"/>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A999C41B-AE5E-59DA-CEB6-F90A6250E77E}"/>
              </a:ext>
            </a:extLst>
          </p:cNvPr>
          <p:cNvSpPr txBox="1">
            <a:spLocks noGrp="1"/>
          </p:cNvSpPr>
          <p:nvPr>
            <p:ph type="ctrTitle" idx="4294967295"/>
          </p:nvPr>
        </p:nvSpPr>
        <p:spPr>
          <a:xfrm>
            <a:off x="598209" y="9666498"/>
            <a:ext cx="21739284" cy="1275900"/>
          </a:xfrm>
          <a:prstGeom prst="rect">
            <a:avLst/>
          </a:prstGeom>
          <a:noFill/>
          <a:ln>
            <a:noFill/>
          </a:ln>
        </p:spPr>
        <p:txBody>
          <a:bodyPr spcFirstLastPara="1" wrap="square" lIns="50800" tIns="50800" rIns="50800" bIns="50800" anchor="t" anchorCtr="0">
            <a:noAutofit/>
          </a:bodyPr>
          <a:lstStyle/>
          <a:p>
            <a:pPr>
              <a:buSzPts val="8276"/>
            </a:pPr>
            <a:r>
              <a:rPr lang="en-US" sz="6000" b="1" dirty="0">
                <a:solidFill>
                  <a:srgbClr val="002060"/>
                </a:solidFill>
                <a:latin typeface="Verdana"/>
                <a:ea typeface="Verdana"/>
              </a:rPr>
              <a:t>Individual Household Electric Power Consumption</a:t>
            </a:r>
            <a:br>
              <a:rPr lang="en-US" sz="1050" b="1" i="0" dirty="0">
                <a:solidFill>
                  <a:srgbClr val="002060"/>
                </a:solidFill>
                <a:effectLst/>
                <a:latin typeface="ui-sans-serif"/>
              </a:rPr>
            </a:br>
            <a:endParaRPr lang="en-US" sz="18200" b="1" dirty="0">
              <a:solidFill>
                <a:srgbClr val="002060"/>
              </a:solidFill>
              <a:latin typeface="Verdana"/>
              <a:ea typeface="Verdana"/>
              <a:cs typeface="Verdana"/>
              <a:sym typeface="Verdana"/>
            </a:endParaRPr>
          </a:p>
        </p:txBody>
      </p:sp>
      <p:sp>
        <p:nvSpPr>
          <p:cNvPr id="92" name="Google Shape;92;p18">
            <a:extLst>
              <a:ext uri="{FF2B5EF4-FFF2-40B4-BE49-F238E27FC236}">
                <a16:creationId xmlns:a16="http://schemas.microsoft.com/office/drawing/2014/main" id="{E9134A7A-8EA7-9A44-4349-8486429B25D2}"/>
              </a:ext>
            </a:extLst>
          </p:cNvPr>
          <p:cNvSpPr txBox="1">
            <a:spLocks noGrp="1"/>
          </p:cNvSpPr>
          <p:nvPr>
            <p:ph type="subTitle" idx="4294967295"/>
          </p:nvPr>
        </p:nvSpPr>
        <p:spPr>
          <a:xfrm>
            <a:off x="598209" y="8095849"/>
            <a:ext cx="12617400" cy="872100"/>
          </a:xfrm>
          <a:prstGeom prst="rect">
            <a:avLst/>
          </a:prstGeom>
          <a:noFill/>
          <a:ln>
            <a:noFill/>
          </a:ln>
        </p:spPr>
        <p:txBody>
          <a:bodyPr spcFirstLastPara="1" wrap="square" lIns="50800" tIns="50800" rIns="50800" bIns="50800" anchor="b" anchorCtr="0">
            <a:normAutofit/>
          </a:bodyPr>
          <a:lstStyle/>
          <a:p>
            <a:pPr marL="0" marR="0" lvl="0" indent="0" algn="l" rtl="0">
              <a:lnSpc>
                <a:spcPct val="100000"/>
              </a:lnSpc>
              <a:spcBef>
                <a:spcPts val="0"/>
              </a:spcBef>
              <a:spcAft>
                <a:spcPts val="0"/>
              </a:spcAft>
              <a:buClr>
                <a:srgbClr val="838787"/>
              </a:buClr>
              <a:buSzPts val="4000"/>
              <a:buFont typeface="Avenir"/>
              <a:buNone/>
            </a:pPr>
            <a:r>
              <a:rPr lang="en-US" sz="4000" i="0" u="none" strike="noStrike" cap="none" dirty="0">
                <a:solidFill>
                  <a:srgbClr val="002060"/>
                </a:solidFill>
                <a:latin typeface="Verdana"/>
                <a:ea typeface="Verdana"/>
                <a:cs typeface="Verdana"/>
                <a:sym typeface="Verdana"/>
              </a:rPr>
              <a:t>Ibrahim El</a:t>
            </a:r>
            <a:r>
              <a:rPr lang="en-US" sz="4000" dirty="0">
                <a:solidFill>
                  <a:srgbClr val="002060"/>
                </a:solidFill>
                <a:latin typeface="Verdana"/>
                <a:ea typeface="Verdana"/>
                <a:cs typeface="Verdana"/>
                <a:sym typeface="Verdana"/>
              </a:rPr>
              <a:t>s</a:t>
            </a:r>
            <a:r>
              <a:rPr lang="en-US" sz="4000" i="0" u="none" strike="noStrike" cap="none" dirty="0">
                <a:solidFill>
                  <a:srgbClr val="002060"/>
                </a:solidFill>
                <a:latin typeface="Verdana"/>
                <a:ea typeface="Verdana"/>
                <a:cs typeface="Verdana"/>
                <a:sym typeface="Verdana"/>
              </a:rPr>
              <a:t>ayed</a:t>
            </a:r>
            <a:endParaRPr dirty="0">
              <a:solidFill>
                <a:srgbClr val="002060"/>
              </a:solidFill>
              <a:latin typeface="Verdana"/>
              <a:ea typeface="Verdana"/>
              <a:cs typeface="Verdana"/>
              <a:sym typeface="Verdana"/>
            </a:endParaRPr>
          </a:p>
        </p:txBody>
      </p:sp>
      <p:sp>
        <p:nvSpPr>
          <p:cNvPr id="93" name="Google Shape;93;p18">
            <a:extLst>
              <a:ext uri="{FF2B5EF4-FFF2-40B4-BE49-F238E27FC236}">
                <a16:creationId xmlns:a16="http://schemas.microsoft.com/office/drawing/2014/main" id="{67440457-99F9-3F65-97EF-A45CD2590130}"/>
              </a:ext>
            </a:extLst>
          </p:cNvPr>
          <p:cNvSpPr txBox="1">
            <a:spLocks noGrp="1"/>
          </p:cNvSpPr>
          <p:nvPr>
            <p:ph type="sldNum" idx="4294967295"/>
          </p:nvPr>
        </p:nvSpPr>
        <p:spPr>
          <a:xfrm>
            <a:off x="23282647"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1</a:t>
            </a:fld>
            <a:endParaRPr/>
          </a:p>
        </p:txBody>
      </p:sp>
      <p:pic>
        <p:nvPicPr>
          <p:cNvPr id="5" name="Picture 4">
            <a:extLst>
              <a:ext uri="{FF2B5EF4-FFF2-40B4-BE49-F238E27FC236}">
                <a16:creationId xmlns:a16="http://schemas.microsoft.com/office/drawing/2014/main" id="{D33CB38F-A4D8-C16B-C78B-6155B0376069}"/>
              </a:ext>
            </a:extLst>
          </p:cNvPr>
          <p:cNvPicPr>
            <a:picLocks noChangeAspect="1"/>
          </p:cNvPicPr>
          <p:nvPr/>
        </p:nvPicPr>
        <p:blipFill>
          <a:blip r:embed="rId3"/>
          <a:stretch>
            <a:fillRect/>
          </a:stretch>
        </p:blipFill>
        <p:spPr>
          <a:xfrm>
            <a:off x="598209" y="1244600"/>
            <a:ext cx="4876800" cy="4876800"/>
          </a:xfrm>
          <a:prstGeom prst="rect">
            <a:avLst/>
          </a:prstGeom>
        </p:spPr>
      </p:pic>
    </p:spTree>
    <p:extLst>
      <p:ext uri="{BB962C8B-B14F-4D97-AF65-F5344CB8AC3E}">
        <p14:creationId xmlns:p14="http://schemas.microsoft.com/office/powerpoint/2010/main" val="286675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71"/>
        <p:cNvGrpSpPr/>
        <p:nvPr/>
      </p:nvGrpSpPr>
      <p:grpSpPr>
        <a:xfrm>
          <a:off x="0" y="0"/>
          <a:ext cx="0" cy="0"/>
          <a:chOff x="0" y="0"/>
          <a:chExt cx="0" cy="0"/>
        </a:xfrm>
      </p:grpSpPr>
      <p:sp>
        <p:nvSpPr>
          <p:cNvPr id="173" name="Google Shape;173;p25"/>
          <p:cNvSpPr txBox="1">
            <a:spLocks noGrp="1"/>
          </p:cNvSpPr>
          <p:nvPr>
            <p:ph type="body" idx="1"/>
          </p:nvPr>
        </p:nvSpPr>
        <p:spPr>
          <a:xfrm>
            <a:off x="762000" y="3860800"/>
            <a:ext cx="22860000" cy="8642220"/>
          </a:xfrm>
          <a:prstGeom prst="rect">
            <a:avLst/>
          </a:prstGeom>
          <a:noFill/>
          <a:ln>
            <a:noFill/>
          </a:ln>
        </p:spPr>
        <p:txBody>
          <a:bodyPr spcFirstLastPara="1" wrap="square" lIns="50800" tIns="50800" rIns="50800" bIns="50800" anchor="t" anchorCtr="0">
            <a:normAutofit/>
          </a:bodyPr>
          <a:lstStyle/>
          <a:p>
            <a:pPr marL="228600" indent="0">
              <a:lnSpc>
                <a:spcPct val="150000"/>
              </a:lnSpc>
              <a:spcAft>
                <a:spcPts val="300"/>
              </a:spcAft>
            </a:pPr>
            <a:r>
              <a:rPr lang="en-US" b="1" i="0" dirty="0">
                <a:solidFill>
                  <a:srgbClr val="002060"/>
                </a:solidFill>
                <a:effectLst/>
                <a:latin typeface="Inter"/>
              </a:rPr>
              <a:t>Demand Forecasting</a:t>
            </a:r>
            <a:r>
              <a:rPr lang="en-US" b="0" i="0" dirty="0">
                <a:solidFill>
                  <a:srgbClr val="002060"/>
                </a:solidFill>
                <a:effectLst/>
                <a:latin typeface="Inter"/>
              </a:rPr>
              <a:t>:</a:t>
            </a:r>
          </a:p>
          <a:p>
            <a:pPr marL="1028700" lvl="1" indent="-571500">
              <a:lnSpc>
                <a:spcPct val="100000"/>
              </a:lnSpc>
              <a:spcBef>
                <a:spcPts val="300"/>
              </a:spcBef>
              <a:buFont typeface="Wingdings" panose="05000000000000000000" pitchFamily="2" charset="2"/>
              <a:buChar char="§"/>
            </a:pPr>
            <a:r>
              <a:rPr lang="en-US" b="0" i="0" dirty="0">
                <a:solidFill>
                  <a:schemeClr val="bg1"/>
                </a:solidFill>
                <a:effectLst/>
                <a:latin typeface="Inter"/>
              </a:rPr>
              <a:t>Use the predictive model to forecast future electricity consumption, enabling better resource allocation and grid management.</a:t>
            </a:r>
          </a:p>
          <a:p>
            <a:pPr marL="1028700" lvl="1" indent="-571500">
              <a:lnSpc>
                <a:spcPct val="100000"/>
              </a:lnSpc>
              <a:spcBef>
                <a:spcPts val="300"/>
              </a:spcBef>
              <a:buFont typeface="Wingdings" panose="05000000000000000000" pitchFamily="2" charset="2"/>
              <a:buChar char="§"/>
            </a:pPr>
            <a:r>
              <a:rPr lang="en-US" b="0" i="0" dirty="0">
                <a:solidFill>
                  <a:schemeClr val="bg1"/>
                </a:solidFill>
                <a:effectLst/>
                <a:latin typeface="Inter"/>
              </a:rPr>
              <a:t>Incorporate external factors like weather data to further improve forecast accuracy.</a:t>
            </a:r>
          </a:p>
          <a:p>
            <a:pPr marL="228600" indent="0" algn="l">
              <a:lnSpc>
                <a:spcPct val="150000"/>
              </a:lnSpc>
              <a:spcBef>
                <a:spcPts val="300"/>
              </a:spcBef>
              <a:spcAft>
                <a:spcPts val="300"/>
              </a:spcAft>
            </a:pPr>
            <a:r>
              <a:rPr lang="en-US" b="1" i="0" dirty="0">
                <a:solidFill>
                  <a:srgbClr val="002060"/>
                </a:solidFill>
                <a:effectLst/>
                <a:latin typeface="Inter"/>
              </a:rPr>
              <a:t>Energy Efficiency Programs</a:t>
            </a:r>
            <a:r>
              <a:rPr lang="en-US" b="0" i="0" dirty="0">
                <a:solidFill>
                  <a:srgbClr val="002060"/>
                </a:solidFill>
                <a:effectLst/>
                <a:latin typeface="Inter"/>
              </a:rPr>
              <a:t>:</a:t>
            </a:r>
          </a:p>
          <a:p>
            <a:pPr marL="1028700" lvl="1" indent="-571500">
              <a:lnSpc>
                <a:spcPct val="100000"/>
              </a:lnSpc>
              <a:spcBef>
                <a:spcPts val="300"/>
              </a:spcBef>
              <a:buFont typeface="Wingdings" panose="05000000000000000000" pitchFamily="2" charset="2"/>
              <a:buChar char="§"/>
            </a:pPr>
            <a:r>
              <a:rPr lang="en-US" b="0" i="0" dirty="0">
                <a:solidFill>
                  <a:schemeClr val="bg1"/>
                </a:solidFill>
                <a:effectLst/>
                <a:latin typeface="Inter"/>
              </a:rPr>
              <a:t>Target high-consumption areas (e.g., kitchen appliances) with energy efficiency initiatives to reduce overall usage.</a:t>
            </a:r>
          </a:p>
          <a:p>
            <a:pPr marL="228600" indent="0" algn="l">
              <a:lnSpc>
                <a:spcPct val="150000"/>
              </a:lnSpc>
              <a:spcBef>
                <a:spcPts val="300"/>
              </a:spcBef>
              <a:spcAft>
                <a:spcPts val="300"/>
              </a:spcAft>
            </a:pPr>
            <a:r>
              <a:rPr lang="en-US" b="1" i="0" dirty="0">
                <a:solidFill>
                  <a:srgbClr val="002060"/>
                </a:solidFill>
                <a:effectLst/>
                <a:latin typeface="Inter"/>
              </a:rPr>
              <a:t>Customer Insights</a:t>
            </a:r>
            <a:r>
              <a:rPr lang="en-US" b="0" i="0" dirty="0">
                <a:solidFill>
                  <a:srgbClr val="002060"/>
                </a:solidFill>
                <a:effectLst/>
                <a:latin typeface="Inter"/>
              </a:rPr>
              <a:t>:</a:t>
            </a:r>
          </a:p>
          <a:p>
            <a:pPr marL="1028700" lvl="1" indent="-571500">
              <a:lnSpc>
                <a:spcPct val="100000"/>
              </a:lnSpc>
              <a:spcBef>
                <a:spcPts val="300"/>
              </a:spcBef>
              <a:buFont typeface="Wingdings" panose="05000000000000000000" pitchFamily="2" charset="2"/>
              <a:buChar char="§"/>
            </a:pPr>
            <a:r>
              <a:rPr lang="en-US" b="0" i="0" dirty="0">
                <a:solidFill>
                  <a:schemeClr val="bg1"/>
                </a:solidFill>
                <a:effectLst/>
                <a:latin typeface="Inter"/>
              </a:rPr>
              <a:t>Provide customers with personalized insights into their consumption patterns, encouraging energy-saving behaviors.</a:t>
            </a:r>
          </a:p>
          <a:p>
            <a:pPr marL="228600" indent="0" algn="l">
              <a:lnSpc>
                <a:spcPct val="150000"/>
              </a:lnSpc>
              <a:spcBef>
                <a:spcPts val="300"/>
              </a:spcBef>
              <a:spcAft>
                <a:spcPts val="300"/>
              </a:spcAft>
            </a:pPr>
            <a:r>
              <a:rPr lang="en-US" b="1" i="0" dirty="0">
                <a:solidFill>
                  <a:srgbClr val="002060"/>
                </a:solidFill>
                <a:effectLst/>
                <a:latin typeface="Inter"/>
              </a:rPr>
              <a:t>Data Quality Improvements</a:t>
            </a:r>
            <a:r>
              <a:rPr lang="en-US" b="0" i="0" dirty="0">
                <a:solidFill>
                  <a:srgbClr val="002060"/>
                </a:solidFill>
                <a:effectLst/>
                <a:latin typeface="Inter"/>
              </a:rPr>
              <a:t>:</a:t>
            </a:r>
          </a:p>
          <a:p>
            <a:pPr marL="1257300" lvl="1" indent="-571500">
              <a:lnSpc>
                <a:spcPct val="100000"/>
              </a:lnSpc>
              <a:spcBef>
                <a:spcPts val="300"/>
              </a:spcBef>
              <a:spcAft>
                <a:spcPts val="300"/>
              </a:spcAft>
              <a:buFont typeface="Wingdings" panose="05000000000000000000" pitchFamily="2" charset="2"/>
              <a:buChar char="§"/>
            </a:pPr>
            <a:r>
              <a:rPr lang="en-US" b="0" i="0" dirty="0">
                <a:solidFill>
                  <a:schemeClr val="bg1"/>
                </a:solidFill>
                <a:effectLst/>
                <a:latin typeface="Inter"/>
              </a:rPr>
              <a:t>Address missing data and outliers more systematically in future data collection efforts to enhance model performance.</a:t>
            </a:r>
          </a:p>
          <a:p>
            <a:pPr marL="39368" lvl="0" indent="0" algn="l" rtl="0">
              <a:lnSpc>
                <a:spcPct val="100000"/>
              </a:lnSpc>
              <a:spcBef>
                <a:spcPts val="0"/>
              </a:spcBef>
              <a:spcAft>
                <a:spcPts val="0"/>
              </a:spcAft>
              <a:buClr>
                <a:schemeClr val="accent1"/>
              </a:buClr>
              <a:buSzPts val="4000"/>
            </a:pPr>
            <a:endParaRPr lang="en-US" sz="4000" dirty="0">
              <a:solidFill>
                <a:schemeClr val="bg1"/>
              </a:solidFill>
              <a:latin typeface="Verdana"/>
              <a:ea typeface="Verdana"/>
              <a:cs typeface="Verdana"/>
              <a:sym typeface="Verdana"/>
            </a:endParaRPr>
          </a:p>
        </p:txBody>
      </p:sp>
      <p:sp>
        <p:nvSpPr>
          <p:cNvPr id="174" name="Google Shape;174;p25"/>
          <p:cNvSpPr txBox="1">
            <a:spLocks noGrp="1"/>
          </p:cNvSpPr>
          <p:nvPr>
            <p:ph type="sldNum" idx="4294967295"/>
          </p:nvPr>
        </p:nvSpPr>
        <p:spPr>
          <a:xfrm>
            <a:off x="22878661" y="609600"/>
            <a:ext cx="734039" cy="54579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10</a:t>
            </a:fld>
            <a:endParaRPr dirty="0"/>
          </a:p>
        </p:txBody>
      </p:sp>
      <p:sp>
        <p:nvSpPr>
          <p:cNvPr id="4" name="Google Shape;106;p20">
            <a:extLst>
              <a:ext uri="{FF2B5EF4-FFF2-40B4-BE49-F238E27FC236}">
                <a16:creationId xmlns:a16="http://schemas.microsoft.com/office/drawing/2014/main" id="{494D3C22-868A-B7DC-08C2-222C5A3FEEB6}"/>
              </a:ext>
            </a:extLst>
          </p:cNvPr>
          <p:cNvSpPr txBox="1">
            <a:spLocks/>
          </p:cNvSpPr>
          <p:nvPr/>
        </p:nvSpPr>
        <p:spPr>
          <a:xfrm>
            <a:off x="762000" y="1991048"/>
            <a:ext cx="22860000" cy="1016000"/>
          </a:xfrm>
          <a:prstGeom prst="rect">
            <a:avLst/>
          </a:prstGeom>
          <a:noFill/>
          <a:ln>
            <a:noFill/>
          </a:ln>
        </p:spPr>
        <p:txBody>
          <a:bodyPr spcFirstLastPara="1" wrap="square" lIns="50800" tIns="50800" rIns="50800" bIns="50800" anchor="t" anchorCtr="0">
            <a:normAutofit/>
          </a:bodyPr>
          <a:lstStyle>
            <a:defPPr marR="0" lvl="0" algn="l" rtl="0">
              <a:lnSpc>
                <a:spcPct val="100000"/>
              </a:lnSpc>
              <a:spcBef>
                <a:spcPts val="0"/>
              </a:spcBef>
              <a:spcAft>
                <a:spcPts val="0"/>
              </a:spcAft>
            </a:defPPr>
            <a:lvl1pPr marR="0" lvl="0" algn="l" rtl="0">
              <a:lnSpc>
                <a:spcPct val="80000"/>
              </a:lnSpc>
              <a:spcBef>
                <a:spcPts val="3900"/>
              </a:spcBef>
              <a:spcAft>
                <a:spcPts val="0"/>
              </a:spcAft>
              <a:buClr>
                <a:schemeClr val="accent1"/>
              </a:buClr>
              <a:buSzPts val="8700"/>
              <a:buFont typeface="Arial"/>
              <a:buNone/>
              <a:defRPr sz="8700" b="0" i="0" u="none" strike="noStrike" cap="none">
                <a:solidFill>
                  <a:schemeClr val="accent1"/>
                </a:solidFill>
                <a:latin typeface="Arial"/>
                <a:ea typeface="Arial"/>
                <a:cs typeface="Arial"/>
                <a:sym typeface="Arial"/>
              </a:defRPr>
            </a:lvl1pPr>
            <a:lvl2pPr marR="0" lvl="1"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2pPr>
            <a:lvl3pPr marR="0" lvl="2"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3pPr>
            <a:lvl4pPr marR="0" lvl="3"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4pPr>
            <a:lvl5pPr marR="0" lvl="4"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5pPr>
            <a:lvl6pPr marR="0" lvl="5"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6pPr>
            <a:lvl7pPr marR="0" lvl="6"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7pPr>
            <a:lvl8pPr marR="0" lvl="7"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8pPr>
            <a:lvl9pPr marR="0" lvl="8" algn="l" rtl="0">
              <a:lnSpc>
                <a:spcPct val="80000"/>
              </a:lnSpc>
              <a:spcBef>
                <a:spcPts val="0"/>
              </a:spcBef>
              <a:spcAft>
                <a:spcPts val="0"/>
              </a:spcAft>
              <a:buClr>
                <a:schemeClr val="accent1"/>
              </a:buClr>
              <a:buSzPts val="1800"/>
              <a:buFont typeface="Arial"/>
              <a:buNone/>
              <a:defRPr sz="30300" b="0" i="0" u="none" strike="noStrike" cap="none">
                <a:solidFill>
                  <a:schemeClr val="accent1"/>
                </a:solidFill>
                <a:latin typeface="Arial"/>
                <a:ea typeface="Arial"/>
                <a:cs typeface="Arial"/>
                <a:sym typeface="Arial"/>
              </a:defRPr>
            </a:lvl9pPr>
          </a:lstStyle>
          <a:p>
            <a:pPr>
              <a:spcBef>
                <a:spcPts val="0"/>
              </a:spcBef>
              <a:buSzPts val="7200"/>
            </a:pPr>
            <a:r>
              <a:rPr lang="en-US" sz="6000" b="1" dirty="0">
                <a:solidFill>
                  <a:srgbClr val="002060"/>
                </a:solidFill>
                <a:latin typeface="Verdana"/>
                <a:ea typeface="Verdana"/>
                <a:cs typeface="Verdana"/>
                <a:sym typeface="Verdana"/>
              </a:rPr>
              <a:t>Recommendation for Energy Company</a:t>
            </a:r>
            <a:endParaRPr lang="en-US" sz="6000" b="1" dirty="0">
              <a:solidFill>
                <a:srgbClr val="002060"/>
              </a:solidFill>
              <a:latin typeface="Verdana"/>
              <a:ea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95350" y="2044700"/>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dirty="0">
                <a:solidFill>
                  <a:srgbClr val="002060"/>
                </a:solidFill>
                <a:latin typeface="Verdana"/>
                <a:ea typeface="Verdana"/>
              </a:rPr>
              <a:t>Electric Power Consumption</a:t>
            </a:r>
            <a:endParaRPr b="1" dirty="0">
              <a:solidFill>
                <a:srgbClr val="822726"/>
              </a:solidFill>
              <a:latin typeface="Verdana"/>
              <a:ea typeface="Verdana"/>
              <a:cs typeface="Verdana"/>
              <a:sym typeface="Verdana"/>
            </a:endParaRPr>
          </a:p>
        </p:txBody>
      </p:sp>
      <p:sp>
        <p:nvSpPr>
          <p:cNvPr id="100" name="Google Shape;100;p19"/>
          <p:cNvSpPr txBox="1">
            <a:spLocks noGrp="1"/>
          </p:cNvSpPr>
          <p:nvPr>
            <p:ph type="body" idx="1"/>
          </p:nvPr>
        </p:nvSpPr>
        <p:spPr>
          <a:xfrm>
            <a:off x="895350" y="3860800"/>
            <a:ext cx="22860000" cy="9352280"/>
          </a:xfrm>
          <a:prstGeom prst="rect">
            <a:avLst/>
          </a:prstGeom>
          <a:noFill/>
          <a:ln>
            <a:noFill/>
          </a:ln>
        </p:spPr>
        <p:txBody>
          <a:bodyPr spcFirstLastPara="1" wrap="square" lIns="50800" tIns="50800" rIns="50800" bIns="50800" anchor="t" anchorCtr="0">
            <a:normAutofit fontScale="92500" lnSpcReduction="20000"/>
          </a:bodyPr>
          <a:lstStyle/>
          <a:p>
            <a:pPr marL="0" lvl="0" indent="0" algn="l" rtl="0">
              <a:lnSpc>
                <a:spcPct val="100000"/>
              </a:lnSpc>
              <a:spcBef>
                <a:spcPts val="0"/>
              </a:spcBef>
              <a:spcAft>
                <a:spcPts val="0"/>
              </a:spcAft>
              <a:buClr>
                <a:srgbClr val="43A5DA"/>
              </a:buClr>
              <a:buSzPts val="3648"/>
              <a:buFont typeface="Avenir"/>
              <a:buNone/>
            </a:pPr>
            <a:r>
              <a:rPr lang="en-US" sz="4000" b="1" dirty="0">
                <a:solidFill>
                  <a:srgbClr val="002060"/>
                </a:solidFill>
                <a:latin typeface="Verdana"/>
                <a:ea typeface="Verdana"/>
                <a:sym typeface="Verdana"/>
              </a:rPr>
              <a:t>What is the </a:t>
            </a:r>
            <a:r>
              <a:rPr lang="en-US" sz="4000" b="1" dirty="0">
                <a:solidFill>
                  <a:srgbClr val="002060"/>
                </a:solidFill>
                <a:latin typeface="Verdana"/>
                <a:ea typeface="Verdana"/>
              </a:rPr>
              <a:t>Electric Power Consumption </a:t>
            </a:r>
            <a:r>
              <a:rPr lang="en-US" sz="4000" b="1" dirty="0">
                <a:solidFill>
                  <a:srgbClr val="002060"/>
                </a:solidFill>
                <a:latin typeface="Verdana"/>
                <a:ea typeface="Verdana"/>
                <a:sym typeface="Verdana"/>
              </a:rPr>
              <a:t>case?</a:t>
            </a:r>
            <a:endParaRPr sz="4000" b="1" dirty="0">
              <a:solidFill>
                <a:srgbClr val="002060"/>
              </a:solidFill>
              <a:latin typeface="Verdana"/>
              <a:ea typeface="Verdana"/>
              <a:sym typeface="Verdana"/>
            </a:endParaRPr>
          </a:p>
          <a:p>
            <a:pPr marL="571500" lvl="0" indent="-571500" algn="l" rtl="0">
              <a:lnSpc>
                <a:spcPct val="100000"/>
              </a:lnSpc>
              <a:spcBef>
                <a:spcPts val="2900"/>
              </a:spcBef>
              <a:spcAft>
                <a:spcPts val="0"/>
              </a:spcAft>
              <a:buClr>
                <a:schemeClr val="tx1"/>
              </a:buClr>
              <a:buSzPts val="3830"/>
              <a:buFont typeface="Wingdings" panose="05000000000000000000" pitchFamily="2" charset="2"/>
              <a:buChar char="§"/>
            </a:pPr>
            <a:r>
              <a:rPr lang="en-US" sz="3648" dirty="0">
                <a:solidFill>
                  <a:schemeClr val="tx1">
                    <a:lumMod val="90000"/>
                    <a:lumOff val="10000"/>
                  </a:schemeClr>
                </a:solidFill>
                <a:latin typeface="Verdana"/>
                <a:ea typeface="Verdana"/>
              </a:rPr>
              <a:t>Analyzing and predicting household energy usage patterns to optimize consumption and ensure efficient energy management.</a:t>
            </a:r>
          </a:p>
          <a:p>
            <a:pPr marL="0" lvl="0" indent="0" algn="l" rtl="0">
              <a:lnSpc>
                <a:spcPct val="100000"/>
              </a:lnSpc>
              <a:spcBef>
                <a:spcPts val="2900"/>
              </a:spcBef>
              <a:spcAft>
                <a:spcPts val="0"/>
              </a:spcAft>
              <a:buClr>
                <a:srgbClr val="92701C"/>
              </a:buClr>
              <a:buSzPts val="3830"/>
            </a:pPr>
            <a:r>
              <a:rPr lang="en-US" sz="4000" b="1" dirty="0">
                <a:solidFill>
                  <a:srgbClr val="002060"/>
                </a:solidFill>
                <a:latin typeface="Verdana"/>
                <a:ea typeface="Verdana"/>
                <a:sym typeface="Verdana"/>
              </a:rPr>
              <a:t>Importance in the electrical industry?</a:t>
            </a:r>
            <a:endParaRPr sz="4000" b="1" dirty="0">
              <a:solidFill>
                <a:srgbClr val="002060"/>
              </a:solidFill>
              <a:latin typeface="Verdana"/>
              <a:ea typeface="Verdana"/>
              <a:sym typeface="Verdana"/>
            </a:endParaRPr>
          </a:p>
          <a:p>
            <a:pPr marL="571500" indent="-571500">
              <a:lnSpc>
                <a:spcPct val="100000"/>
              </a:lnSpc>
              <a:spcBef>
                <a:spcPts val="2900"/>
              </a:spcBef>
              <a:buClr>
                <a:schemeClr val="tx1"/>
              </a:buClr>
              <a:buSzPts val="3830"/>
              <a:buFont typeface="Wingdings" panose="05000000000000000000" pitchFamily="2" charset="2"/>
              <a:buChar char="§"/>
            </a:pPr>
            <a:r>
              <a:rPr lang="en-US" sz="3648" dirty="0">
                <a:solidFill>
                  <a:schemeClr val="tx1">
                    <a:lumMod val="90000"/>
                    <a:lumOff val="10000"/>
                  </a:schemeClr>
                </a:solidFill>
                <a:latin typeface="Verdana"/>
                <a:ea typeface="Verdana"/>
              </a:rPr>
              <a:t>It aids in demand forecasting, load management, energy efficiency, and integrating renewable energy, ensuring grid stability and cost savings.</a:t>
            </a:r>
          </a:p>
          <a:p>
            <a:pPr marL="0" indent="0">
              <a:lnSpc>
                <a:spcPct val="100000"/>
              </a:lnSpc>
              <a:spcBef>
                <a:spcPts val="2900"/>
              </a:spcBef>
              <a:buClr>
                <a:srgbClr val="92701C"/>
              </a:buClr>
              <a:buSzPts val="3830"/>
            </a:pPr>
            <a:r>
              <a:rPr lang="en-US" sz="3600" b="1" dirty="0">
                <a:solidFill>
                  <a:srgbClr val="002060"/>
                </a:solidFill>
                <a:latin typeface="Verdana"/>
                <a:ea typeface="Verdana"/>
                <a:sym typeface="Verdana"/>
              </a:rPr>
              <a:t>Dataset used</a:t>
            </a:r>
            <a:r>
              <a:rPr lang="en-US" sz="4000" b="1" dirty="0">
                <a:solidFill>
                  <a:srgbClr val="822726"/>
                </a:solidFill>
                <a:latin typeface="Verdana"/>
                <a:ea typeface="Verdana"/>
                <a:cs typeface="Verdana"/>
                <a:sym typeface="Verdana"/>
              </a:rPr>
              <a:t>:</a:t>
            </a:r>
            <a:r>
              <a:rPr lang="en-US" sz="4000" b="1" dirty="0">
                <a:solidFill>
                  <a:srgbClr val="43A5DA"/>
                </a:solidFill>
                <a:latin typeface="Verdana"/>
                <a:ea typeface="Verdana"/>
                <a:cs typeface="Verdana"/>
                <a:sym typeface="Verdana"/>
              </a:rPr>
              <a:t> </a:t>
            </a:r>
            <a:endParaRPr lang="en-US" sz="3648" dirty="0">
              <a:solidFill>
                <a:schemeClr val="accent4">
                  <a:lumMod val="75000"/>
                </a:schemeClr>
              </a:solidFill>
              <a:latin typeface="Verdana"/>
              <a:ea typeface="Verdana"/>
            </a:endParaRPr>
          </a:p>
          <a:p>
            <a:pPr marL="571500" indent="-571500">
              <a:lnSpc>
                <a:spcPct val="100000"/>
              </a:lnSpc>
              <a:spcBef>
                <a:spcPts val="2900"/>
              </a:spcBef>
              <a:buClr>
                <a:schemeClr val="tx1"/>
              </a:buClr>
              <a:buSzPts val="3830"/>
              <a:buFont typeface="Wingdings" panose="05000000000000000000" pitchFamily="2" charset="2"/>
              <a:buChar char="§"/>
            </a:pPr>
            <a:r>
              <a:rPr lang="en-US" sz="3648" dirty="0">
                <a:solidFill>
                  <a:schemeClr val="tx1">
                    <a:lumMod val="90000"/>
                    <a:lumOff val="10000"/>
                  </a:schemeClr>
                </a:solidFill>
                <a:latin typeface="Verdana"/>
                <a:ea typeface="Verdana"/>
              </a:rPr>
              <a:t>Individual Household Electric Power Consumption</a:t>
            </a:r>
            <a:r>
              <a:rPr lang="en-US" sz="3648" dirty="0">
                <a:solidFill>
                  <a:schemeClr val="tx1">
                    <a:lumMod val="90000"/>
                    <a:lumOff val="10000"/>
                  </a:schemeClr>
                </a:solidFill>
                <a:latin typeface="Verdana"/>
                <a:ea typeface="Verdana"/>
                <a:sym typeface="Verdana"/>
              </a:rPr>
              <a:t> </a:t>
            </a:r>
            <a:r>
              <a:rPr lang="en-US" sz="3648" dirty="0">
                <a:solidFill>
                  <a:schemeClr val="tx1">
                    <a:lumMod val="90000"/>
                    <a:lumOff val="10000"/>
                  </a:schemeClr>
                </a:solidFill>
                <a:latin typeface="Verdana"/>
                <a:ea typeface="Verdana"/>
              </a:rPr>
              <a:t>from the UCI Machine Learning Repository.</a:t>
            </a:r>
          </a:p>
          <a:p>
            <a:pPr marL="571500" indent="-571500">
              <a:lnSpc>
                <a:spcPct val="170000"/>
              </a:lnSpc>
              <a:spcBef>
                <a:spcPts val="2900"/>
              </a:spcBef>
              <a:buClr>
                <a:schemeClr val="tx1"/>
              </a:buClr>
              <a:buSzPts val="3830"/>
              <a:buFont typeface="Wingdings" panose="05000000000000000000" pitchFamily="2" charset="2"/>
              <a:buChar char="§"/>
            </a:pPr>
            <a:r>
              <a:rPr lang="en-US" sz="3700" dirty="0">
                <a:solidFill>
                  <a:schemeClr val="tx1">
                    <a:lumMod val="90000"/>
                    <a:lumOff val="10000"/>
                  </a:schemeClr>
                </a:solidFill>
                <a:latin typeface="Verdana"/>
                <a:ea typeface="Verdana"/>
              </a:rPr>
              <a:t>The data gathered in a house located in Sceaux (7km of Paris, France) between December 2006 and November 2010 (47 months).</a:t>
            </a:r>
          </a:p>
          <a:p>
            <a:pPr marL="0" indent="0">
              <a:lnSpc>
                <a:spcPct val="100000"/>
              </a:lnSpc>
              <a:spcBef>
                <a:spcPts val="2900"/>
              </a:spcBef>
              <a:buClr>
                <a:srgbClr val="92701C"/>
              </a:buClr>
              <a:buSzPts val="3830"/>
            </a:pPr>
            <a:r>
              <a:rPr lang="en-US" sz="3600" b="1" dirty="0">
                <a:solidFill>
                  <a:srgbClr val="002060"/>
                </a:solidFill>
                <a:latin typeface="Verdana"/>
                <a:ea typeface="Verdana"/>
                <a:sym typeface="Verdana"/>
              </a:rPr>
              <a:t>Objective of the analysis</a:t>
            </a:r>
            <a:r>
              <a:rPr lang="en-US" sz="4000" b="1" dirty="0">
                <a:solidFill>
                  <a:srgbClr val="822726"/>
                </a:solidFill>
                <a:latin typeface="Verdana"/>
                <a:ea typeface="Verdana"/>
                <a:cs typeface="Verdana"/>
                <a:sym typeface="Verdana"/>
              </a:rPr>
              <a:t>:</a:t>
            </a:r>
            <a:r>
              <a:rPr lang="en-US" sz="4000" b="1" dirty="0">
                <a:solidFill>
                  <a:srgbClr val="43A5DA"/>
                </a:solidFill>
                <a:latin typeface="Verdana"/>
                <a:ea typeface="Verdana"/>
                <a:cs typeface="Verdana"/>
                <a:sym typeface="Verdana"/>
              </a:rPr>
              <a:t> </a:t>
            </a:r>
            <a:endParaRPr lang="en-US" sz="3648" dirty="0">
              <a:solidFill>
                <a:schemeClr val="accent4">
                  <a:lumMod val="75000"/>
                </a:schemeClr>
              </a:solidFill>
              <a:latin typeface="Verdana"/>
              <a:ea typeface="Verdana"/>
            </a:endParaRPr>
          </a:p>
          <a:p>
            <a:pPr marL="571500" indent="-571500">
              <a:lnSpc>
                <a:spcPct val="100000"/>
              </a:lnSpc>
              <a:spcBef>
                <a:spcPts val="2900"/>
              </a:spcBef>
              <a:buClr>
                <a:schemeClr val="tx1"/>
              </a:buClr>
              <a:buSzPts val="3830"/>
              <a:buFont typeface="Wingdings" panose="05000000000000000000" pitchFamily="2" charset="2"/>
              <a:buChar char="§"/>
            </a:pPr>
            <a:r>
              <a:rPr lang="en-US" sz="3648" dirty="0">
                <a:solidFill>
                  <a:schemeClr val="tx1">
                    <a:lumMod val="90000"/>
                    <a:lumOff val="10000"/>
                  </a:schemeClr>
                </a:solidFill>
                <a:latin typeface="Verdana"/>
                <a:ea typeface="Verdana"/>
              </a:rPr>
              <a:t>Understand energy usage patterns, forecast demand.</a:t>
            </a:r>
            <a:endParaRPr lang="en-US" sz="3648" dirty="0">
              <a:solidFill>
                <a:schemeClr val="tx1">
                  <a:lumMod val="90000"/>
                  <a:lumOff val="10000"/>
                </a:schemeClr>
              </a:solidFill>
              <a:latin typeface="Verdana"/>
              <a:ea typeface="Verdana"/>
              <a:sym typeface="Verdana"/>
            </a:endParaRPr>
          </a:p>
          <a:p>
            <a:pPr marL="482600" indent="-482600">
              <a:lnSpc>
                <a:spcPct val="100000"/>
              </a:lnSpc>
              <a:spcBef>
                <a:spcPts val="2900"/>
              </a:spcBef>
              <a:buClr>
                <a:srgbClr val="92701C"/>
              </a:buClr>
              <a:buSzPts val="3830"/>
              <a:buFont typeface="Verdana"/>
              <a:buChar char="▸"/>
            </a:pPr>
            <a:endParaRPr lang="en-US" sz="3648" dirty="0">
              <a:solidFill>
                <a:schemeClr val="accent4">
                  <a:lumMod val="75000"/>
                </a:schemeClr>
              </a:solidFill>
              <a:latin typeface="Verdana"/>
              <a:ea typeface="Verdana"/>
              <a:sym typeface="Verdana"/>
            </a:endParaRPr>
          </a:p>
          <a:p>
            <a:pPr marL="482600" lvl="0" indent="-482600" algn="l" rtl="0">
              <a:lnSpc>
                <a:spcPct val="100000"/>
              </a:lnSpc>
              <a:spcBef>
                <a:spcPts val="2900"/>
              </a:spcBef>
              <a:spcAft>
                <a:spcPts val="0"/>
              </a:spcAft>
              <a:buClr>
                <a:srgbClr val="92701C"/>
              </a:buClr>
              <a:buSzPts val="3830"/>
              <a:buFont typeface="Verdana"/>
              <a:buChar char="▸"/>
            </a:pPr>
            <a:endParaRPr lang="en-US" sz="3648" dirty="0">
              <a:solidFill>
                <a:schemeClr val="accent4">
                  <a:lumMod val="75000"/>
                </a:schemeClr>
              </a:solidFill>
              <a:latin typeface="Verdana"/>
              <a:ea typeface="Verdana"/>
            </a:endParaRPr>
          </a:p>
        </p:txBody>
      </p:sp>
      <p:sp>
        <p:nvSpPr>
          <p:cNvPr id="101" name="Google Shape;101;p19"/>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5">
          <a:extLst>
            <a:ext uri="{FF2B5EF4-FFF2-40B4-BE49-F238E27FC236}">
              <a16:creationId xmlns:a16="http://schemas.microsoft.com/office/drawing/2014/main" id="{073A20B9-2C1C-E5EB-6F87-11D3AD29F794}"/>
            </a:ext>
          </a:extLst>
        </p:cNvPr>
        <p:cNvGrpSpPr/>
        <p:nvPr/>
      </p:nvGrpSpPr>
      <p:grpSpPr>
        <a:xfrm>
          <a:off x="0" y="0"/>
          <a:ext cx="0" cy="0"/>
          <a:chOff x="0" y="0"/>
          <a:chExt cx="0" cy="0"/>
        </a:xfrm>
      </p:grpSpPr>
      <p:sp>
        <p:nvSpPr>
          <p:cNvPr id="106" name="Google Shape;106;p20">
            <a:extLst>
              <a:ext uri="{FF2B5EF4-FFF2-40B4-BE49-F238E27FC236}">
                <a16:creationId xmlns:a16="http://schemas.microsoft.com/office/drawing/2014/main" id="{2570B73A-FEA3-31D0-CFE2-537A528D29F5}"/>
              </a:ext>
            </a:extLst>
          </p:cNvPr>
          <p:cNvSpPr txBox="1">
            <a:spLocks noGrp="1"/>
          </p:cNvSpPr>
          <p:nvPr>
            <p:ph type="title"/>
          </p:nvPr>
        </p:nvSpPr>
        <p:spPr>
          <a:xfrm>
            <a:off x="762000" y="1972387"/>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dirty="0">
                <a:solidFill>
                  <a:srgbClr val="002060"/>
                </a:solidFill>
                <a:latin typeface="Verdana"/>
                <a:ea typeface="Verdana"/>
                <a:sym typeface="Verdana"/>
              </a:rPr>
              <a:t>EXPLORATORY DATA ANALYSIS</a:t>
            </a:r>
            <a:endParaRPr sz="7200" b="1" dirty="0">
              <a:solidFill>
                <a:srgbClr val="002060"/>
              </a:solidFill>
              <a:latin typeface="Verdana"/>
              <a:ea typeface="Verdana"/>
              <a:sym typeface="Verdana"/>
            </a:endParaRPr>
          </a:p>
        </p:txBody>
      </p:sp>
      <mc:AlternateContent xmlns:mc="http://schemas.openxmlformats.org/markup-compatibility/2006" xmlns:a14="http://schemas.microsoft.com/office/drawing/2010/main">
        <mc:Choice Requires="a14">
          <p:sp>
            <p:nvSpPr>
              <p:cNvPr id="107" name="Google Shape;107;p20">
                <a:extLst>
                  <a:ext uri="{FF2B5EF4-FFF2-40B4-BE49-F238E27FC236}">
                    <a16:creationId xmlns:a16="http://schemas.microsoft.com/office/drawing/2014/main" id="{A8FE49F7-4CA7-81B0-FECD-6B62E00F01A2}"/>
                  </a:ext>
                </a:extLst>
              </p:cNvPr>
              <p:cNvSpPr txBox="1">
                <a:spLocks noGrp="1"/>
              </p:cNvSpPr>
              <p:nvPr>
                <p:ph type="body" idx="1"/>
              </p:nvPr>
            </p:nvSpPr>
            <p:spPr>
              <a:xfrm>
                <a:off x="762000" y="3340823"/>
                <a:ext cx="21890516" cy="10020613"/>
              </a:xfrm>
              <a:prstGeom prst="rect">
                <a:avLst/>
              </a:prstGeom>
              <a:noFill/>
              <a:ln>
                <a:noFill/>
              </a:ln>
            </p:spPr>
            <p:txBody>
              <a:bodyPr spcFirstLastPara="1" wrap="square" lIns="50800" tIns="50800" rIns="50800" bIns="50800" anchor="t" anchorCtr="0">
                <a:normAutofit/>
              </a:bodyPr>
              <a:lstStyle/>
              <a:p>
                <a:pPr marL="0" lvl="0" indent="0">
                  <a:lnSpc>
                    <a:spcPct val="100000"/>
                  </a:lnSpc>
                  <a:buClr>
                    <a:schemeClr val="bg1"/>
                  </a:buClr>
                  <a:buSzPts val="4284"/>
                </a:pPr>
                <a:r>
                  <a:rPr lang="en-US" sz="4080" b="1" cap="none" dirty="0">
                    <a:solidFill>
                      <a:srgbClr val="002060"/>
                    </a:solidFill>
                    <a:latin typeface="Verdana"/>
                    <a:ea typeface="Verdana"/>
                    <a:cs typeface="Verdana"/>
                    <a:sym typeface="Verdana"/>
                  </a:rPr>
                  <a:t>Target variable</a:t>
                </a:r>
                <a:r>
                  <a:rPr lang="en-US" sz="4080" cap="none" dirty="0">
                    <a:solidFill>
                      <a:schemeClr val="tx1">
                        <a:lumMod val="90000"/>
                        <a:lumOff val="10000"/>
                      </a:schemeClr>
                    </a:solidFill>
                    <a:latin typeface="Verdana"/>
                    <a:ea typeface="Verdana"/>
                    <a:cs typeface="Verdana"/>
                    <a:sym typeface="Verdana"/>
                  </a:rPr>
                  <a:t>: Represents the total consumption of energy per minute with equation (</a:t>
                </a:r>
                <a14:m>
                  <m:oMath xmlns:m="http://schemas.openxmlformats.org/officeDocument/2006/math">
                    <m:r>
                      <m:rPr>
                        <m:nor/>
                      </m:rPr>
                      <a:rPr lang="en-US" smtClean="0"/>
                      <m:t>global</m:t>
                    </m:r>
                    <m:r>
                      <m:rPr>
                        <m:nor/>
                      </m:rPr>
                      <a:rPr lang="en-US" b="0" i="0" smtClean="0"/>
                      <m:t> </m:t>
                    </m:r>
                    <m:r>
                      <m:rPr>
                        <m:nor/>
                      </m:rPr>
                      <a:rPr lang="en-US" smtClean="0"/>
                      <m:t>active</m:t>
                    </m:r>
                    <m:r>
                      <m:rPr>
                        <m:nor/>
                      </m:rPr>
                      <a:rPr lang="en-US" b="0" i="0" smtClean="0"/>
                      <m:t> </m:t>
                    </m:r>
                    <m:r>
                      <m:rPr>
                        <m:nor/>
                      </m:rPr>
                      <a:rPr lang="en-US" smtClean="0"/>
                      <m:t>power</m:t>
                    </m:r>
                    <m:r>
                      <m:rPr>
                        <m:nor/>
                      </m:rPr>
                      <a:rPr lang="en-US" b="0" i="0" smtClean="0"/>
                      <m:t> </m:t>
                    </m:r>
                    <m:r>
                      <m:rPr>
                        <m:nor/>
                      </m:rPr>
                      <a:rPr lang="en-US" smtClean="0"/>
                      <m:t>∗</m:t>
                    </m:r>
                    <m:r>
                      <m:rPr>
                        <m:nor/>
                      </m:rPr>
                      <a:rPr lang="en-US" b="0" i="0" smtClean="0"/>
                      <m:t> </m:t>
                    </m:r>
                    <m:r>
                      <m:rPr>
                        <m:nor/>
                      </m:rPr>
                      <a:rPr lang="en-US" smtClean="0"/>
                      <m:t>1000</m:t>
                    </m:r>
                    <m:r>
                      <m:rPr>
                        <m:nor/>
                      </m:rPr>
                      <a:rPr lang="en-US" b="0" i="0" smtClean="0"/>
                      <m:t> </m:t>
                    </m:r>
                    <m:r>
                      <m:rPr>
                        <m:nor/>
                      </m:rPr>
                      <a:rPr lang="en-US"/>
                      <m:t>/</m:t>
                    </m:r>
                    <m:r>
                      <m:rPr>
                        <m:nor/>
                      </m:rPr>
                      <a:rPr lang="en-US" b="0" i="0" smtClean="0"/>
                      <m:t> </m:t>
                    </m:r>
                    <m:r>
                      <m:rPr>
                        <m:nor/>
                      </m:rPr>
                      <a:rPr lang="en-US"/>
                      <m:t>60 − </m:t>
                    </m:r>
                    <m:r>
                      <m:rPr>
                        <m:nor/>
                      </m:rPr>
                      <a:rPr lang="en-US" b="0" i="0" smtClean="0"/>
                      <m:t>active</m:t>
                    </m:r>
                    <m:r>
                      <m:rPr>
                        <m:nor/>
                      </m:rPr>
                      <a:rPr lang="en-US" b="0" i="0" smtClean="0"/>
                      <m:t> </m:t>
                    </m:r>
                    <m:r>
                      <m:rPr>
                        <m:nor/>
                      </m:rPr>
                      <a:rPr lang="en-US" b="0" i="0" smtClean="0"/>
                      <m:t>energy</m:t>
                    </m:r>
                    <m:r>
                      <m:rPr>
                        <m:nor/>
                      </m:rPr>
                      <a:rPr lang="en-US" b="0" i="0" smtClean="0"/>
                      <m:t> </m:t>
                    </m:r>
                    <m:r>
                      <m:rPr>
                        <m:nor/>
                      </m:rPr>
                      <a:rPr lang="en-US" b="0" i="0" smtClean="0"/>
                      <m:t>machines</m:t>
                    </m:r>
                    <m:r>
                      <m:rPr>
                        <m:nor/>
                      </m:rPr>
                      <a:rPr lang="en-US" b="0" i="0" smtClean="0"/>
                      <m:t> </m:t>
                    </m:r>
                    <m:r>
                      <m:rPr>
                        <m:nor/>
                      </m:rPr>
                      <a:rPr lang="en-US" b="0" i="0" smtClean="0"/>
                      <m:t>in</m:t>
                    </m:r>
                    <m:r>
                      <m:rPr>
                        <m:nor/>
                      </m:rPr>
                      <a:rPr lang="en-US" b="0" i="0" smtClean="0"/>
                      <m:t> </m:t>
                    </m:r>
                    <m:r>
                      <m:rPr>
                        <m:nor/>
                      </m:rPr>
                      <a:rPr lang="en-US" b="0" i="0" smtClean="0"/>
                      <m:t>households</m:t>
                    </m:r>
                    <m:r>
                      <m:rPr>
                        <m:nor/>
                      </m:rPr>
                      <a:rPr lang="en-US" b="0" i="0" smtClean="0"/>
                      <m:t> (</m:t>
                    </m:r>
                    <m:r>
                      <m:rPr>
                        <m:nor/>
                      </m:rPr>
                      <a:rPr lang="en-US"/>
                      <m:t>dishwasher</m:t>
                    </m:r>
                    <m:r>
                      <m:rPr>
                        <m:nor/>
                      </m:rPr>
                      <a:rPr lang="en-US" b="0" i="0" smtClean="0"/>
                      <m:t>, </m:t>
                    </m:r>
                    <m:r>
                      <m:rPr>
                        <m:nor/>
                      </m:rPr>
                      <a:rPr lang="en-US" b="0" i="0" smtClean="0"/>
                      <m:t>washing</m:t>
                    </m:r>
                    <m:r>
                      <m:rPr>
                        <m:nor/>
                      </m:rPr>
                      <a:rPr lang="en-US" b="0" i="0" smtClean="0"/>
                      <m:t> </m:t>
                    </m:r>
                    <m:r>
                      <m:rPr>
                        <m:nor/>
                      </m:rPr>
                      <a:rPr lang="en-US" b="0" i="0" smtClean="0"/>
                      <m:t>machine</m:t>
                    </m:r>
                    <m:r>
                      <m:rPr>
                        <m:nor/>
                      </m:rPr>
                      <a:rPr lang="en-US" b="0" i="0" smtClean="0"/>
                      <m:t>, ..</m:t>
                    </m:r>
                    <m:r>
                      <m:rPr>
                        <m:nor/>
                      </m:rPr>
                      <a:rPr lang="en-US" b="0" i="0" smtClean="0"/>
                      <m:t>etc</m:t>
                    </m:r>
                    <m:r>
                      <m:rPr>
                        <m:nor/>
                      </m:rPr>
                      <a:rPr lang="en-US" b="0" i="0" smtClean="0">
                        <a:solidFill>
                          <a:schemeClr val="tx1">
                            <a:lumMod val="90000"/>
                            <a:lumOff val="10000"/>
                          </a:schemeClr>
                        </a:solidFill>
                      </a:rPr>
                      <m:t>)</m:t>
                    </m:r>
                  </m:oMath>
                </a14:m>
                <a:r>
                  <a:rPr lang="en-US" sz="4080" cap="none" dirty="0">
                    <a:solidFill>
                      <a:schemeClr val="tx1">
                        <a:lumMod val="90000"/>
                        <a:lumOff val="10000"/>
                      </a:schemeClr>
                    </a:solidFill>
                    <a:latin typeface="Verdana"/>
                    <a:ea typeface="Verdana"/>
                    <a:cs typeface="Verdana"/>
                    <a:sym typeface="Verdana"/>
                  </a:rPr>
                  <a:t> in watt).</a:t>
                </a:r>
              </a:p>
              <a:p>
                <a:pPr marL="0" lvl="0" indent="0">
                  <a:lnSpc>
                    <a:spcPct val="100000"/>
                  </a:lnSpc>
                  <a:buClr>
                    <a:schemeClr val="bg1"/>
                  </a:buClr>
                  <a:buSzPts val="4284"/>
                </a:pPr>
                <a:endParaRPr lang="en-US" sz="4080" cap="none" dirty="0">
                  <a:solidFill>
                    <a:schemeClr val="tx1">
                      <a:lumMod val="90000"/>
                      <a:lumOff val="10000"/>
                    </a:schemeClr>
                  </a:solidFill>
                  <a:latin typeface="Verdana"/>
                  <a:ea typeface="Verdana"/>
                  <a:cs typeface="Verdana"/>
                  <a:sym typeface="Verdana"/>
                </a:endParaRPr>
              </a:p>
              <a:p>
                <a:pPr marL="0" indent="0">
                  <a:lnSpc>
                    <a:spcPct val="100000"/>
                  </a:lnSpc>
                  <a:buClr>
                    <a:schemeClr val="bg1"/>
                  </a:buClr>
                  <a:buSzPts val="4284"/>
                </a:pPr>
                <a:r>
                  <a:rPr lang="en-US" sz="4400" b="1" cap="none" dirty="0">
                    <a:solidFill>
                      <a:srgbClr val="002060"/>
                    </a:solidFill>
                    <a:latin typeface="Verdana"/>
                    <a:ea typeface="Verdana"/>
                    <a:cs typeface="Verdana"/>
                    <a:sym typeface="Verdana"/>
                  </a:rPr>
                  <a:t>Key Findings:</a:t>
                </a:r>
              </a:p>
              <a:p>
                <a:pPr marL="0" indent="0">
                  <a:lnSpc>
                    <a:spcPct val="100000"/>
                  </a:lnSpc>
                  <a:buClr>
                    <a:schemeClr val="bg1"/>
                  </a:buClr>
                  <a:buSzPts val="4284"/>
                </a:pPr>
                <a:endParaRPr lang="en-US" sz="4080" b="1" dirty="0">
                  <a:solidFill>
                    <a:schemeClr val="tx1">
                      <a:lumMod val="90000"/>
                      <a:lumOff val="10000"/>
                    </a:schemeClr>
                  </a:solidFill>
                  <a:latin typeface="Verdana"/>
                  <a:ea typeface="Verdana"/>
                  <a:cs typeface="Verdana"/>
                  <a:sym typeface="Verdana"/>
                </a:endParaRPr>
              </a:p>
              <a:p>
                <a:pPr marL="571500" indent="-571500">
                  <a:lnSpc>
                    <a:spcPct val="100000"/>
                  </a:lnSpc>
                  <a:buClr>
                    <a:schemeClr val="bg1"/>
                  </a:buClr>
                  <a:buSzPts val="4284"/>
                  <a:buFont typeface="Wingdings" panose="05000000000000000000" pitchFamily="2" charset="2"/>
                  <a:buChar char="§"/>
                </a:pPr>
                <a:r>
                  <a:rPr lang="en-US" sz="4100" dirty="0">
                    <a:solidFill>
                      <a:schemeClr val="tx1">
                        <a:lumMod val="90000"/>
                        <a:lumOff val="10000"/>
                      </a:schemeClr>
                    </a:solidFill>
                    <a:latin typeface="Verdana"/>
                    <a:ea typeface="Verdana"/>
                  </a:rPr>
                  <a:t>Time of Day</a:t>
                </a:r>
                <a:r>
                  <a:rPr lang="en-US" sz="3900" dirty="0">
                    <a:solidFill>
                      <a:schemeClr val="tx1">
                        <a:lumMod val="90000"/>
                        <a:lumOff val="10000"/>
                      </a:schemeClr>
                    </a:solidFill>
                    <a:latin typeface="Verdana"/>
                    <a:ea typeface="Verdana"/>
                  </a:rPr>
                  <a:t>: </a:t>
                </a:r>
                <a:r>
                  <a:rPr lang="en-US" sz="3500" dirty="0">
                    <a:solidFill>
                      <a:schemeClr val="tx1">
                        <a:lumMod val="90000"/>
                        <a:lumOff val="10000"/>
                      </a:schemeClr>
                    </a:solidFill>
                    <a:latin typeface="Verdana"/>
                    <a:ea typeface="Verdana"/>
                  </a:rPr>
                  <a:t>Consumption peaks during early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morning and evening hours, aligning with typical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household activities.</a:t>
                </a:r>
              </a:p>
            </p:txBody>
          </p:sp>
        </mc:Choice>
        <mc:Fallback xmlns="">
          <p:sp>
            <p:nvSpPr>
              <p:cNvPr id="107" name="Google Shape;107;p20">
                <a:extLst>
                  <a:ext uri="{FF2B5EF4-FFF2-40B4-BE49-F238E27FC236}">
                    <a16:creationId xmlns:a16="http://schemas.microsoft.com/office/drawing/2014/main" id="{A8FE49F7-4CA7-81B0-FECD-6B62E00F01A2}"/>
                  </a:ext>
                </a:extLst>
              </p:cNvPr>
              <p:cNvSpPr txBox="1">
                <a:spLocks noGrp="1" noRot="1" noChangeAspect="1" noMove="1" noResize="1" noEditPoints="1" noAdjustHandles="1" noChangeArrowheads="1" noChangeShapeType="1" noTextEdit="1"/>
              </p:cNvSpPr>
              <p:nvPr>
                <p:ph type="body" idx="1"/>
              </p:nvPr>
            </p:nvSpPr>
            <p:spPr>
              <a:xfrm>
                <a:off x="762000" y="3340823"/>
                <a:ext cx="21890516" cy="10020613"/>
              </a:xfrm>
              <a:prstGeom prst="rect">
                <a:avLst/>
              </a:prstGeom>
              <a:blipFill>
                <a:blip r:embed="rId3"/>
                <a:stretch>
                  <a:fillRect l="-1309" t="-1095"/>
                </a:stretch>
              </a:blipFill>
              <a:ln>
                <a:noFill/>
              </a:ln>
            </p:spPr>
            <p:txBody>
              <a:bodyPr/>
              <a:lstStyle/>
              <a:p>
                <a:r>
                  <a:rPr lang="en-US">
                    <a:noFill/>
                  </a:rPr>
                  <a:t> </a:t>
                </a:r>
              </a:p>
            </p:txBody>
          </p:sp>
        </mc:Fallback>
      </mc:AlternateContent>
      <p:sp>
        <p:nvSpPr>
          <p:cNvPr id="108" name="Google Shape;108;p20">
            <a:extLst>
              <a:ext uri="{FF2B5EF4-FFF2-40B4-BE49-F238E27FC236}">
                <a16:creationId xmlns:a16="http://schemas.microsoft.com/office/drawing/2014/main" id="{2453BC99-4921-882C-4B69-0FC3B894114B}"/>
              </a:ext>
            </a:extLst>
          </p:cNvPr>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3</a:t>
            </a:fld>
            <a:endParaRPr/>
          </a:p>
        </p:txBody>
      </p:sp>
      <p:pic>
        <p:nvPicPr>
          <p:cNvPr id="3" name="Picture 2">
            <a:extLst>
              <a:ext uri="{FF2B5EF4-FFF2-40B4-BE49-F238E27FC236}">
                <a16:creationId xmlns:a16="http://schemas.microsoft.com/office/drawing/2014/main" id="{C3A60CEA-F390-6F2D-2F76-034461896F73}"/>
              </a:ext>
            </a:extLst>
          </p:cNvPr>
          <p:cNvPicPr>
            <a:picLocks noChangeAspect="1"/>
          </p:cNvPicPr>
          <p:nvPr/>
        </p:nvPicPr>
        <p:blipFill>
          <a:blip r:embed="rId4"/>
          <a:stretch>
            <a:fillRect/>
          </a:stretch>
        </p:blipFill>
        <p:spPr>
          <a:xfrm>
            <a:off x="12574556" y="5673013"/>
            <a:ext cx="11660154" cy="7867030"/>
          </a:xfrm>
          <a:prstGeom prst="rect">
            <a:avLst/>
          </a:prstGeom>
        </p:spPr>
      </p:pic>
    </p:spTree>
    <p:extLst>
      <p:ext uri="{BB962C8B-B14F-4D97-AF65-F5344CB8AC3E}">
        <p14:creationId xmlns:p14="http://schemas.microsoft.com/office/powerpoint/2010/main" val="225944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5">
          <a:extLst>
            <a:ext uri="{FF2B5EF4-FFF2-40B4-BE49-F238E27FC236}">
              <a16:creationId xmlns:a16="http://schemas.microsoft.com/office/drawing/2014/main" id="{1E9C024C-A158-5914-63BF-8C7EC1DE8902}"/>
            </a:ext>
          </a:extLst>
        </p:cNvPr>
        <p:cNvGrpSpPr/>
        <p:nvPr/>
      </p:nvGrpSpPr>
      <p:grpSpPr>
        <a:xfrm>
          <a:off x="0" y="0"/>
          <a:ext cx="0" cy="0"/>
          <a:chOff x="0" y="0"/>
          <a:chExt cx="0" cy="0"/>
        </a:xfrm>
      </p:grpSpPr>
      <p:sp>
        <p:nvSpPr>
          <p:cNvPr id="106" name="Google Shape;106;p20">
            <a:extLst>
              <a:ext uri="{FF2B5EF4-FFF2-40B4-BE49-F238E27FC236}">
                <a16:creationId xmlns:a16="http://schemas.microsoft.com/office/drawing/2014/main" id="{1FDB9CB9-9769-05E6-5602-1816D7DA98C2}"/>
              </a:ext>
            </a:extLst>
          </p:cNvPr>
          <p:cNvSpPr txBox="1">
            <a:spLocks noGrp="1"/>
          </p:cNvSpPr>
          <p:nvPr>
            <p:ph type="title"/>
          </p:nvPr>
        </p:nvSpPr>
        <p:spPr>
          <a:xfrm>
            <a:off x="762000" y="1972387"/>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dirty="0">
                <a:solidFill>
                  <a:srgbClr val="002060"/>
                </a:solidFill>
                <a:latin typeface="Verdana"/>
                <a:ea typeface="Verdana"/>
                <a:sym typeface="Verdana"/>
              </a:rPr>
              <a:t>EXPLORATORY DATA ANALYSIS</a:t>
            </a:r>
            <a:endParaRPr sz="7200" b="1" dirty="0">
              <a:solidFill>
                <a:srgbClr val="002060"/>
              </a:solidFill>
              <a:latin typeface="Verdana"/>
              <a:ea typeface="Verdana"/>
              <a:sym typeface="Verdana"/>
            </a:endParaRPr>
          </a:p>
        </p:txBody>
      </p:sp>
      <mc:AlternateContent xmlns:mc="http://schemas.openxmlformats.org/markup-compatibility/2006" xmlns:a14="http://schemas.microsoft.com/office/drawing/2010/main">
        <mc:Choice Requires="a14">
          <p:sp>
            <p:nvSpPr>
              <p:cNvPr id="107" name="Google Shape;107;p20">
                <a:extLst>
                  <a:ext uri="{FF2B5EF4-FFF2-40B4-BE49-F238E27FC236}">
                    <a16:creationId xmlns:a16="http://schemas.microsoft.com/office/drawing/2014/main" id="{E37AA0DC-49C8-C599-DE70-36EC4D34B177}"/>
                  </a:ext>
                </a:extLst>
              </p:cNvPr>
              <p:cNvSpPr txBox="1">
                <a:spLocks noGrp="1"/>
              </p:cNvSpPr>
              <p:nvPr>
                <p:ph type="body" idx="1"/>
              </p:nvPr>
            </p:nvSpPr>
            <p:spPr>
              <a:xfrm>
                <a:off x="762000" y="3340823"/>
                <a:ext cx="21890516" cy="10020613"/>
              </a:xfrm>
              <a:prstGeom prst="rect">
                <a:avLst/>
              </a:prstGeom>
              <a:noFill/>
              <a:ln>
                <a:noFill/>
              </a:ln>
            </p:spPr>
            <p:txBody>
              <a:bodyPr spcFirstLastPara="1" wrap="square" lIns="50800" tIns="50800" rIns="50800" bIns="50800" anchor="t" anchorCtr="0">
                <a:normAutofit/>
              </a:bodyPr>
              <a:lstStyle/>
              <a:p>
                <a:pPr marL="0" lvl="0" indent="0">
                  <a:lnSpc>
                    <a:spcPct val="100000"/>
                  </a:lnSpc>
                  <a:buClr>
                    <a:schemeClr val="bg1"/>
                  </a:buClr>
                  <a:buSzPts val="4284"/>
                </a:pPr>
                <a:r>
                  <a:rPr lang="en-US" sz="4080" b="1" cap="none" dirty="0">
                    <a:solidFill>
                      <a:srgbClr val="002060"/>
                    </a:solidFill>
                    <a:latin typeface="Verdana"/>
                    <a:ea typeface="Verdana"/>
                    <a:cs typeface="Verdana"/>
                    <a:sym typeface="Verdana"/>
                  </a:rPr>
                  <a:t>Target variable</a:t>
                </a:r>
                <a:r>
                  <a:rPr lang="en-US" sz="4080" cap="none" dirty="0">
                    <a:solidFill>
                      <a:schemeClr val="tx1">
                        <a:lumMod val="90000"/>
                        <a:lumOff val="10000"/>
                      </a:schemeClr>
                    </a:solidFill>
                    <a:latin typeface="Verdana"/>
                    <a:ea typeface="Verdana"/>
                    <a:cs typeface="Verdana"/>
                    <a:sym typeface="Verdana"/>
                  </a:rPr>
                  <a:t>: Represents the total consumption of energy per minute with equation (</a:t>
                </a:r>
                <a14:m>
                  <m:oMath xmlns:m="http://schemas.openxmlformats.org/officeDocument/2006/math">
                    <m:r>
                      <m:rPr>
                        <m:nor/>
                      </m:rPr>
                      <a:rPr lang="en-US" smtClean="0"/>
                      <m:t>global</m:t>
                    </m:r>
                    <m:r>
                      <m:rPr>
                        <m:nor/>
                      </m:rPr>
                      <a:rPr lang="en-US" b="0" i="0" smtClean="0"/>
                      <m:t> </m:t>
                    </m:r>
                    <m:r>
                      <m:rPr>
                        <m:nor/>
                      </m:rPr>
                      <a:rPr lang="en-US" smtClean="0"/>
                      <m:t>active</m:t>
                    </m:r>
                    <m:r>
                      <m:rPr>
                        <m:nor/>
                      </m:rPr>
                      <a:rPr lang="en-US" b="0" i="0" smtClean="0"/>
                      <m:t> </m:t>
                    </m:r>
                    <m:r>
                      <m:rPr>
                        <m:nor/>
                      </m:rPr>
                      <a:rPr lang="en-US" smtClean="0"/>
                      <m:t>power</m:t>
                    </m:r>
                    <m:r>
                      <m:rPr>
                        <m:nor/>
                      </m:rPr>
                      <a:rPr lang="en-US" b="0" i="0" smtClean="0"/>
                      <m:t> </m:t>
                    </m:r>
                    <m:r>
                      <m:rPr>
                        <m:nor/>
                      </m:rPr>
                      <a:rPr lang="en-US" smtClean="0"/>
                      <m:t>∗</m:t>
                    </m:r>
                    <m:r>
                      <m:rPr>
                        <m:nor/>
                      </m:rPr>
                      <a:rPr lang="en-US" b="0" i="0" smtClean="0"/>
                      <m:t> </m:t>
                    </m:r>
                    <m:r>
                      <m:rPr>
                        <m:nor/>
                      </m:rPr>
                      <a:rPr lang="en-US" smtClean="0"/>
                      <m:t>1000</m:t>
                    </m:r>
                    <m:r>
                      <m:rPr>
                        <m:nor/>
                      </m:rPr>
                      <a:rPr lang="en-US" b="0" i="0" smtClean="0"/>
                      <m:t> </m:t>
                    </m:r>
                    <m:r>
                      <m:rPr>
                        <m:nor/>
                      </m:rPr>
                      <a:rPr lang="en-US"/>
                      <m:t>/</m:t>
                    </m:r>
                    <m:r>
                      <m:rPr>
                        <m:nor/>
                      </m:rPr>
                      <a:rPr lang="en-US" b="0" i="0" smtClean="0"/>
                      <m:t> </m:t>
                    </m:r>
                    <m:r>
                      <m:rPr>
                        <m:nor/>
                      </m:rPr>
                      <a:rPr lang="en-US"/>
                      <m:t>60 − </m:t>
                    </m:r>
                    <m:r>
                      <m:rPr>
                        <m:nor/>
                      </m:rPr>
                      <a:rPr lang="en-US" b="0" i="0" smtClean="0"/>
                      <m:t>active</m:t>
                    </m:r>
                    <m:r>
                      <m:rPr>
                        <m:nor/>
                      </m:rPr>
                      <a:rPr lang="en-US" b="0" i="0" smtClean="0"/>
                      <m:t> </m:t>
                    </m:r>
                    <m:r>
                      <m:rPr>
                        <m:nor/>
                      </m:rPr>
                      <a:rPr lang="en-US" b="0" i="0" smtClean="0"/>
                      <m:t>energy</m:t>
                    </m:r>
                    <m:r>
                      <m:rPr>
                        <m:nor/>
                      </m:rPr>
                      <a:rPr lang="en-US" b="0" i="0" smtClean="0"/>
                      <m:t> </m:t>
                    </m:r>
                    <m:r>
                      <m:rPr>
                        <m:nor/>
                      </m:rPr>
                      <a:rPr lang="en-US" b="0" i="0" smtClean="0"/>
                      <m:t>machines</m:t>
                    </m:r>
                    <m:r>
                      <m:rPr>
                        <m:nor/>
                      </m:rPr>
                      <a:rPr lang="en-US" b="0" i="0" smtClean="0"/>
                      <m:t> </m:t>
                    </m:r>
                    <m:r>
                      <m:rPr>
                        <m:nor/>
                      </m:rPr>
                      <a:rPr lang="en-US" b="0" i="0" smtClean="0"/>
                      <m:t>in</m:t>
                    </m:r>
                    <m:r>
                      <m:rPr>
                        <m:nor/>
                      </m:rPr>
                      <a:rPr lang="en-US" b="0" i="0" smtClean="0"/>
                      <m:t> </m:t>
                    </m:r>
                    <m:r>
                      <m:rPr>
                        <m:nor/>
                      </m:rPr>
                      <a:rPr lang="en-US" b="0" i="0" smtClean="0"/>
                      <m:t>households</m:t>
                    </m:r>
                    <m:r>
                      <m:rPr>
                        <m:nor/>
                      </m:rPr>
                      <a:rPr lang="en-US" b="0" i="0" smtClean="0"/>
                      <m:t> (</m:t>
                    </m:r>
                    <m:r>
                      <m:rPr>
                        <m:nor/>
                      </m:rPr>
                      <a:rPr lang="en-US"/>
                      <m:t>dishwasher</m:t>
                    </m:r>
                    <m:r>
                      <m:rPr>
                        <m:nor/>
                      </m:rPr>
                      <a:rPr lang="en-US" b="0" i="0" smtClean="0"/>
                      <m:t>, </m:t>
                    </m:r>
                    <m:r>
                      <m:rPr>
                        <m:nor/>
                      </m:rPr>
                      <a:rPr lang="en-US" b="0" i="0" smtClean="0"/>
                      <m:t>washing</m:t>
                    </m:r>
                    <m:r>
                      <m:rPr>
                        <m:nor/>
                      </m:rPr>
                      <a:rPr lang="en-US" b="0" i="0" smtClean="0"/>
                      <m:t> </m:t>
                    </m:r>
                    <m:r>
                      <m:rPr>
                        <m:nor/>
                      </m:rPr>
                      <a:rPr lang="en-US" b="0" i="0" smtClean="0"/>
                      <m:t>machine</m:t>
                    </m:r>
                    <m:r>
                      <m:rPr>
                        <m:nor/>
                      </m:rPr>
                      <a:rPr lang="en-US" b="0" i="0" smtClean="0"/>
                      <m:t>, ..</m:t>
                    </m:r>
                    <m:r>
                      <m:rPr>
                        <m:nor/>
                      </m:rPr>
                      <a:rPr lang="en-US" b="0" i="0" smtClean="0"/>
                      <m:t>etc</m:t>
                    </m:r>
                    <m:r>
                      <m:rPr>
                        <m:nor/>
                      </m:rPr>
                      <a:rPr lang="en-US" b="0" i="0" smtClean="0">
                        <a:solidFill>
                          <a:schemeClr val="tx1">
                            <a:lumMod val="90000"/>
                            <a:lumOff val="10000"/>
                          </a:schemeClr>
                        </a:solidFill>
                      </a:rPr>
                      <m:t>)</m:t>
                    </m:r>
                  </m:oMath>
                </a14:m>
                <a:r>
                  <a:rPr lang="en-US" sz="4080" cap="none" dirty="0">
                    <a:solidFill>
                      <a:schemeClr val="tx1">
                        <a:lumMod val="90000"/>
                        <a:lumOff val="10000"/>
                      </a:schemeClr>
                    </a:solidFill>
                    <a:latin typeface="Verdana"/>
                    <a:ea typeface="Verdana"/>
                    <a:cs typeface="Verdana"/>
                    <a:sym typeface="Verdana"/>
                  </a:rPr>
                  <a:t> in watt).</a:t>
                </a:r>
              </a:p>
              <a:p>
                <a:pPr marL="0" lvl="0" indent="0">
                  <a:lnSpc>
                    <a:spcPct val="100000"/>
                  </a:lnSpc>
                  <a:buClr>
                    <a:schemeClr val="bg1"/>
                  </a:buClr>
                  <a:buSzPts val="4284"/>
                </a:pPr>
                <a:endParaRPr lang="en-US" sz="4080" cap="none" dirty="0">
                  <a:solidFill>
                    <a:schemeClr val="tx1">
                      <a:lumMod val="90000"/>
                      <a:lumOff val="10000"/>
                    </a:schemeClr>
                  </a:solidFill>
                  <a:latin typeface="Verdana"/>
                  <a:ea typeface="Verdana"/>
                  <a:cs typeface="Verdana"/>
                  <a:sym typeface="Verdana"/>
                </a:endParaRPr>
              </a:p>
              <a:p>
                <a:pPr marL="0" indent="0">
                  <a:lnSpc>
                    <a:spcPct val="100000"/>
                  </a:lnSpc>
                  <a:buClr>
                    <a:schemeClr val="bg1"/>
                  </a:buClr>
                  <a:buSzPts val="4284"/>
                </a:pPr>
                <a:r>
                  <a:rPr lang="en-US" sz="4400" b="1" cap="none" dirty="0">
                    <a:solidFill>
                      <a:srgbClr val="002060"/>
                    </a:solidFill>
                    <a:latin typeface="Verdana"/>
                    <a:ea typeface="Verdana"/>
                    <a:cs typeface="Verdana"/>
                    <a:sym typeface="Verdana"/>
                  </a:rPr>
                  <a:t>Key Findings:</a:t>
                </a:r>
                <a:endParaRPr lang="ar-EG" sz="4400" b="1" cap="none" dirty="0">
                  <a:solidFill>
                    <a:srgbClr val="002060"/>
                  </a:solidFill>
                  <a:latin typeface="Verdana"/>
                  <a:ea typeface="Verdana"/>
                  <a:cs typeface="Verdana"/>
                  <a:sym typeface="Verdana"/>
                </a:endParaRPr>
              </a:p>
              <a:p>
                <a:pPr marL="0" indent="0">
                  <a:lnSpc>
                    <a:spcPct val="100000"/>
                  </a:lnSpc>
                  <a:buClr>
                    <a:schemeClr val="bg1"/>
                  </a:buClr>
                  <a:buSzPts val="4284"/>
                </a:pPr>
                <a:endParaRPr lang="en-US" sz="3500" dirty="0">
                  <a:solidFill>
                    <a:schemeClr val="tx1">
                      <a:lumMod val="90000"/>
                      <a:lumOff val="10000"/>
                    </a:schemeClr>
                  </a:solidFill>
                  <a:latin typeface="Verdana"/>
                  <a:ea typeface="Verdana"/>
                </a:endParaRPr>
              </a:p>
              <a:p>
                <a:pPr marL="571500" indent="-571500">
                  <a:lnSpc>
                    <a:spcPct val="100000"/>
                  </a:lnSpc>
                  <a:buClr>
                    <a:schemeClr val="bg1"/>
                  </a:buClr>
                  <a:buSzPts val="4284"/>
                  <a:buFont typeface="Wingdings" panose="05000000000000000000" pitchFamily="2" charset="2"/>
                  <a:buChar char="§"/>
                </a:pPr>
                <a:r>
                  <a:rPr lang="en-US" sz="4100" cap="none" dirty="0">
                    <a:solidFill>
                      <a:schemeClr val="tx1">
                        <a:lumMod val="90000"/>
                        <a:lumOff val="10000"/>
                      </a:schemeClr>
                    </a:solidFill>
                    <a:latin typeface="Verdana"/>
                    <a:ea typeface="Verdana"/>
                    <a:cs typeface="Verdana"/>
                    <a:sym typeface="Verdana"/>
                  </a:rPr>
                  <a:t> </a:t>
                </a:r>
                <a:r>
                  <a:rPr lang="en-US" sz="4100" dirty="0">
                    <a:solidFill>
                      <a:schemeClr val="tx1">
                        <a:lumMod val="90000"/>
                        <a:lumOff val="10000"/>
                      </a:schemeClr>
                    </a:solidFill>
                    <a:latin typeface="Verdana"/>
                    <a:ea typeface="Verdana"/>
                  </a:rPr>
                  <a:t>Seasonal Trends</a:t>
                </a:r>
                <a:r>
                  <a:rPr lang="en-US" sz="3900" dirty="0">
                    <a:solidFill>
                      <a:schemeClr val="tx1">
                        <a:lumMod val="90000"/>
                        <a:lumOff val="10000"/>
                      </a:schemeClr>
                    </a:solidFill>
                    <a:latin typeface="Verdana"/>
                    <a:ea typeface="Verdana"/>
                  </a:rPr>
                  <a:t>:</a:t>
                </a:r>
              </a:p>
              <a:p>
                <a:pPr marL="996950" lvl="1" indent="-539750">
                  <a:lnSpc>
                    <a:spcPct val="100000"/>
                  </a:lnSpc>
                  <a:buClr>
                    <a:schemeClr val="bg1"/>
                  </a:buClr>
                  <a:buSzPts val="4284"/>
                  <a:buFont typeface="Wingdings" panose="05000000000000000000" pitchFamily="2" charset="2"/>
                  <a:buChar char="§"/>
                </a:pPr>
                <a:r>
                  <a:rPr lang="en-US" sz="3500" dirty="0">
                    <a:solidFill>
                      <a:schemeClr val="tx1">
                        <a:lumMod val="90000"/>
                        <a:lumOff val="10000"/>
                      </a:schemeClr>
                    </a:solidFill>
                    <a:latin typeface="Verdana"/>
                    <a:ea typeface="Verdana"/>
                  </a:rPr>
                  <a:t>Higher usage during winter due to heating needs.</a:t>
                </a:r>
              </a:p>
              <a:p>
                <a:pPr marL="996950" lvl="1" indent="-539750">
                  <a:lnSpc>
                    <a:spcPct val="100000"/>
                  </a:lnSpc>
                  <a:buClr>
                    <a:schemeClr val="bg1"/>
                  </a:buClr>
                  <a:buSzPts val="4284"/>
                  <a:buFont typeface="Wingdings" panose="05000000000000000000" pitchFamily="2" charset="2"/>
                  <a:buChar char="§"/>
                </a:pPr>
                <a:r>
                  <a:rPr lang="en-US" sz="3500" dirty="0">
                    <a:solidFill>
                      <a:schemeClr val="tx1">
                        <a:lumMod val="90000"/>
                        <a:lumOff val="10000"/>
                      </a:schemeClr>
                    </a:solidFill>
                    <a:latin typeface="Verdana"/>
                    <a:ea typeface="Verdana"/>
                  </a:rPr>
                  <a:t>Lower usage during summer specific in (August) </a:t>
                </a:r>
                <a:endParaRPr lang="ar-EG" sz="3500" dirty="0">
                  <a:solidFill>
                    <a:schemeClr val="tx1">
                      <a:lumMod val="90000"/>
                      <a:lumOff val="10000"/>
                    </a:schemeClr>
                  </a:solidFill>
                  <a:latin typeface="Verdana"/>
                  <a:ea typeface="Verdana"/>
                </a:endParaRPr>
              </a:p>
              <a:p>
                <a:pPr marL="457200" lvl="1" indent="0">
                  <a:lnSpc>
                    <a:spcPct val="100000"/>
                  </a:lnSpc>
                  <a:buClr>
                    <a:schemeClr val="bg1"/>
                  </a:buClr>
                  <a:buSzPts val="4284"/>
                  <a:buNone/>
                </a:pPr>
                <a:r>
                  <a:rPr lang="en-US" sz="3500" dirty="0">
                    <a:solidFill>
                      <a:schemeClr val="tx1">
                        <a:lumMod val="90000"/>
                        <a:lumOff val="10000"/>
                      </a:schemeClr>
                    </a:solidFill>
                    <a:latin typeface="Verdana"/>
                    <a:ea typeface="Verdana"/>
                  </a:rPr>
                  <a:t>due to most of people travel from cities to countryside </a:t>
                </a:r>
                <a:endParaRPr lang="ar-EG" sz="3500" dirty="0">
                  <a:solidFill>
                    <a:schemeClr val="tx1">
                      <a:lumMod val="90000"/>
                      <a:lumOff val="10000"/>
                    </a:schemeClr>
                  </a:solidFill>
                  <a:latin typeface="Verdana"/>
                  <a:ea typeface="Verdana"/>
                </a:endParaRPr>
              </a:p>
              <a:p>
                <a:pPr marL="457200" lvl="1" indent="0">
                  <a:lnSpc>
                    <a:spcPct val="100000"/>
                  </a:lnSpc>
                  <a:buClr>
                    <a:schemeClr val="bg1"/>
                  </a:buClr>
                  <a:buSzPts val="4284"/>
                  <a:buNone/>
                </a:pPr>
                <a:r>
                  <a:rPr lang="en-US" sz="3500" dirty="0">
                    <a:solidFill>
                      <a:schemeClr val="tx1">
                        <a:lumMod val="90000"/>
                        <a:lumOff val="10000"/>
                      </a:schemeClr>
                    </a:solidFill>
                    <a:latin typeface="Verdana"/>
                    <a:ea typeface="Verdana"/>
                  </a:rPr>
                  <a:t>in the summer holiday. (no peaks in summer because  </a:t>
                </a:r>
                <a:endParaRPr lang="ar-EG" sz="3500" dirty="0">
                  <a:solidFill>
                    <a:schemeClr val="tx1">
                      <a:lumMod val="90000"/>
                      <a:lumOff val="10000"/>
                    </a:schemeClr>
                  </a:solidFill>
                  <a:latin typeface="Verdana"/>
                  <a:ea typeface="Verdana"/>
                </a:endParaRPr>
              </a:p>
              <a:p>
                <a:pPr marL="457200" lvl="1" indent="0">
                  <a:lnSpc>
                    <a:spcPct val="100000"/>
                  </a:lnSpc>
                  <a:buClr>
                    <a:schemeClr val="bg1"/>
                  </a:buClr>
                  <a:buSzPts val="4284"/>
                  <a:buNone/>
                </a:pPr>
                <a:r>
                  <a:rPr lang="en-US" sz="3500" dirty="0">
                    <a:solidFill>
                      <a:schemeClr val="tx1">
                        <a:lumMod val="90000"/>
                        <a:lumOff val="10000"/>
                      </a:schemeClr>
                    </a:solidFill>
                    <a:latin typeface="Verdana"/>
                    <a:ea typeface="Verdana"/>
                  </a:rPr>
                  <a:t>most European households don’t have </a:t>
                </a:r>
                <a:endParaRPr lang="ar-EG" sz="3500" dirty="0">
                  <a:solidFill>
                    <a:schemeClr val="tx1">
                      <a:lumMod val="90000"/>
                      <a:lumOff val="10000"/>
                    </a:schemeClr>
                  </a:solidFill>
                  <a:latin typeface="Verdana"/>
                  <a:ea typeface="Verdana"/>
                </a:endParaRPr>
              </a:p>
              <a:p>
                <a:pPr marL="457200" lvl="1" indent="0">
                  <a:lnSpc>
                    <a:spcPct val="100000"/>
                  </a:lnSpc>
                  <a:buClr>
                    <a:schemeClr val="bg1"/>
                  </a:buClr>
                  <a:buSzPts val="4284"/>
                  <a:buNone/>
                </a:pPr>
                <a:r>
                  <a:rPr lang="en-US" sz="3500" dirty="0">
                    <a:solidFill>
                      <a:schemeClr val="tx1">
                        <a:lumMod val="90000"/>
                        <a:lumOff val="10000"/>
                      </a:schemeClr>
                    </a:solidFill>
                    <a:latin typeface="Verdana"/>
                    <a:ea typeface="Verdana"/>
                  </a:rPr>
                  <a:t>Air-Conditioning too)</a:t>
                </a:r>
              </a:p>
            </p:txBody>
          </p:sp>
        </mc:Choice>
        <mc:Fallback xmlns="">
          <p:sp>
            <p:nvSpPr>
              <p:cNvPr id="107" name="Google Shape;107;p20">
                <a:extLst>
                  <a:ext uri="{FF2B5EF4-FFF2-40B4-BE49-F238E27FC236}">
                    <a16:creationId xmlns:a16="http://schemas.microsoft.com/office/drawing/2014/main" id="{E37AA0DC-49C8-C599-DE70-36EC4D34B177}"/>
                  </a:ext>
                </a:extLst>
              </p:cNvPr>
              <p:cNvSpPr txBox="1">
                <a:spLocks noGrp="1" noRot="1" noChangeAspect="1" noMove="1" noResize="1" noEditPoints="1" noAdjustHandles="1" noChangeArrowheads="1" noChangeShapeType="1" noTextEdit="1"/>
              </p:cNvSpPr>
              <p:nvPr>
                <p:ph type="body" idx="1"/>
              </p:nvPr>
            </p:nvSpPr>
            <p:spPr>
              <a:xfrm>
                <a:off x="762000" y="3340823"/>
                <a:ext cx="21890516" cy="10020613"/>
              </a:xfrm>
              <a:prstGeom prst="rect">
                <a:avLst/>
              </a:prstGeom>
              <a:blipFill>
                <a:blip r:embed="rId3"/>
                <a:stretch>
                  <a:fillRect l="-1309" t="-1095"/>
                </a:stretch>
              </a:blipFill>
              <a:ln>
                <a:noFill/>
              </a:ln>
            </p:spPr>
            <p:txBody>
              <a:bodyPr/>
              <a:lstStyle/>
              <a:p>
                <a:r>
                  <a:rPr lang="en-US">
                    <a:noFill/>
                  </a:rPr>
                  <a:t> </a:t>
                </a:r>
              </a:p>
            </p:txBody>
          </p:sp>
        </mc:Fallback>
      </mc:AlternateContent>
      <p:sp>
        <p:nvSpPr>
          <p:cNvPr id="108" name="Google Shape;108;p20">
            <a:extLst>
              <a:ext uri="{FF2B5EF4-FFF2-40B4-BE49-F238E27FC236}">
                <a16:creationId xmlns:a16="http://schemas.microsoft.com/office/drawing/2014/main" id="{7E01871F-381A-0E17-E715-7A042F1C1363}"/>
              </a:ext>
            </a:extLst>
          </p:cNvPr>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4</a:t>
            </a:fld>
            <a:endParaRPr/>
          </a:p>
        </p:txBody>
      </p:sp>
      <p:pic>
        <p:nvPicPr>
          <p:cNvPr id="3" name="Picture 2">
            <a:extLst>
              <a:ext uri="{FF2B5EF4-FFF2-40B4-BE49-F238E27FC236}">
                <a16:creationId xmlns:a16="http://schemas.microsoft.com/office/drawing/2014/main" id="{7160CCCD-70F4-9B4E-F6C1-9C49B9DE2407}"/>
              </a:ext>
            </a:extLst>
          </p:cNvPr>
          <p:cNvPicPr>
            <a:picLocks noChangeAspect="1"/>
          </p:cNvPicPr>
          <p:nvPr/>
        </p:nvPicPr>
        <p:blipFill>
          <a:blip r:embed="rId4"/>
          <a:stretch>
            <a:fillRect/>
          </a:stretch>
        </p:blipFill>
        <p:spPr>
          <a:xfrm>
            <a:off x="13697339" y="5881172"/>
            <a:ext cx="10487608" cy="7623700"/>
          </a:xfrm>
          <a:prstGeom prst="rect">
            <a:avLst/>
          </a:prstGeom>
        </p:spPr>
      </p:pic>
    </p:spTree>
    <p:extLst>
      <p:ext uri="{BB962C8B-B14F-4D97-AF65-F5344CB8AC3E}">
        <p14:creationId xmlns:p14="http://schemas.microsoft.com/office/powerpoint/2010/main" val="264838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5">
          <a:extLst>
            <a:ext uri="{FF2B5EF4-FFF2-40B4-BE49-F238E27FC236}">
              <a16:creationId xmlns:a16="http://schemas.microsoft.com/office/drawing/2014/main" id="{BCB6D907-EDC9-148B-64D2-D430D4263AAA}"/>
            </a:ext>
          </a:extLst>
        </p:cNvPr>
        <p:cNvGrpSpPr/>
        <p:nvPr/>
      </p:nvGrpSpPr>
      <p:grpSpPr>
        <a:xfrm>
          <a:off x="0" y="0"/>
          <a:ext cx="0" cy="0"/>
          <a:chOff x="0" y="0"/>
          <a:chExt cx="0" cy="0"/>
        </a:xfrm>
      </p:grpSpPr>
      <p:sp>
        <p:nvSpPr>
          <p:cNvPr id="106" name="Google Shape;106;p20">
            <a:extLst>
              <a:ext uri="{FF2B5EF4-FFF2-40B4-BE49-F238E27FC236}">
                <a16:creationId xmlns:a16="http://schemas.microsoft.com/office/drawing/2014/main" id="{A08D18D6-F23F-ECA2-FCAA-1505A1425A21}"/>
              </a:ext>
            </a:extLst>
          </p:cNvPr>
          <p:cNvSpPr txBox="1">
            <a:spLocks noGrp="1"/>
          </p:cNvSpPr>
          <p:nvPr>
            <p:ph type="title"/>
          </p:nvPr>
        </p:nvSpPr>
        <p:spPr>
          <a:xfrm>
            <a:off x="762000" y="1972387"/>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dirty="0">
                <a:solidFill>
                  <a:srgbClr val="002060"/>
                </a:solidFill>
                <a:latin typeface="Verdana"/>
                <a:ea typeface="Verdana"/>
                <a:sym typeface="Verdana"/>
              </a:rPr>
              <a:t>EXPLORATORY DATA ANALYSIS</a:t>
            </a:r>
            <a:endParaRPr sz="7200" b="1" dirty="0">
              <a:solidFill>
                <a:srgbClr val="002060"/>
              </a:solidFill>
              <a:latin typeface="Verdana"/>
              <a:ea typeface="Verdana"/>
              <a:sym typeface="Verdana"/>
            </a:endParaRPr>
          </a:p>
        </p:txBody>
      </p:sp>
      <mc:AlternateContent xmlns:mc="http://schemas.openxmlformats.org/markup-compatibility/2006" xmlns:a14="http://schemas.microsoft.com/office/drawing/2010/main">
        <mc:Choice Requires="a14">
          <p:sp>
            <p:nvSpPr>
              <p:cNvPr id="107" name="Google Shape;107;p20">
                <a:extLst>
                  <a:ext uri="{FF2B5EF4-FFF2-40B4-BE49-F238E27FC236}">
                    <a16:creationId xmlns:a16="http://schemas.microsoft.com/office/drawing/2014/main" id="{B6DA0F94-E7FF-3691-9C5C-FF5C8EE2DE86}"/>
                  </a:ext>
                </a:extLst>
              </p:cNvPr>
              <p:cNvSpPr txBox="1">
                <a:spLocks noGrp="1"/>
              </p:cNvSpPr>
              <p:nvPr>
                <p:ph type="body" idx="1"/>
              </p:nvPr>
            </p:nvSpPr>
            <p:spPr>
              <a:xfrm>
                <a:off x="762000" y="3340823"/>
                <a:ext cx="21890516" cy="10020613"/>
              </a:xfrm>
              <a:prstGeom prst="rect">
                <a:avLst/>
              </a:prstGeom>
              <a:noFill/>
              <a:ln>
                <a:noFill/>
              </a:ln>
            </p:spPr>
            <p:txBody>
              <a:bodyPr spcFirstLastPara="1" wrap="square" lIns="50800" tIns="50800" rIns="50800" bIns="50800" anchor="t" anchorCtr="0">
                <a:normAutofit/>
              </a:bodyPr>
              <a:lstStyle/>
              <a:p>
                <a:pPr marL="0" lvl="0" indent="0">
                  <a:lnSpc>
                    <a:spcPct val="100000"/>
                  </a:lnSpc>
                  <a:buClr>
                    <a:schemeClr val="bg1"/>
                  </a:buClr>
                  <a:buSzPts val="4284"/>
                </a:pPr>
                <a:r>
                  <a:rPr lang="en-US" sz="4080" b="1" cap="none" dirty="0">
                    <a:solidFill>
                      <a:srgbClr val="002060"/>
                    </a:solidFill>
                    <a:latin typeface="Verdana"/>
                    <a:ea typeface="Verdana"/>
                    <a:cs typeface="Verdana"/>
                    <a:sym typeface="Verdana"/>
                  </a:rPr>
                  <a:t>Target variable</a:t>
                </a:r>
                <a:r>
                  <a:rPr lang="en-US" sz="4080" cap="none" dirty="0">
                    <a:solidFill>
                      <a:schemeClr val="tx1">
                        <a:lumMod val="90000"/>
                        <a:lumOff val="10000"/>
                      </a:schemeClr>
                    </a:solidFill>
                    <a:latin typeface="Verdana"/>
                    <a:ea typeface="Verdana"/>
                    <a:cs typeface="Verdana"/>
                    <a:sym typeface="Verdana"/>
                  </a:rPr>
                  <a:t>: Represents the total consumption of energy per minute with equation (</a:t>
                </a:r>
                <a14:m>
                  <m:oMath xmlns:m="http://schemas.openxmlformats.org/officeDocument/2006/math">
                    <m:r>
                      <m:rPr>
                        <m:nor/>
                      </m:rPr>
                      <a:rPr lang="en-US" smtClean="0"/>
                      <m:t>global</m:t>
                    </m:r>
                    <m:r>
                      <m:rPr>
                        <m:nor/>
                      </m:rPr>
                      <a:rPr lang="en-US" b="0" i="0" smtClean="0"/>
                      <m:t> </m:t>
                    </m:r>
                    <m:r>
                      <m:rPr>
                        <m:nor/>
                      </m:rPr>
                      <a:rPr lang="en-US" smtClean="0"/>
                      <m:t>active</m:t>
                    </m:r>
                    <m:r>
                      <m:rPr>
                        <m:nor/>
                      </m:rPr>
                      <a:rPr lang="en-US" b="0" i="0" smtClean="0"/>
                      <m:t> </m:t>
                    </m:r>
                    <m:r>
                      <m:rPr>
                        <m:nor/>
                      </m:rPr>
                      <a:rPr lang="en-US" smtClean="0"/>
                      <m:t>power</m:t>
                    </m:r>
                    <m:r>
                      <m:rPr>
                        <m:nor/>
                      </m:rPr>
                      <a:rPr lang="en-US" b="0" i="0" smtClean="0"/>
                      <m:t> </m:t>
                    </m:r>
                    <m:r>
                      <m:rPr>
                        <m:nor/>
                      </m:rPr>
                      <a:rPr lang="en-US" smtClean="0"/>
                      <m:t>∗</m:t>
                    </m:r>
                    <m:r>
                      <m:rPr>
                        <m:nor/>
                      </m:rPr>
                      <a:rPr lang="en-US" b="0" i="0" smtClean="0"/>
                      <m:t> </m:t>
                    </m:r>
                    <m:r>
                      <m:rPr>
                        <m:nor/>
                      </m:rPr>
                      <a:rPr lang="en-US" smtClean="0"/>
                      <m:t>1000</m:t>
                    </m:r>
                    <m:r>
                      <m:rPr>
                        <m:nor/>
                      </m:rPr>
                      <a:rPr lang="en-US" b="0" i="0" smtClean="0"/>
                      <m:t> </m:t>
                    </m:r>
                    <m:r>
                      <m:rPr>
                        <m:nor/>
                      </m:rPr>
                      <a:rPr lang="en-US"/>
                      <m:t>/</m:t>
                    </m:r>
                    <m:r>
                      <m:rPr>
                        <m:nor/>
                      </m:rPr>
                      <a:rPr lang="en-US" b="0" i="0" smtClean="0"/>
                      <m:t> </m:t>
                    </m:r>
                    <m:r>
                      <m:rPr>
                        <m:nor/>
                      </m:rPr>
                      <a:rPr lang="en-US"/>
                      <m:t>60 − </m:t>
                    </m:r>
                    <m:r>
                      <m:rPr>
                        <m:nor/>
                      </m:rPr>
                      <a:rPr lang="en-US" b="0" i="0" smtClean="0"/>
                      <m:t>active</m:t>
                    </m:r>
                    <m:r>
                      <m:rPr>
                        <m:nor/>
                      </m:rPr>
                      <a:rPr lang="en-US" b="0" i="0" smtClean="0"/>
                      <m:t> </m:t>
                    </m:r>
                    <m:r>
                      <m:rPr>
                        <m:nor/>
                      </m:rPr>
                      <a:rPr lang="en-US" b="0" i="0" smtClean="0"/>
                      <m:t>energy</m:t>
                    </m:r>
                    <m:r>
                      <m:rPr>
                        <m:nor/>
                      </m:rPr>
                      <a:rPr lang="en-US" b="0" i="0" smtClean="0"/>
                      <m:t> </m:t>
                    </m:r>
                    <m:r>
                      <m:rPr>
                        <m:nor/>
                      </m:rPr>
                      <a:rPr lang="en-US" b="0" i="0" smtClean="0"/>
                      <m:t>machines</m:t>
                    </m:r>
                    <m:r>
                      <m:rPr>
                        <m:nor/>
                      </m:rPr>
                      <a:rPr lang="en-US" b="0" i="0" smtClean="0"/>
                      <m:t> </m:t>
                    </m:r>
                    <m:r>
                      <m:rPr>
                        <m:nor/>
                      </m:rPr>
                      <a:rPr lang="en-US" b="0" i="0" smtClean="0"/>
                      <m:t>in</m:t>
                    </m:r>
                    <m:r>
                      <m:rPr>
                        <m:nor/>
                      </m:rPr>
                      <a:rPr lang="en-US" b="0" i="0" smtClean="0"/>
                      <m:t> </m:t>
                    </m:r>
                    <m:r>
                      <m:rPr>
                        <m:nor/>
                      </m:rPr>
                      <a:rPr lang="en-US" b="0" i="0" smtClean="0"/>
                      <m:t>households</m:t>
                    </m:r>
                    <m:r>
                      <m:rPr>
                        <m:nor/>
                      </m:rPr>
                      <a:rPr lang="en-US" b="0" i="0" smtClean="0"/>
                      <m:t> (</m:t>
                    </m:r>
                    <m:r>
                      <m:rPr>
                        <m:nor/>
                      </m:rPr>
                      <a:rPr lang="en-US"/>
                      <m:t>dishwasher</m:t>
                    </m:r>
                    <m:r>
                      <m:rPr>
                        <m:nor/>
                      </m:rPr>
                      <a:rPr lang="en-US" b="0" i="0" smtClean="0"/>
                      <m:t>, </m:t>
                    </m:r>
                    <m:r>
                      <m:rPr>
                        <m:nor/>
                      </m:rPr>
                      <a:rPr lang="en-US" b="0" i="0" smtClean="0"/>
                      <m:t>washing</m:t>
                    </m:r>
                    <m:r>
                      <m:rPr>
                        <m:nor/>
                      </m:rPr>
                      <a:rPr lang="en-US" b="0" i="0" smtClean="0"/>
                      <m:t> </m:t>
                    </m:r>
                    <m:r>
                      <m:rPr>
                        <m:nor/>
                      </m:rPr>
                      <a:rPr lang="en-US" b="0" i="0" smtClean="0"/>
                      <m:t>machine</m:t>
                    </m:r>
                    <m:r>
                      <m:rPr>
                        <m:nor/>
                      </m:rPr>
                      <a:rPr lang="en-US" b="0" i="0" smtClean="0"/>
                      <m:t>, ..</m:t>
                    </m:r>
                    <m:r>
                      <m:rPr>
                        <m:nor/>
                      </m:rPr>
                      <a:rPr lang="en-US" b="0" i="0" smtClean="0"/>
                      <m:t>etc</m:t>
                    </m:r>
                    <m:r>
                      <m:rPr>
                        <m:nor/>
                      </m:rPr>
                      <a:rPr lang="en-US" b="0" i="0" smtClean="0">
                        <a:solidFill>
                          <a:schemeClr val="tx1">
                            <a:lumMod val="90000"/>
                            <a:lumOff val="10000"/>
                          </a:schemeClr>
                        </a:solidFill>
                      </a:rPr>
                      <m:t>)</m:t>
                    </m:r>
                  </m:oMath>
                </a14:m>
                <a:r>
                  <a:rPr lang="en-US" sz="4080" cap="none" dirty="0">
                    <a:solidFill>
                      <a:schemeClr val="tx1">
                        <a:lumMod val="90000"/>
                        <a:lumOff val="10000"/>
                      </a:schemeClr>
                    </a:solidFill>
                    <a:latin typeface="Verdana"/>
                    <a:ea typeface="Verdana"/>
                    <a:cs typeface="Verdana"/>
                    <a:sym typeface="Verdana"/>
                  </a:rPr>
                  <a:t> in watt).</a:t>
                </a:r>
              </a:p>
              <a:p>
                <a:pPr marL="0" lvl="0" indent="0">
                  <a:lnSpc>
                    <a:spcPct val="100000"/>
                  </a:lnSpc>
                  <a:buClr>
                    <a:schemeClr val="bg1"/>
                  </a:buClr>
                  <a:buSzPts val="4284"/>
                </a:pPr>
                <a:endParaRPr lang="en-US" sz="4080" cap="none" dirty="0">
                  <a:solidFill>
                    <a:schemeClr val="tx1">
                      <a:lumMod val="90000"/>
                      <a:lumOff val="10000"/>
                    </a:schemeClr>
                  </a:solidFill>
                  <a:latin typeface="Verdana"/>
                  <a:ea typeface="Verdana"/>
                  <a:cs typeface="Verdana"/>
                  <a:sym typeface="Verdana"/>
                </a:endParaRPr>
              </a:p>
              <a:p>
                <a:pPr marL="0" indent="0">
                  <a:lnSpc>
                    <a:spcPct val="100000"/>
                  </a:lnSpc>
                  <a:buClr>
                    <a:schemeClr val="bg1"/>
                  </a:buClr>
                  <a:buSzPts val="4284"/>
                </a:pPr>
                <a:r>
                  <a:rPr lang="en-US" sz="4400" b="1" cap="none" dirty="0">
                    <a:solidFill>
                      <a:srgbClr val="002060"/>
                    </a:solidFill>
                    <a:latin typeface="Verdana"/>
                    <a:ea typeface="Verdana"/>
                    <a:cs typeface="Verdana"/>
                    <a:sym typeface="Verdana"/>
                  </a:rPr>
                  <a:t>Key Findings:</a:t>
                </a:r>
              </a:p>
              <a:p>
                <a:pPr marL="457200" lvl="1" indent="0">
                  <a:lnSpc>
                    <a:spcPct val="100000"/>
                  </a:lnSpc>
                  <a:buClr>
                    <a:schemeClr val="bg1"/>
                  </a:buClr>
                  <a:buSzPts val="4284"/>
                  <a:buNone/>
                </a:pPr>
                <a:endParaRPr lang="en-US" sz="3500" dirty="0">
                  <a:solidFill>
                    <a:schemeClr val="tx1">
                      <a:lumMod val="90000"/>
                      <a:lumOff val="10000"/>
                    </a:schemeClr>
                  </a:solidFill>
                  <a:latin typeface="Verdana"/>
                  <a:ea typeface="Verdana"/>
                </a:endParaRPr>
              </a:p>
              <a:p>
                <a:pPr marL="571500" indent="-571500">
                  <a:lnSpc>
                    <a:spcPct val="100000"/>
                  </a:lnSpc>
                  <a:buClr>
                    <a:schemeClr val="bg1"/>
                  </a:buClr>
                  <a:buSzPts val="4284"/>
                  <a:buFont typeface="Wingdings" panose="05000000000000000000" pitchFamily="2" charset="2"/>
                  <a:buChar char="§"/>
                </a:pPr>
                <a:r>
                  <a:rPr lang="en-US" sz="4100" dirty="0">
                    <a:solidFill>
                      <a:schemeClr val="tx1">
                        <a:lumMod val="90000"/>
                        <a:lumOff val="10000"/>
                      </a:schemeClr>
                    </a:solidFill>
                    <a:latin typeface="Verdana"/>
                    <a:ea typeface="Verdana"/>
                  </a:rPr>
                  <a:t>Holidays and Weekends</a:t>
                </a:r>
                <a:r>
                  <a:rPr lang="en-US" sz="3900" dirty="0">
                    <a:solidFill>
                      <a:schemeClr val="tx1">
                        <a:lumMod val="90000"/>
                        <a:lumOff val="10000"/>
                      </a:schemeClr>
                    </a:solidFill>
                    <a:latin typeface="Verdana"/>
                    <a:ea typeface="Verdana"/>
                  </a:rPr>
                  <a:t>: </a:t>
                </a:r>
                <a:r>
                  <a:rPr lang="en-US" sz="3500" dirty="0">
                    <a:solidFill>
                      <a:schemeClr val="tx1">
                        <a:lumMod val="90000"/>
                        <a:lumOff val="10000"/>
                      </a:schemeClr>
                    </a:solidFill>
                    <a:latin typeface="Verdana"/>
                    <a:ea typeface="Verdana"/>
                  </a:rPr>
                  <a:t>Electricity usage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in the weekend and public holidays have higher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energy usage but not that much, likely due to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reduced activity in the household.</a:t>
                </a:r>
              </a:p>
            </p:txBody>
          </p:sp>
        </mc:Choice>
        <mc:Fallback xmlns="">
          <p:sp>
            <p:nvSpPr>
              <p:cNvPr id="107" name="Google Shape;107;p20">
                <a:extLst>
                  <a:ext uri="{FF2B5EF4-FFF2-40B4-BE49-F238E27FC236}">
                    <a16:creationId xmlns:a16="http://schemas.microsoft.com/office/drawing/2014/main" id="{B6DA0F94-E7FF-3691-9C5C-FF5C8EE2DE86}"/>
                  </a:ext>
                </a:extLst>
              </p:cNvPr>
              <p:cNvSpPr txBox="1">
                <a:spLocks noGrp="1" noRot="1" noChangeAspect="1" noMove="1" noResize="1" noEditPoints="1" noAdjustHandles="1" noChangeArrowheads="1" noChangeShapeType="1" noTextEdit="1"/>
              </p:cNvSpPr>
              <p:nvPr>
                <p:ph type="body" idx="1"/>
              </p:nvPr>
            </p:nvSpPr>
            <p:spPr>
              <a:xfrm>
                <a:off x="762000" y="3340823"/>
                <a:ext cx="21890516" cy="10020613"/>
              </a:xfrm>
              <a:prstGeom prst="rect">
                <a:avLst/>
              </a:prstGeom>
              <a:blipFill>
                <a:blip r:embed="rId3"/>
                <a:stretch>
                  <a:fillRect l="-1309" t="-1095"/>
                </a:stretch>
              </a:blipFill>
              <a:ln>
                <a:noFill/>
              </a:ln>
            </p:spPr>
            <p:txBody>
              <a:bodyPr/>
              <a:lstStyle/>
              <a:p>
                <a:r>
                  <a:rPr lang="en-US">
                    <a:noFill/>
                  </a:rPr>
                  <a:t> </a:t>
                </a:r>
              </a:p>
            </p:txBody>
          </p:sp>
        </mc:Fallback>
      </mc:AlternateContent>
      <p:sp>
        <p:nvSpPr>
          <p:cNvPr id="108" name="Google Shape;108;p20">
            <a:extLst>
              <a:ext uri="{FF2B5EF4-FFF2-40B4-BE49-F238E27FC236}">
                <a16:creationId xmlns:a16="http://schemas.microsoft.com/office/drawing/2014/main" id="{FABE867D-36ED-1BA4-311B-4219591D314B}"/>
              </a:ext>
            </a:extLst>
          </p:cNvPr>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5</a:t>
            </a:fld>
            <a:endParaRPr/>
          </a:p>
        </p:txBody>
      </p:sp>
      <p:pic>
        <p:nvPicPr>
          <p:cNvPr id="3" name="Picture 2">
            <a:extLst>
              <a:ext uri="{FF2B5EF4-FFF2-40B4-BE49-F238E27FC236}">
                <a16:creationId xmlns:a16="http://schemas.microsoft.com/office/drawing/2014/main" id="{1B61670F-3753-C237-CA6F-8E8FC3A75F4D}"/>
              </a:ext>
            </a:extLst>
          </p:cNvPr>
          <p:cNvPicPr>
            <a:picLocks noChangeAspect="1"/>
          </p:cNvPicPr>
          <p:nvPr/>
        </p:nvPicPr>
        <p:blipFill>
          <a:blip r:embed="rId4"/>
          <a:stretch>
            <a:fillRect/>
          </a:stretch>
        </p:blipFill>
        <p:spPr>
          <a:xfrm>
            <a:off x="15027193" y="6408565"/>
            <a:ext cx="9128984" cy="6952871"/>
          </a:xfrm>
          <a:prstGeom prst="rect">
            <a:avLst/>
          </a:prstGeom>
        </p:spPr>
      </p:pic>
    </p:spTree>
    <p:extLst>
      <p:ext uri="{BB962C8B-B14F-4D97-AF65-F5344CB8AC3E}">
        <p14:creationId xmlns:p14="http://schemas.microsoft.com/office/powerpoint/2010/main" val="408844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5">
          <a:extLst>
            <a:ext uri="{FF2B5EF4-FFF2-40B4-BE49-F238E27FC236}">
              <a16:creationId xmlns:a16="http://schemas.microsoft.com/office/drawing/2014/main" id="{420EAAC2-C754-970C-63D9-ED37E8CE91A8}"/>
            </a:ext>
          </a:extLst>
        </p:cNvPr>
        <p:cNvGrpSpPr/>
        <p:nvPr/>
      </p:nvGrpSpPr>
      <p:grpSpPr>
        <a:xfrm>
          <a:off x="0" y="0"/>
          <a:ext cx="0" cy="0"/>
          <a:chOff x="0" y="0"/>
          <a:chExt cx="0" cy="0"/>
        </a:xfrm>
      </p:grpSpPr>
      <p:sp>
        <p:nvSpPr>
          <p:cNvPr id="106" name="Google Shape;106;p20">
            <a:extLst>
              <a:ext uri="{FF2B5EF4-FFF2-40B4-BE49-F238E27FC236}">
                <a16:creationId xmlns:a16="http://schemas.microsoft.com/office/drawing/2014/main" id="{12E604CB-A9F8-58C3-7908-B06D5E255B44}"/>
              </a:ext>
            </a:extLst>
          </p:cNvPr>
          <p:cNvSpPr txBox="1">
            <a:spLocks noGrp="1"/>
          </p:cNvSpPr>
          <p:nvPr>
            <p:ph type="title"/>
          </p:nvPr>
        </p:nvSpPr>
        <p:spPr>
          <a:xfrm>
            <a:off x="762000" y="1972387"/>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dirty="0">
                <a:solidFill>
                  <a:srgbClr val="002060"/>
                </a:solidFill>
                <a:latin typeface="Verdana"/>
                <a:ea typeface="Verdana"/>
                <a:sym typeface="Verdana"/>
              </a:rPr>
              <a:t>EXPLORATORY DATA ANALYSIS</a:t>
            </a:r>
            <a:endParaRPr sz="7200" b="1" dirty="0">
              <a:solidFill>
                <a:srgbClr val="002060"/>
              </a:solidFill>
              <a:latin typeface="Verdana"/>
              <a:ea typeface="Verdana"/>
              <a:sym typeface="Verdana"/>
            </a:endParaRPr>
          </a:p>
        </p:txBody>
      </p:sp>
      <mc:AlternateContent xmlns:mc="http://schemas.openxmlformats.org/markup-compatibility/2006" xmlns:a14="http://schemas.microsoft.com/office/drawing/2010/main">
        <mc:Choice Requires="a14">
          <p:sp>
            <p:nvSpPr>
              <p:cNvPr id="107" name="Google Shape;107;p20">
                <a:extLst>
                  <a:ext uri="{FF2B5EF4-FFF2-40B4-BE49-F238E27FC236}">
                    <a16:creationId xmlns:a16="http://schemas.microsoft.com/office/drawing/2014/main" id="{0F562B21-110E-ECF4-3328-A7564C4CADFA}"/>
                  </a:ext>
                </a:extLst>
              </p:cNvPr>
              <p:cNvSpPr txBox="1">
                <a:spLocks noGrp="1"/>
              </p:cNvSpPr>
              <p:nvPr>
                <p:ph type="body" idx="1"/>
              </p:nvPr>
            </p:nvSpPr>
            <p:spPr>
              <a:xfrm>
                <a:off x="762000" y="3340823"/>
                <a:ext cx="21890516" cy="10020613"/>
              </a:xfrm>
              <a:prstGeom prst="rect">
                <a:avLst/>
              </a:prstGeom>
              <a:noFill/>
              <a:ln>
                <a:noFill/>
              </a:ln>
            </p:spPr>
            <p:txBody>
              <a:bodyPr spcFirstLastPara="1" wrap="square" lIns="50800" tIns="50800" rIns="50800" bIns="50800" anchor="t" anchorCtr="0">
                <a:normAutofit/>
              </a:bodyPr>
              <a:lstStyle/>
              <a:p>
                <a:pPr marL="0" lvl="0" indent="0">
                  <a:lnSpc>
                    <a:spcPct val="100000"/>
                  </a:lnSpc>
                  <a:buClr>
                    <a:schemeClr val="bg1"/>
                  </a:buClr>
                  <a:buSzPts val="4284"/>
                </a:pPr>
                <a:r>
                  <a:rPr lang="en-US" sz="4080" b="1" cap="none" dirty="0">
                    <a:solidFill>
                      <a:srgbClr val="002060"/>
                    </a:solidFill>
                    <a:latin typeface="Verdana"/>
                    <a:ea typeface="Verdana"/>
                    <a:cs typeface="Verdana"/>
                    <a:sym typeface="Verdana"/>
                  </a:rPr>
                  <a:t>Target variable</a:t>
                </a:r>
                <a:r>
                  <a:rPr lang="en-US" sz="4080" cap="none" dirty="0">
                    <a:solidFill>
                      <a:schemeClr val="tx1">
                        <a:lumMod val="90000"/>
                        <a:lumOff val="10000"/>
                      </a:schemeClr>
                    </a:solidFill>
                    <a:latin typeface="Verdana"/>
                    <a:ea typeface="Verdana"/>
                    <a:cs typeface="Verdana"/>
                    <a:sym typeface="Verdana"/>
                  </a:rPr>
                  <a:t>: Represents the total consumption of energy per minute with equation (</a:t>
                </a:r>
                <a14:m>
                  <m:oMath xmlns:m="http://schemas.openxmlformats.org/officeDocument/2006/math">
                    <m:r>
                      <m:rPr>
                        <m:nor/>
                      </m:rPr>
                      <a:rPr lang="en-US" smtClean="0"/>
                      <m:t>global</m:t>
                    </m:r>
                    <m:r>
                      <m:rPr>
                        <m:nor/>
                      </m:rPr>
                      <a:rPr lang="en-US" b="0" i="0" smtClean="0"/>
                      <m:t> </m:t>
                    </m:r>
                    <m:r>
                      <m:rPr>
                        <m:nor/>
                      </m:rPr>
                      <a:rPr lang="en-US" smtClean="0"/>
                      <m:t>active</m:t>
                    </m:r>
                    <m:r>
                      <m:rPr>
                        <m:nor/>
                      </m:rPr>
                      <a:rPr lang="en-US" b="0" i="0" smtClean="0"/>
                      <m:t> </m:t>
                    </m:r>
                    <m:r>
                      <m:rPr>
                        <m:nor/>
                      </m:rPr>
                      <a:rPr lang="en-US" smtClean="0"/>
                      <m:t>power</m:t>
                    </m:r>
                    <m:r>
                      <m:rPr>
                        <m:nor/>
                      </m:rPr>
                      <a:rPr lang="en-US" b="0" i="0" smtClean="0"/>
                      <m:t> </m:t>
                    </m:r>
                    <m:r>
                      <m:rPr>
                        <m:nor/>
                      </m:rPr>
                      <a:rPr lang="en-US" smtClean="0"/>
                      <m:t>∗</m:t>
                    </m:r>
                    <m:r>
                      <m:rPr>
                        <m:nor/>
                      </m:rPr>
                      <a:rPr lang="en-US" b="0" i="0" smtClean="0"/>
                      <m:t> </m:t>
                    </m:r>
                    <m:r>
                      <m:rPr>
                        <m:nor/>
                      </m:rPr>
                      <a:rPr lang="en-US" smtClean="0"/>
                      <m:t>1000</m:t>
                    </m:r>
                    <m:r>
                      <m:rPr>
                        <m:nor/>
                      </m:rPr>
                      <a:rPr lang="en-US" b="0" i="0" smtClean="0"/>
                      <m:t> </m:t>
                    </m:r>
                    <m:r>
                      <m:rPr>
                        <m:nor/>
                      </m:rPr>
                      <a:rPr lang="en-US"/>
                      <m:t>/</m:t>
                    </m:r>
                    <m:r>
                      <m:rPr>
                        <m:nor/>
                      </m:rPr>
                      <a:rPr lang="en-US" b="0" i="0" smtClean="0"/>
                      <m:t> </m:t>
                    </m:r>
                    <m:r>
                      <m:rPr>
                        <m:nor/>
                      </m:rPr>
                      <a:rPr lang="en-US"/>
                      <m:t>60 </m:t>
                    </m:r>
                    <m:r>
                      <m:rPr>
                        <m:nor/>
                      </m:rPr>
                      <a:rPr lang="en-US"/>
                      <m:t>− </m:t>
                    </m:r>
                    <m:r>
                      <m:rPr>
                        <m:nor/>
                      </m:rPr>
                      <a:rPr lang="en-US" b="0" i="0" smtClean="0"/>
                      <m:t>active</m:t>
                    </m:r>
                    <m:r>
                      <m:rPr>
                        <m:nor/>
                      </m:rPr>
                      <a:rPr lang="en-US" b="0" i="0" smtClean="0"/>
                      <m:t> </m:t>
                    </m:r>
                    <m:r>
                      <m:rPr>
                        <m:nor/>
                      </m:rPr>
                      <a:rPr lang="en-US" b="0" i="0" smtClean="0"/>
                      <m:t>energy</m:t>
                    </m:r>
                    <m:r>
                      <m:rPr>
                        <m:nor/>
                      </m:rPr>
                      <a:rPr lang="en-US" b="0" i="0" smtClean="0"/>
                      <m:t> </m:t>
                    </m:r>
                    <m:r>
                      <m:rPr>
                        <m:nor/>
                      </m:rPr>
                      <a:rPr lang="en-US" b="0" i="0" smtClean="0"/>
                      <m:t>machines</m:t>
                    </m:r>
                    <m:r>
                      <m:rPr>
                        <m:nor/>
                      </m:rPr>
                      <a:rPr lang="en-US" b="0" i="0" smtClean="0"/>
                      <m:t> </m:t>
                    </m:r>
                    <m:r>
                      <m:rPr>
                        <m:nor/>
                      </m:rPr>
                      <a:rPr lang="en-US" b="0" i="0" smtClean="0"/>
                      <m:t>in</m:t>
                    </m:r>
                    <m:r>
                      <m:rPr>
                        <m:nor/>
                      </m:rPr>
                      <a:rPr lang="en-US" b="0" i="0" smtClean="0"/>
                      <m:t> </m:t>
                    </m:r>
                    <m:r>
                      <m:rPr>
                        <m:nor/>
                      </m:rPr>
                      <a:rPr lang="en-US" b="0" i="0" smtClean="0"/>
                      <m:t>households</m:t>
                    </m:r>
                    <m:r>
                      <m:rPr>
                        <m:nor/>
                      </m:rPr>
                      <a:rPr lang="en-US" b="0" i="0" smtClean="0"/>
                      <m:t> (</m:t>
                    </m:r>
                    <m:r>
                      <m:rPr>
                        <m:nor/>
                      </m:rPr>
                      <a:rPr lang="en-US"/>
                      <m:t>dishwasher</m:t>
                    </m:r>
                    <m:r>
                      <m:rPr>
                        <m:nor/>
                      </m:rPr>
                      <a:rPr lang="en-US" b="0" i="0" smtClean="0"/>
                      <m:t>, </m:t>
                    </m:r>
                    <m:r>
                      <m:rPr>
                        <m:nor/>
                      </m:rPr>
                      <a:rPr lang="en-US" b="0" i="0" smtClean="0"/>
                      <m:t>washing</m:t>
                    </m:r>
                    <m:r>
                      <m:rPr>
                        <m:nor/>
                      </m:rPr>
                      <a:rPr lang="en-US" b="0" i="0" smtClean="0"/>
                      <m:t> </m:t>
                    </m:r>
                    <m:r>
                      <m:rPr>
                        <m:nor/>
                      </m:rPr>
                      <a:rPr lang="en-US" b="0" i="0" smtClean="0"/>
                      <m:t>machine</m:t>
                    </m:r>
                    <m:r>
                      <m:rPr>
                        <m:nor/>
                      </m:rPr>
                      <a:rPr lang="en-US" b="0" i="0" smtClean="0"/>
                      <m:t>, ..</m:t>
                    </m:r>
                    <m:r>
                      <m:rPr>
                        <m:nor/>
                      </m:rPr>
                      <a:rPr lang="en-US" b="0" i="0" smtClean="0"/>
                      <m:t>etc</m:t>
                    </m:r>
                    <m:r>
                      <m:rPr>
                        <m:nor/>
                      </m:rPr>
                      <a:rPr lang="en-US" b="0" i="0" smtClean="0">
                        <a:solidFill>
                          <a:schemeClr val="tx1">
                            <a:lumMod val="90000"/>
                            <a:lumOff val="10000"/>
                          </a:schemeClr>
                        </a:solidFill>
                      </a:rPr>
                      <m:t>)</m:t>
                    </m:r>
                  </m:oMath>
                </a14:m>
                <a:r>
                  <a:rPr lang="en-US" sz="4080" cap="none" dirty="0">
                    <a:solidFill>
                      <a:schemeClr val="tx1">
                        <a:lumMod val="90000"/>
                        <a:lumOff val="10000"/>
                      </a:schemeClr>
                    </a:solidFill>
                    <a:latin typeface="Verdana"/>
                    <a:ea typeface="Verdana"/>
                    <a:cs typeface="Verdana"/>
                    <a:sym typeface="Verdana"/>
                  </a:rPr>
                  <a:t> in watt).</a:t>
                </a:r>
              </a:p>
              <a:p>
                <a:pPr marL="0" lvl="0" indent="0">
                  <a:lnSpc>
                    <a:spcPct val="100000"/>
                  </a:lnSpc>
                  <a:buClr>
                    <a:schemeClr val="bg1"/>
                  </a:buClr>
                  <a:buSzPts val="4284"/>
                </a:pPr>
                <a:endParaRPr lang="en-US" sz="4080" cap="none" dirty="0">
                  <a:solidFill>
                    <a:schemeClr val="tx1">
                      <a:lumMod val="90000"/>
                      <a:lumOff val="10000"/>
                    </a:schemeClr>
                  </a:solidFill>
                  <a:latin typeface="Verdana"/>
                  <a:ea typeface="Verdana"/>
                  <a:cs typeface="Verdana"/>
                  <a:sym typeface="Verdana"/>
                </a:endParaRPr>
              </a:p>
              <a:p>
                <a:pPr marL="0" indent="0">
                  <a:lnSpc>
                    <a:spcPct val="100000"/>
                  </a:lnSpc>
                  <a:buClr>
                    <a:schemeClr val="bg1"/>
                  </a:buClr>
                  <a:buSzPts val="4284"/>
                </a:pPr>
                <a:r>
                  <a:rPr lang="en-US" sz="4400" b="1" cap="none" dirty="0">
                    <a:solidFill>
                      <a:srgbClr val="002060"/>
                    </a:solidFill>
                    <a:latin typeface="Verdana"/>
                    <a:ea typeface="Verdana"/>
                    <a:cs typeface="Verdana"/>
                    <a:sym typeface="Verdana"/>
                  </a:rPr>
                  <a:t>Key Findings:</a:t>
                </a:r>
              </a:p>
              <a:p>
                <a:pPr marL="0" indent="0">
                  <a:lnSpc>
                    <a:spcPct val="100000"/>
                  </a:lnSpc>
                  <a:buClr>
                    <a:schemeClr val="bg1"/>
                  </a:buClr>
                  <a:buSzPts val="4284"/>
                </a:pPr>
                <a:endParaRPr lang="en-US" sz="3900" dirty="0">
                  <a:solidFill>
                    <a:schemeClr val="tx1">
                      <a:lumMod val="90000"/>
                      <a:lumOff val="10000"/>
                    </a:schemeClr>
                  </a:solidFill>
                  <a:latin typeface="Verdana"/>
                  <a:ea typeface="Verdana"/>
                  <a:sym typeface="Verdana"/>
                </a:endParaRPr>
              </a:p>
              <a:p>
                <a:pPr marL="571500" indent="-571500">
                  <a:lnSpc>
                    <a:spcPct val="100000"/>
                  </a:lnSpc>
                  <a:buClr>
                    <a:schemeClr val="bg1"/>
                  </a:buClr>
                  <a:buSzPts val="4284"/>
                  <a:buFont typeface="Wingdings" panose="05000000000000000000" pitchFamily="2" charset="2"/>
                  <a:buChar char="§"/>
                </a:pPr>
                <a:r>
                  <a:rPr lang="en-US" sz="4100" dirty="0">
                    <a:solidFill>
                      <a:schemeClr val="tx1">
                        <a:lumMod val="90000"/>
                        <a:lumOff val="10000"/>
                      </a:schemeClr>
                    </a:solidFill>
                    <a:latin typeface="Verdana"/>
                    <a:ea typeface="Verdana"/>
                  </a:rPr>
                  <a:t>Sub-metering</a:t>
                </a:r>
                <a:r>
                  <a:rPr lang="en-US" sz="3500" dirty="0">
                    <a:solidFill>
                      <a:schemeClr val="tx1">
                        <a:lumMod val="90000"/>
                        <a:lumOff val="10000"/>
                      </a:schemeClr>
                    </a:solidFill>
                    <a:latin typeface="Verdana"/>
                    <a:ea typeface="Verdana"/>
                  </a:rPr>
                  <a:t>: Different sub-metering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categories (e.g., kitchen, laundry, water heating)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show distinct usage patterns, with kitchen appliances </a:t>
                </a:r>
              </a:p>
              <a:p>
                <a:pPr marL="0" indent="0">
                  <a:lnSpc>
                    <a:spcPct val="100000"/>
                  </a:lnSpc>
                  <a:buClr>
                    <a:schemeClr val="bg1"/>
                  </a:buClr>
                  <a:buSzPts val="4284"/>
                </a:pPr>
                <a:r>
                  <a:rPr lang="en-US" sz="3500" dirty="0">
                    <a:solidFill>
                      <a:schemeClr val="tx1">
                        <a:lumMod val="90000"/>
                        <a:lumOff val="10000"/>
                      </a:schemeClr>
                    </a:solidFill>
                    <a:latin typeface="Verdana"/>
                    <a:ea typeface="Verdana"/>
                  </a:rPr>
                  <a:t>    contributing significantly to overall consumption.</a:t>
                </a:r>
              </a:p>
              <a:p>
                <a:pPr marL="539750" indent="-539750">
                  <a:lnSpc>
                    <a:spcPct val="100000"/>
                  </a:lnSpc>
                  <a:buClr>
                    <a:schemeClr val="bg1"/>
                  </a:buClr>
                  <a:buSzPts val="4284"/>
                  <a:buFont typeface="Verdana"/>
                  <a:buChar char="▸"/>
                </a:pPr>
                <a:endParaRPr lang="en-US" dirty="0">
                  <a:solidFill>
                    <a:schemeClr val="tx1">
                      <a:lumMod val="90000"/>
                      <a:lumOff val="10000"/>
                    </a:schemeClr>
                  </a:solidFill>
                  <a:latin typeface="Verdana"/>
                  <a:ea typeface="Verdana"/>
                </a:endParaRPr>
              </a:p>
            </p:txBody>
          </p:sp>
        </mc:Choice>
        <mc:Fallback xmlns="">
          <p:sp>
            <p:nvSpPr>
              <p:cNvPr id="107" name="Google Shape;107;p20">
                <a:extLst>
                  <a:ext uri="{FF2B5EF4-FFF2-40B4-BE49-F238E27FC236}">
                    <a16:creationId xmlns:a16="http://schemas.microsoft.com/office/drawing/2014/main" id="{0F562B21-110E-ECF4-3328-A7564C4CADFA}"/>
                  </a:ext>
                </a:extLst>
              </p:cNvPr>
              <p:cNvSpPr txBox="1">
                <a:spLocks noGrp="1" noRot="1" noChangeAspect="1" noMove="1" noResize="1" noEditPoints="1" noAdjustHandles="1" noChangeArrowheads="1" noChangeShapeType="1" noTextEdit="1"/>
              </p:cNvSpPr>
              <p:nvPr>
                <p:ph type="body" idx="1"/>
              </p:nvPr>
            </p:nvSpPr>
            <p:spPr>
              <a:xfrm>
                <a:off x="762000" y="3340823"/>
                <a:ext cx="21890516" cy="10020613"/>
              </a:xfrm>
              <a:prstGeom prst="rect">
                <a:avLst/>
              </a:prstGeom>
              <a:blipFill>
                <a:blip r:embed="rId3"/>
                <a:stretch>
                  <a:fillRect l="-1309" t="-1095"/>
                </a:stretch>
              </a:blipFill>
              <a:ln>
                <a:noFill/>
              </a:ln>
            </p:spPr>
            <p:txBody>
              <a:bodyPr/>
              <a:lstStyle/>
              <a:p>
                <a:r>
                  <a:rPr lang="en-US">
                    <a:noFill/>
                  </a:rPr>
                  <a:t> </a:t>
                </a:r>
              </a:p>
            </p:txBody>
          </p:sp>
        </mc:Fallback>
      </mc:AlternateContent>
      <p:sp>
        <p:nvSpPr>
          <p:cNvPr id="108" name="Google Shape;108;p20">
            <a:extLst>
              <a:ext uri="{FF2B5EF4-FFF2-40B4-BE49-F238E27FC236}">
                <a16:creationId xmlns:a16="http://schemas.microsoft.com/office/drawing/2014/main" id="{AFF2BE15-28C9-8BA9-7578-ED9DBB3A782E}"/>
              </a:ext>
            </a:extLst>
          </p:cNvPr>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6</a:t>
            </a:fld>
            <a:endParaRPr/>
          </a:p>
        </p:txBody>
      </p:sp>
      <p:pic>
        <p:nvPicPr>
          <p:cNvPr id="1028" name="Picture 4">
            <a:extLst>
              <a:ext uri="{FF2B5EF4-FFF2-40B4-BE49-F238E27FC236}">
                <a16:creationId xmlns:a16="http://schemas.microsoft.com/office/drawing/2014/main" id="{0A5F3DA1-AA27-C876-F690-C13033E8B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0645" y="5355771"/>
            <a:ext cx="10260448" cy="8005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8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05">
          <a:extLst>
            <a:ext uri="{FF2B5EF4-FFF2-40B4-BE49-F238E27FC236}">
              <a16:creationId xmlns:a16="http://schemas.microsoft.com/office/drawing/2014/main" id="{AA8CB2C9-982F-7923-CF9F-C17CEBF0595E}"/>
            </a:ext>
          </a:extLst>
        </p:cNvPr>
        <p:cNvGrpSpPr/>
        <p:nvPr/>
      </p:nvGrpSpPr>
      <p:grpSpPr>
        <a:xfrm>
          <a:off x="0" y="0"/>
          <a:ext cx="0" cy="0"/>
          <a:chOff x="0" y="0"/>
          <a:chExt cx="0" cy="0"/>
        </a:xfrm>
      </p:grpSpPr>
      <p:sp>
        <p:nvSpPr>
          <p:cNvPr id="106" name="Google Shape;106;p20">
            <a:extLst>
              <a:ext uri="{FF2B5EF4-FFF2-40B4-BE49-F238E27FC236}">
                <a16:creationId xmlns:a16="http://schemas.microsoft.com/office/drawing/2014/main" id="{DC540CCF-E21F-4635-38C8-66D50FDD0230}"/>
              </a:ext>
            </a:extLst>
          </p:cNvPr>
          <p:cNvSpPr txBox="1">
            <a:spLocks noGrp="1"/>
          </p:cNvSpPr>
          <p:nvPr>
            <p:ph type="title"/>
          </p:nvPr>
        </p:nvSpPr>
        <p:spPr>
          <a:xfrm>
            <a:off x="762000" y="1991048"/>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cap="none" dirty="0">
                <a:solidFill>
                  <a:srgbClr val="002060"/>
                </a:solidFill>
                <a:latin typeface="Verdana"/>
                <a:ea typeface="Verdana"/>
                <a:cs typeface="Verdana"/>
                <a:sym typeface="Verdana"/>
              </a:rPr>
              <a:t>Methodology</a:t>
            </a:r>
            <a:endParaRPr sz="7200" b="1" dirty="0">
              <a:solidFill>
                <a:srgbClr val="002060"/>
              </a:solidFill>
              <a:latin typeface="Verdana"/>
              <a:ea typeface="Verdana"/>
              <a:sym typeface="Verdana"/>
            </a:endParaRPr>
          </a:p>
        </p:txBody>
      </p:sp>
      <p:sp>
        <p:nvSpPr>
          <p:cNvPr id="107" name="Google Shape;107;p20">
            <a:extLst>
              <a:ext uri="{FF2B5EF4-FFF2-40B4-BE49-F238E27FC236}">
                <a16:creationId xmlns:a16="http://schemas.microsoft.com/office/drawing/2014/main" id="{3C00EA80-4396-2012-4269-FC3CA4829355}"/>
              </a:ext>
            </a:extLst>
          </p:cNvPr>
          <p:cNvSpPr txBox="1">
            <a:spLocks noGrp="1"/>
          </p:cNvSpPr>
          <p:nvPr>
            <p:ph type="body" idx="1"/>
          </p:nvPr>
        </p:nvSpPr>
        <p:spPr>
          <a:xfrm>
            <a:off x="762000" y="3604207"/>
            <a:ext cx="21890516" cy="9794552"/>
          </a:xfrm>
          <a:prstGeom prst="rect">
            <a:avLst/>
          </a:prstGeom>
          <a:noFill/>
          <a:ln>
            <a:noFill/>
          </a:ln>
        </p:spPr>
        <p:txBody>
          <a:bodyPr spcFirstLastPara="1" wrap="square" lIns="50800" tIns="50800" rIns="50800" bIns="50800" anchor="t" anchorCtr="0">
            <a:normAutofit lnSpcReduction="10000"/>
          </a:bodyPr>
          <a:lstStyle/>
          <a:p>
            <a:pPr marL="0" marR="0">
              <a:lnSpc>
                <a:spcPct val="115000"/>
              </a:lnSpc>
              <a:spcAft>
                <a:spcPts val="800"/>
              </a:spcAft>
            </a:pPr>
            <a:r>
              <a:rPr lang="en-US" sz="4000" b="1" dirty="0">
                <a:solidFill>
                  <a:srgbClr val="002060"/>
                </a:solidFill>
                <a:latin typeface="Verdana"/>
                <a:ea typeface="Verdana"/>
              </a:rPr>
              <a:t>Data Collection</a:t>
            </a:r>
          </a:p>
          <a:p>
            <a:pPr marR="0" lvl="0" indent="-457200">
              <a:lnSpc>
                <a:spcPct val="115000"/>
              </a:lnSpc>
              <a:spcAft>
                <a:spcPts val="800"/>
              </a:spcAft>
              <a:buFont typeface="Wingdings" panose="05000000000000000000" pitchFamily="2" charset="2"/>
              <a:buChar char="§"/>
            </a:pPr>
            <a:r>
              <a:rPr lang="en-US" sz="4000" b="1"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Dataset fetching and Data Exploration</a:t>
            </a:r>
            <a:endParaRPr lang="en-US" sz="4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Aft>
                <a:spcPts val="800"/>
              </a:spcAft>
            </a:pPr>
            <a:r>
              <a:rPr lang="en-US" sz="4000" b="1" dirty="0">
                <a:solidFill>
                  <a:srgbClr val="002060"/>
                </a:solidFill>
                <a:latin typeface="Verdana"/>
                <a:ea typeface="Verdana"/>
              </a:rPr>
              <a:t>Data Preprocessing</a:t>
            </a:r>
            <a:endParaRPr lang="en-US" sz="4000" kern="1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a:p>
            <a:pPr lvl="1" indent="-457200">
              <a:lnSpc>
                <a:spcPct val="115000"/>
              </a:lnSpc>
              <a:spcAft>
                <a:spcPts val="800"/>
              </a:spcAft>
              <a:buFont typeface="Wingdings" panose="05000000000000000000" pitchFamily="2" charset="2"/>
              <a:buChar char="§"/>
              <a:tabLst>
                <a:tab pos="457200" algn="l"/>
              </a:tabLst>
            </a:pPr>
            <a:r>
              <a:rPr lang="en-US" sz="4000" b="1" kern="100" dirty="0">
                <a:solidFill>
                  <a:schemeClr val="bg1"/>
                </a:solidFill>
                <a:latin typeface="Calibri" panose="020F0502020204030204" pitchFamily="34" charset="0"/>
                <a:cs typeface="Arial" panose="020B0604020202020204" pitchFamily="34" charset="0"/>
              </a:rPr>
              <a:t>Handling Missing Values: </a:t>
            </a:r>
            <a:r>
              <a:rPr lang="en-US" sz="4000" kern="100" dirty="0">
                <a:solidFill>
                  <a:schemeClr val="bg1"/>
                </a:solidFill>
                <a:latin typeface="Calibri" panose="020F0502020204030204" pitchFamily="34" charset="0"/>
                <a:cs typeface="Arial" panose="020B0604020202020204" pitchFamily="34" charset="0"/>
              </a:rPr>
              <a:t>After Analyzing the distribution of each month - day of the week – hour the distribution varies from one to another so the best solution is to fill the missing values with the most same recent minute</a:t>
            </a:r>
          </a:p>
          <a:p>
            <a:pPr lvl="1" indent="-457200">
              <a:lnSpc>
                <a:spcPct val="115000"/>
              </a:lnSpc>
              <a:spcAft>
                <a:spcPts val="800"/>
              </a:spcAft>
              <a:buFont typeface="Wingdings" panose="05000000000000000000" pitchFamily="2" charset="2"/>
              <a:buChar char="§"/>
              <a:tabLst>
                <a:tab pos="457200" algn="l"/>
              </a:tabLst>
            </a:pPr>
            <a:r>
              <a:rPr lang="en-US" sz="4000" b="1" kern="100" dirty="0">
                <a:solidFill>
                  <a:schemeClr val="bg1"/>
                </a:solidFill>
                <a:latin typeface="Calibri" panose="020F0502020204030204" pitchFamily="34" charset="0"/>
                <a:cs typeface="Arial" panose="020B0604020202020204" pitchFamily="34" charset="0"/>
              </a:rPr>
              <a:t>Outliers: </a:t>
            </a:r>
            <a:r>
              <a:rPr lang="en-US" sz="4000" kern="100" dirty="0">
                <a:solidFill>
                  <a:schemeClr val="bg1"/>
                </a:solidFill>
                <a:latin typeface="Calibri" panose="020F0502020204030204" pitchFamily="34" charset="0"/>
                <a:cs typeface="Arial" panose="020B0604020202020204" pitchFamily="34" charset="0"/>
              </a:rPr>
              <a:t>cap the outliers using the IQR technique with the max and min values because the features are skewed. As the data contains many factors depending on the time feature (seasons, holidays, some trends during days, ..) and after EDA the cap will be aggregated for each month, day of week, and hour.</a:t>
            </a:r>
          </a:p>
          <a:p>
            <a:pPr lvl="1" indent="-457200">
              <a:lnSpc>
                <a:spcPct val="115000"/>
              </a:lnSpc>
              <a:spcAft>
                <a:spcPts val="800"/>
              </a:spcAft>
              <a:buFont typeface="Wingdings" panose="05000000000000000000" pitchFamily="2" charset="2"/>
              <a:buChar char="§"/>
              <a:tabLst>
                <a:tab pos="457200" algn="l"/>
              </a:tabLst>
            </a:pPr>
            <a:r>
              <a:rPr lang="en-US" sz="4000" b="1" kern="100" dirty="0">
                <a:solidFill>
                  <a:schemeClr val="bg1"/>
                </a:solidFill>
                <a:latin typeface="Calibri" panose="020F0502020204030204" pitchFamily="34" charset="0"/>
                <a:cs typeface="Arial" panose="020B0604020202020204" pitchFamily="34" charset="0"/>
              </a:rPr>
              <a:t>Feature Engineering: </a:t>
            </a:r>
          </a:p>
          <a:p>
            <a:pPr lvl="2" indent="-457200">
              <a:lnSpc>
                <a:spcPct val="115000"/>
              </a:lnSpc>
              <a:spcAft>
                <a:spcPts val="800"/>
              </a:spcAft>
              <a:buFont typeface="Wingdings" panose="05000000000000000000" pitchFamily="2" charset="2"/>
              <a:buChar char="§"/>
              <a:tabLst>
                <a:tab pos="457200" algn="l"/>
              </a:tabLst>
            </a:pPr>
            <a:r>
              <a:rPr lang="en-US" sz="4000" kern="100" dirty="0">
                <a:solidFill>
                  <a:schemeClr val="bg1"/>
                </a:solidFill>
                <a:latin typeface="Calibri" panose="020F0502020204030204" pitchFamily="34" charset="0"/>
                <a:cs typeface="Arial" panose="020B0604020202020204" pitchFamily="34" charset="0"/>
              </a:rPr>
              <a:t>Created target variable and lag features for power consumption metrics.</a:t>
            </a:r>
          </a:p>
          <a:p>
            <a:pPr lvl="2" indent="-457200">
              <a:lnSpc>
                <a:spcPct val="115000"/>
              </a:lnSpc>
              <a:spcAft>
                <a:spcPts val="800"/>
              </a:spcAft>
              <a:buFont typeface="Wingdings" panose="05000000000000000000" pitchFamily="2" charset="2"/>
              <a:buChar char="§"/>
              <a:tabLst>
                <a:tab pos="457200" algn="l"/>
              </a:tabLst>
            </a:pPr>
            <a:r>
              <a:rPr lang="en-US" sz="4000" kern="100" dirty="0">
                <a:solidFill>
                  <a:schemeClr val="bg1"/>
                </a:solidFill>
                <a:latin typeface="Calibri" panose="020F0502020204030204" pitchFamily="34" charset="0"/>
                <a:cs typeface="Arial" panose="020B0604020202020204" pitchFamily="34" charset="0"/>
              </a:rPr>
              <a:t>Extracted features like season, holiday, day_of_week, and year.</a:t>
            </a:r>
          </a:p>
        </p:txBody>
      </p:sp>
      <p:sp>
        <p:nvSpPr>
          <p:cNvPr id="108" name="Google Shape;108;p20">
            <a:extLst>
              <a:ext uri="{FF2B5EF4-FFF2-40B4-BE49-F238E27FC236}">
                <a16:creationId xmlns:a16="http://schemas.microsoft.com/office/drawing/2014/main" id="{8E20AB42-A293-B5E9-101C-A00DA31B7C47}"/>
              </a:ext>
            </a:extLst>
          </p:cNvPr>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7</a:t>
            </a:fld>
            <a:endParaRPr/>
          </a:p>
        </p:txBody>
      </p:sp>
    </p:spTree>
    <p:extLst>
      <p:ext uri="{BB962C8B-B14F-4D97-AF65-F5344CB8AC3E}">
        <p14:creationId xmlns:p14="http://schemas.microsoft.com/office/powerpoint/2010/main" val="227020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34"/>
        <p:cNvGrpSpPr/>
        <p:nvPr/>
      </p:nvGrpSpPr>
      <p:grpSpPr>
        <a:xfrm>
          <a:off x="0" y="0"/>
          <a:ext cx="0" cy="0"/>
          <a:chOff x="0" y="0"/>
          <a:chExt cx="0" cy="0"/>
        </a:xfrm>
      </p:grpSpPr>
      <p:sp>
        <p:nvSpPr>
          <p:cNvPr id="136" name="Google Shape;136;p22"/>
          <p:cNvSpPr txBox="1">
            <a:spLocks noGrp="1"/>
          </p:cNvSpPr>
          <p:nvPr>
            <p:ph type="body" idx="1"/>
          </p:nvPr>
        </p:nvSpPr>
        <p:spPr>
          <a:xfrm>
            <a:off x="762000" y="3860800"/>
            <a:ext cx="21143136" cy="8884816"/>
          </a:xfrm>
          <a:prstGeom prst="rect">
            <a:avLst/>
          </a:prstGeom>
          <a:noFill/>
          <a:ln>
            <a:noFill/>
          </a:ln>
        </p:spPr>
        <p:txBody>
          <a:bodyPr spcFirstLastPara="1" wrap="square" lIns="50800" tIns="50800" rIns="50800" bIns="50800" anchor="t" anchorCtr="0">
            <a:normAutofit/>
          </a:bodyPr>
          <a:lstStyle/>
          <a:p>
            <a:pPr marL="685800" lvl="0" indent="-685800" algn="l" rtl="0">
              <a:lnSpc>
                <a:spcPct val="100000"/>
              </a:lnSpc>
              <a:spcBef>
                <a:spcPts val="0"/>
              </a:spcBef>
              <a:spcAft>
                <a:spcPts val="0"/>
              </a:spcAft>
              <a:buClr>
                <a:schemeClr val="bg1"/>
              </a:buClr>
              <a:buSzPts val="4687"/>
              <a:buFont typeface="Wingdings" panose="05000000000000000000" pitchFamily="2" charset="2"/>
              <a:buChar char="§"/>
            </a:pPr>
            <a:r>
              <a:rPr lang="en-US" sz="4000" b="1" dirty="0">
                <a:solidFill>
                  <a:srgbClr val="002060"/>
                </a:solidFill>
                <a:latin typeface="Verdana"/>
                <a:ea typeface="Verdana"/>
              </a:rPr>
              <a:t>Model Selection</a:t>
            </a:r>
            <a:r>
              <a:rPr lang="en-US" sz="4464" cap="none" dirty="0">
                <a:solidFill>
                  <a:schemeClr val="bg1"/>
                </a:solidFill>
                <a:latin typeface="Verdana"/>
                <a:ea typeface="Verdana"/>
                <a:cs typeface="Verdana"/>
                <a:sym typeface="Verdana"/>
              </a:rPr>
              <a:t>: </a:t>
            </a:r>
            <a:r>
              <a:rPr lang="en-US" sz="4464" cap="none" dirty="0" err="1">
                <a:solidFill>
                  <a:schemeClr val="bg1"/>
                </a:solidFill>
                <a:latin typeface="Verdana"/>
                <a:ea typeface="Verdana"/>
                <a:cs typeface="Verdana"/>
                <a:sym typeface="Verdana"/>
              </a:rPr>
              <a:t>XGBoost</a:t>
            </a:r>
            <a:r>
              <a:rPr lang="en-US" sz="4464" cap="none" dirty="0">
                <a:solidFill>
                  <a:schemeClr val="bg1"/>
                </a:solidFill>
                <a:latin typeface="Verdana"/>
                <a:ea typeface="Verdana"/>
                <a:cs typeface="Verdana"/>
                <a:sym typeface="Verdana"/>
              </a:rPr>
              <a:t> </a:t>
            </a:r>
            <a:endParaRPr dirty="0">
              <a:solidFill>
                <a:schemeClr val="bg1"/>
              </a:solidFill>
              <a:latin typeface="Verdana"/>
              <a:ea typeface="Verdana"/>
              <a:cs typeface="Verdana"/>
              <a:sym typeface="Verdana"/>
            </a:endParaRPr>
          </a:p>
          <a:p>
            <a:pPr marL="685800" lvl="0" indent="-685800" algn="l" rtl="0">
              <a:lnSpc>
                <a:spcPct val="100000"/>
              </a:lnSpc>
              <a:spcBef>
                <a:spcPts val="3600"/>
              </a:spcBef>
              <a:spcAft>
                <a:spcPts val="0"/>
              </a:spcAft>
              <a:buClr>
                <a:schemeClr val="bg1"/>
              </a:buClr>
              <a:buSzPts val="4687"/>
              <a:buFont typeface="Wingdings" panose="05000000000000000000" pitchFamily="2" charset="2"/>
              <a:buChar char="§"/>
            </a:pPr>
            <a:r>
              <a:rPr lang="en-US" sz="4000" b="1" cap="none" dirty="0">
                <a:solidFill>
                  <a:srgbClr val="002060"/>
                </a:solidFill>
                <a:latin typeface="Verdana"/>
                <a:ea typeface="Verdana"/>
                <a:cs typeface="Verdana"/>
                <a:sym typeface="Verdana"/>
              </a:rPr>
              <a:t>Reason:</a:t>
            </a:r>
            <a:r>
              <a:rPr lang="en-US" sz="4000" dirty="0">
                <a:solidFill>
                  <a:srgbClr val="002060"/>
                </a:solidFill>
                <a:latin typeface="Verdana"/>
                <a:ea typeface="Verdana"/>
                <a:cs typeface="Verdana"/>
                <a:sym typeface="Verdana"/>
              </a:rPr>
              <a:t>  </a:t>
            </a:r>
            <a:r>
              <a:rPr lang="en-US" dirty="0">
                <a:solidFill>
                  <a:schemeClr val="bg1"/>
                </a:solidFill>
                <a:latin typeface="Verdana"/>
                <a:ea typeface="Verdana"/>
                <a:cs typeface="Verdana"/>
                <a:sym typeface="Verdana"/>
              </a:rPr>
              <a:t>XGBoost is used for modeling due to its high performance, It excels in handling large datasets efficiently, providing regularization techniques, handling the collinearity between features, and leveraging ensemble learning</a:t>
            </a:r>
          </a:p>
          <a:p>
            <a:pPr marL="685800" lvl="0" indent="-685800" algn="l" rtl="0">
              <a:lnSpc>
                <a:spcPct val="100000"/>
              </a:lnSpc>
              <a:spcBef>
                <a:spcPts val="3600"/>
              </a:spcBef>
              <a:spcAft>
                <a:spcPts val="0"/>
              </a:spcAft>
              <a:buClr>
                <a:schemeClr val="bg1"/>
              </a:buClr>
              <a:buSzPts val="4687"/>
              <a:buFont typeface="Wingdings" panose="05000000000000000000" pitchFamily="2" charset="2"/>
              <a:buChar char="§"/>
            </a:pPr>
            <a:r>
              <a:rPr lang="en-US" sz="4000" b="1" dirty="0">
                <a:solidFill>
                  <a:srgbClr val="002060"/>
                </a:solidFill>
                <a:latin typeface="Verdana"/>
                <a:ea typeface="Verdana"/>
                <a:sym typeface="Verdana"/>
              </a:rPr>
              <a:t>Downside: </a:t>
            </a:r>
            <a:r>
              <a:rPr lang="en-US" dirty="0">
                <a:solidFill>
                  <a:schemeClr val="bg1"/>
                </a:solidFill>
                <a:latin typeface="Verdana"/>
                <a:ea typeface="Verdana"/>
                <a:sym typeface="Verdana"/>
              </a:rPr>
              <a:t>Tree models have a downside when dealing with regression problems if the scale is becoming larger so, just ensure to monitor the model after the production stage.</a:t>
            </a:r>
          </a:p>
          <a:p>
            <a:pPr marL="685800" indent="-685800">
              <a:lnSpc>
                <a:spcPct val="100000"/>
              </a:lnSpc>
              <a:spcBef>
                <a:spcPts val="3600"/>
              </a:spcBef>
              <a:buClr>
                <a:schemeClr val="bg1"/>
              </a:buClr>
              <a:buSzPts val="4687"/>
              <a:buFont typeface="Wingdings" panose="05000000000000000000" pitchFamily="2" charset="2"/>
              <a:buChar char="§"/>
            </a:pPr>
            <a:r>
              <a:rPr lang="en-US" sz="4000" b="1" dirty="0">
                <a:solidFill>
                  <a:srgbClr val="002060"/>
                </a:solidFill>
                <a:latin typeface="Verdana"/>
                <a:ea typeface="Verdana"/>
              </a:rPr>
              <a:t>Hyperparameter Tuning</a:t>
            </a:r>
            <a:r>
              <a:rPr lang="en-US" dirty="0">
                <a:solidFill>
                  <a:schemeClr val="bg1"/>
                </a:solidFill>
                <a:latin typeface="Verdana"/>
                <a:ea typeface="Verdana"/>
              </a:rPr>
              <a:t>: Bayesian optimization was used to fine-tune the model's hyperparameters with time series cross-validation.</a:t>
            </a:r>
          </a:p>
          <a:p>
            <a:pPr marL="685800" indent="-685800">
              <a:lnSpc>
                <a:spcPct val="100000"/>
              </a:lnSpc>
              <a:spcBef>
                <a:spcPts val="3600"/>
              </a:spcBef>
              <a:buClr>
                <a:schemeClr val="bg1"/>
              </a:buClr>
              <a:buSzPts val="4687"/>
              <a:buFont typeface="Wingdings" panose="05000000000000000000" pitchFamily="2" charset="2"/>
              <a:buChar char="§"/>
            </a:pPr>
            <a:r>
              <a:rPr lang="en-US" sz="4000" b="1" dirty="0">
                <a:solidFill>
                  <a:srgbClr val="002060"/>
                </a:solidFill>
                <a:latin typeface="Verdana"/>
                <a:ea typeface="Verdana"/>
              </a:rPr>
              <a:t>Train-Test Split: </a:t>
            </a:r>
            <a:r>
              <a:rPr lang="en-US" dirty="0">
                <a:solidFill>
                  <a:schemeClr val="bg1"/>
                </a:solidFill>
                <a:latin typeface="Verdana"/>
                <a:ea typeface="Verdana"/>
              </a:rPr>
              <a:t>The dataset was split into training (90%) and testing (10%) sets to evaluate model performance.</a:t>
            </a:r>
          </a:p>
          <a:p>
            <a:pPr marL="685800" lvl="0" indent="-685800" algn="l" rtl="0">
              <a:lnSpc>
                <a:spcPct val="100000"/>
              </a:lnSpc>
              <a:spcBef>
                <a:spcPts val="3600"/>
              </a:spcBef>
              <a:spcAft>
                <a:spcPts val="0"/>
              </a:spcAft>
              <a:buClr>
                <a:schemeClr val="bg1"/>
              </a:buClr>
              <a:buSzPts val="4687"/>
              <a:buFont typeface="Wingdings" panose="05000000000000000000" pitchFamily="2" charset="2"/>
              <a:buChar char="§"/>
            </a:pPr>
            <a:endParaRPr lang="en-US" dirty="0">
              <a:solidFill>
                <a:schemeClr val="bg1"/>
              </a:solidFill>
              <a:latin typeface="Verdana"/>
              <a:ea typeface="Verdana"/>
              <a:cs typeface="Verdana"/>
              <a:sym typeface="Verdana"/>
            </a:endParaRPr>
          </a:p>
        </p:txBody>
      </p:sp>
      <p:sp>
        <p:nvSpPr>
          <p:cNvPr id="137" name="Google Shape;137;p22"/>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8</a:t>
            </a:fld>
            <a:endParaRPr/>
          </a:p>
        </p:txBody>
      </p:sp>
      <p:sp>
        <p:nvSpPr>
          <p:cNvPr id="4" name="Google Shape;106;p20">
            <a:extLst>
              <a:ext uri="{FF2B5EF4-FFF2-40B4-BE49-F238E27FC236}">
                <a16:creationId xmlns:a16="http://schemas.microsoft.com/office/drawing/2014/main" id="{6AE589C1-BB1E-017D-2A8F-312326A62E7E}"/>
              </a:ext>
            </a:extLst>
          </p:cNvPr>
          <p:cNvSpPr txBox="1">
            <a:spLocks noGrp="1"/>
          </p:cNvSpPr>
          <p:nvPr>
            <p:ph type="title"/>
          </p:nvPr>
        </p:nvSpPr>
        <p:spPr>
          <a:xfrm>
            <a:off x="762000" y="1991048"/>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cap="none" dirty="0">
                <a:solidFill>
                  <a:srgbClr val="002060"/>
                </a:solidFill>
                <a:latin typeface="Verdana"/>
                <a:ea typeface="Verdana"/>
                <a:cs typeface="Verdana"/>
                <a:sym typeface="Verdana"/>
              </a:rPr>
              <a:t>Methodology</a:t>
            </a:r>
            <a:r>
              <a:rPr lang="ar-EG" sz="7200" b="1" cap="none" dirty="0">
                <a:solidFill>
                  <a:srgbClr val="002060"/>
                </a:solidFill>
                <a:latin typeface="Verdana"/>
                <a:ea typeface="Verdana"/>
                <a:cs typeface="Verdana"/>
                <a:sym typeface="Verdana"/>
              </a:rPr>
              <a:t> </a:t>
            </a:r>
            <a:r>
              <a:rPr lang="en-US" sz="7200" b="1" dirty="0">
                <a:solidFill>
                  <a:srgbClr val="002060"/>
                </a:solidFill>
                <a:latin typeface="Verdana"/>
                <a:ea typeface="Verdana"/>
                <a:cs typeface="Verdana"/>
                <a:sym typeface="Verdana"/>
              </a:rPr>
              <a:t>..con</a:t>
            </a:r>
            <a:endParaRPr sz="7200" b="1" dirty="0">
              <a:solidFill>
                <a:srgbClr val="002060"/>
              </a:solidFill>
              <a:latin typeface="Verdana"/>
              <a:ea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20000"/>
                <a:lumOff val="8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141">
          <a:extLst>
            <a:ext uri="{FF2B5EF4-FFF2-40B4-BE49-F238E27FC236}">
              <a16:creationId xmlns:a16="http://schemas.microsoft.com/office/drawing/2014/main" id="{5648553D-5C97-AE74-51D1-82AF0B9CBD92}"/>
            </a:ext>
          </a:extLst>
        </p:cNvPr>
        <p:cNvGrpSpPr/>
        <p:nvPr/>
      </p:nvGrpSpPr>
      <p:grpSpPr>
        <a:xfrm>
          <a:off x="0" y="0"/>
          <a:ext cx="0" cy="0"/>
          <a:chOff x="0" y="0"/>
          <a:chExt cx="0" cy="0"/>
        </a:xfrm>
      </p:grpSpPr>
      <p:sp>
        <p:nvSpPr>
          <p:cNvPr id="143" name="Google Shape;143;p23">
            <a:extLst>
              <a:ext uri="{FF2B5EF4-FFF2-40B4-BE49-F238E27FC236}">
                <a16:creationId xmlns:a16="http://schemas.microsoft.com/office/drawing/2014/main" id="{6DB14DD9-AFBB-65D3-94A6-C02AA4CA1A70}"/>
              </a:ext>
            </a:extLst>
          </p:cNvPr>
          <p:cNvSpPr txBox="1">
            <a:spLocks noGrp="1"/>
          </p:cNvSpPr>
          <p:nvPr>
            <p:ph type="body" idx="1"/>
          </p:nvPr>
        </p:nvSpPr>
        <p:spPr>
          <a:xfrm>
            <a:off x="716797" y="3319605"/>
            <a:ext cx="21863286" cy="3379775"/>
          </a:xfrm>
          <a:prstGeom prst="rect">
            <a:avLst/>
          </a:prstGeom>
          <a:noFill/>
          <a:ln>
            <a:noFill/>
          </a:ln>
        </p:spPr>
        <p:txBody>
          <a:bodyPr spcFirstLastPara="1" wrap="square" lIns="50800" tIns="50800" rIns="50800" bIns="50800" anchor="t" anchorCtr="0">
            <a:normAutofit/>
          </a:bodyPr>
          <a:lstStyle/>
          <a:p>
            <a:pPr marL="685800" lvl="0" indent="-685800" algn="l" rtl="0">
              <a:lnSpc>
                <a:spcPct val="100000"/>
              </a:lnSpc>
              <a:spcBef>
                <a:spcPts val="0"/>
              </a:spcBef>
              <a:spcAft>
                <a:spcPts val="0"/>
              </a:spcAft>
              <a:buClr>
                <a:schemeClr val="bg1"/>
              </a:buClr>
              <a:buSzPts val="4637"/>
              <a:buFont typeface="Wingdings" panose="05000000000000000000" pitchFamily="2" charset="2"/>
              <a:buChar char="§"/>
            </a:pPr>
            <a:r>
              <a:rPr lang="en-US" sz="4416" cap="none" dirty="0">
                <a:solidFill>
                  <a:schemeClr val="bg1"/>
                </a:solidFill>
                <a:latin typeface="Verdana"/>
                <a:ea typeface="Verdana"/>
                <a:cs typeface="Verdana"/>
                <a:sym typeface="Verdana"/>
              </a:rPr>
              <a:t>Evaluation Metrics used: Mean Absolute Error</a:t>
            </a:r>
          </a:p>
          <a:p>
            <a:pPr marL="685800" lvl="0" indent="-685800" algn="l" rtl="0">
              <a:lnSpc>
                <a:spcPct val="100000"/>
              </a:lnSpc>
              <a:spcBef>
                <a:spcPts val="0"/>
              </a:spcBef>
              <a:spcAft>
                <a:spcPts val="0"/>
              </a:spcAft>
              <a:buClr>
                <a:schemeClr val="bg1"/>
              </a:buClr>
              <a:buSzPts val="4637"/>
              <a:buFont typeface="Wingdings" panose="05000000000000000000" pitchFamily="2" charset="2"/>
              <a:buChar char="§"/>
            </a:pPr>
            <a:endParaRPr lang="en-US" sz="4416" cap="none" dirty="0">
              <a:solidFill>
                <a:schemeClr val="bg1"/>
              </a:solidFill>
              <a:latin typeface="Verdana"/>
              <a:ea typeface="Verdana"/>
              <a:cs typeface="Verdana"/>
              <a:sym typeface="Verdana"/>
            </a:endParaRPr>
          </a:p>
          <a:p>
            <a:pPr marL="685800" lvl="0" indent="-685800" algn="l" rtl="0">
              <a:lnSpc>
                <a:spcPct val="100000"/>
              </a:lnSpc>
              <a:spcBef>
                <a:spcPts val="0"/>
              </a:spcBef>
              <a:spcAft>
                <a:spcPts val="0"/>
              </a:spcAft>
              <a:buClr>
                <a:schemeClr val="bg1"/>
              </a:buClr>
              <a:buSzPts val="4637"/>
              <a:buFont typeface="Wingdings" panose="05000000000000000000" pitchFamily="2" charset="2"/>
              <a:buChar char="§"/>
            </a:pPr>
            <a:r>
              <a:rPr lang="en-US" sz="4416" dirty="0">
                <a:solidFill>
                  <a:schemeClr val="bg1"/>
                </a:solidFill>
                <a:latin typeface="Verdana"/>
                <a:ea typeface="Verdana"/>
                <a:cs typeface="Verdana"/>
                <a:sym typeface="Verdana"/>
              </a:rPr>
              <a:t>Comparing between before and after hyper parameter tuning and cross validation</a:t>
            </a:r>
            <a:endParaRPr dirty="0">
              <a:solidFill>
                <a:schemeClr val="bg1"/>
              </a:solidFill>
              <a:latin typeface="Verdana"/>
              <a:ea typeface="Verdana"/>
              <a:cs typeface="Verdana"/>
              <a:sym typeface="Verdana"/>
            </a:endParaRPr>
          </a:p>
        </p:txBody>
      </p:sp>
      <p:sp>
        <p:nvSpPr>
          <p:cNvPr id="144" name="Google Shape;144;p23">
            <a:extLst>
              <a:ext uri="{FF2B5EF4-FFF2-40B4-BE49-F238E27FC236}">
                <a16:creationId xmlns:a16="http://schemas.microsoft.com/office/drawing/2014/main" id="{4D85C5AF-1EB6-6F34-9C2B-83CEAB6EE50F}"/>
              </a:ext>
            </a:extLst>
          </p:cNvPr>
          <p:cNvSpPr txBox="1">
            <a:spLocks noGrp="1"/>
          </p:cNvSpPr>
          <p:nvPr>
            <p:ph type="sldNum" idx="4294967295"/>
          </p:nvPr>
        </p:nvSpPr>
        <p:spPr>
          <a:xfrm>
            <a:off x="23279100" y="609600"/>
            <a:ext cx="333748" cy="635000"/>
          </a:xfrm>
          <a:prstGeom prst="rect">
            <a:avLst/>
          </a:prstGeom>
          <a:noFill/>
          <a:ln>
            <a:noFill/>
          </a:ln>
        </p:spPr>
        <p:txBody>
          <a:bodyPr spcFirstLastPara="1" wrap="square" lIns="50800" tIns="50800" rIns="50800" bIns="50800" anchor="t" anchorCtr="0">
            <a:spAutoFit/>
          </a:bodyPr>
          <a:lstStyle/>
          <a:p>
            <a:pPr marL="0" lvl="0" indent="0" algn="r" rtl="0">
              <a:lnSpc>
                <a:spcPct val="80000"/>
              </a:lnSpc>
              <a:spcBef>
                <a:spcPts val="0"/>
              </a:spcBef>
              <a:spcAft>
                <a:spcPts val="0"/>
              </a:spcAft>
              <a:buClr>
                <a:srgbClr val="838787"/>
              </a:buClr>
              <a:buSzPts val="3600"/>
              <a:buFont typeface="Arial"/>
              <a:buNone/>
            </a:pPr>
            <a:fld id="{00000000-1234-1234-1234-123412341234}" type="slidenum">
              <a:rPr lang="en-US" sz="3600">
                <a:solidFill>
                  <a:srgbClr val="838787"/>
                </a:solidFill>
                <a:latin typeface="Arial"/>
                <a:ea typeface="Arial"/>
                <a:cs typeface="Arial"/>
                <a:sym typeface="Arial"/>
              </a:rPr>
              <a:t>9</a:t>
            </a:fld>
            <a:endParaRPr/>
          </a:p>
        </p:txBody>
      </p:sp>
      <p:sp>
        <p:nvSpPr>
          <p:cNvPr id="6" name="Google Shape;106;p20">
            <a:extLst>
              <a:ext uri="{FF2B5EF4-FFF2-40B4-BE49-F238E27FC236}">
                <a16:creationId xmlns:a16="http://schemas.microsoft.com/office/drawing/2014/main" id="{3029486B-C547-992A-18D5-F7EB44243564}"/>
              </a:ext>
            </a:extLst>
          </p:cNvPr>
          <p:cNvSpPr txBox="1">
            <a:spLocks noGrp="1"/>
          </p:cNvSpPr>
          <p:nvPr>
            <p:ph type="title"/>
          </p:nvPr>
        </p:nvSpPr>
        <p:spPr>
          <a:xfrm>
            <a:off x="762000" y="1991048"/>
            <a:ext cx="22860000" cy="1016000"/>
          </a:xfrm>
          <a:prstGeom prst="rect">
            <a:avLst/>
          </a:prstGeom>
          <a:noFill/>
          <a:ln>
            <a:noFill/>
          </a:ln>
        </p:spPr>
        <p:txBody>
          <a:bodyPr spcFirstLastPara="1" wrap="square" lIns="50800" tIns="50800" rIns="50800" bIns="50800" anchor="t" anchorCtr="0">
            <a:normAutofit/>
          </a:bodyPr>
          <a:lstStyle/>
          <a:p>
            <a:pPr marL="0" marR="0" lvl="0" indent="0" algn="l" rtl="0">
              <a:lnSpc>
                <a:spcPct val="80000"/>
              </a:lnSpc>
              <a:spcBef>
                <a:spcPts val="0"/>
              </a:spcBef>
              <a:spcAft>
                <a:spcPts val="0"/>
              </a:spcAft>
              <a:buClr>
                <a:schemeClr val="accent1"/>
              </a:buClr>
              <a:buSzPts val="7200"/>
              <a:buFont typeface="Arial"/>
              <a:buNone/>
            </a:pPr>
            <a:r>
              <a:rPr lang="en-US" sz="7200" b="1" cap="none" dirty="0">
                <a:solidFill>
                  <a:srgbClr val="002060"/>
                </a:solidFill>
                <a:latin typeface="Verdana"/>
                <a:ea typeface="Verdana"/>
                <a:cs typeface="Verdana"/>
                <a:sym typeface="Verdana"/>
              </a:rPr>
              <a:t>Model Performance</a:t>
            </a:r>
            <a:endParaRPr sz="7200" b="1" dirty="0">
              <a:solidFill>
                <a:srgbClr val="002060"/>
              </a:solidFill>
              <a:latin typeface="Verdana"/>
              <a:ea typeface="Verdana"/>
              <a:sym typeface="Verdana"/>
            </a:endParaRPr>
          </a:p>
        </p:txBody>
      </p:sp>
      <p:graphicFrame>
        <p:nvGraphicFramePr>
          <p:cNvPr id="2" name="Table 1">
            <a:extLst>
              <a:ext uri="{FF2B5EF4-FFF2-40B4-BE49-F238E27FC236}">
                <a16:creationId xmlns:a16="http://schemas.microsoft.com/office/drawing/2014/main" id="{2CADE13F-6A85-D955-3C45-969CB5EFA874}"/>
              </a:ext>
            </a:extLst>
          </p:cNvPr>
          <p:cNvGraphicFramePr>
            <a:graphicFrameLocks noGrp="1"/>
          </p:cNvGraphicFramePr>
          <p:nvPr>
            <p:extLst>
              <p:ext uri="{D42A27DB-BD31-4B8C-83A1-F6EECF244321}">
                <p14:modId xmlns:p14="http://schemas.microsoft.com/office/powerpoint/2010/main" val="2031249313"/>
              </p:ext>
            </p:extLst>
          </p:nvPr>
        </p:nvGraphicFramePr>
        <p:xfrm>
          <a:off x="6125028" y="7134292"/>
          <a:ext cx="12133944" cy="4590660"/>
        </p:xfrm>
        <a:graphic>
          <a:graphicData uri="http://schemas.openxmlformats.org/drawingml/2006/table">
            <a:tbl>
              <a:tblPr firstRow="1" bandRow="1">
                <a:tableStyleId>{5C22544A-7EE6-4342-B048-85BDC9FD1C3A}</a:tableStyleId>
              </a:tblPr>
              <a:tblGrid>
                <a:gridCol w="4044648">
                  <a:extLst>
                    <a:ext uri="{9D8B030D-6E8A-4147-A177-3AD203B41FA5}">
                      <a16:colId xmlns:a16="http://schemas.microsoft.com/office/drawing/2014/main" val="3521484650"/>
                    </a:ext>
                  </a:extLst>
                </a:gridCol>
                <a:gridCol w="4044648">
                  <a:extLst>
                    <a:ext uri="{9D8B030D-6E8A-4147-A177-3AD203B41FA5}">
                      <a16:colId xmlns:a16="http://schemas.microsoft.com/office/drawing/2014/main" val="3245789585"/>
                    </a:ext>
                  </a:extLst>
                </a:gridCol>
                <a:gridCol w="4044648">
                  <a:extLst>
                    <a:ext uri="{9D8B030D-6E8A-4147-A177-3AD203B41FA5}">
                      <a16:colId xmlns:a16="http://schemas.microsoft.com/office/drawing/2014/main" val="582342161"/>
                    </a:ext>
                  </a:extLst>
                </a:gridCol>
              </a:tblGrid>
              <a:tr h="15302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i="0" u="none" strike="noStrike" cap="none" dirty="0">
                        <a:solidFill>
                          <a:srgbClr val="002060"/>
                        </a:solidFill>
                        <a:latin typeface="Verdana"/>
                        <a:ea typeface="Verdana"/>
                        <a:cs typeface="Verdana"/>
                        <a:sym typeface="Verdan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rgbClr val="002060"/>
                          </a:solidFill>
                          <a:latin typeface="Verdana"/>
                          <a:ea typeface="Verdana"/>
                          <a:cs typeface="Verdana"/>
                          <a:sym typeface="Verdana"/>
                        </a:rPr>
                        <a:t>Before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rgbClr val="002060"/>
                          </a:solidFill>
                          <a:latin typeface="Verdana"/>
                          <a:ea typeface="Verdana"/>
                          <a:cs typeface="Verdana"/>
                          <a:sym typeface="Verdana"/>
                        </a:rPr>
                        <a:t>After</a:t>
                      </a:r>
                    </a:p>
                  </a:txBody>
                  <a:tcPr anchor="ctr"/>
                </a:tc>
                <a:extLst>
                  <a:ext uri="{0D108BD9-81ED-4DB2-BD59-A6C34878D82A}">
                    <a16:rowId xmlns:a16="http://schemas.microsoft.com/office/drawing/2014/main" val="4244043567"/>
                  </a:ext>
                </a:extLst>
              </a:tr>
              <a:tr h="1530220">
                <a:tc>
                  <a:txBody>
                    <a:bodyPr/>
                    <a:lstStyle/>
                    <a:p>
                      <a:pPr algn="ctr"/>
                      <a:r>
                        <a:rPr lang="en-US" sz="2400" b="1" i="0" u="none" strike="noStrike" cap="none" dirty="0">
                          <a:solidFill>
                            <a:srgbClr val="002060"/>
                          </a:solidFill>
                          <a:latin typeface="Verdana"/>
                          <a:ea typeface="Verdana"/>
                          <a:cs typeface="Verdana"/>
                          <a:sym typeface="Verdana"/>
                        </a:rPr>
                        <a:t>MAE on train</a:t>
                      </a:r>
                      <a:endParaRPr lang="en-US" sz="2400" dirty="0"/>
                    </a:p>
                  </a:txBody>
                  <a:tcPr anchor="ctr"/>
                </a:tc>
                <a:tc>
                  <a:txBody>
                    <a:bodyPr/>
                    <a:lstStyle/>
                    <a:p>
                      <a:pPr algn="ctr"/>
                      <a:r>
                        <a:rPr lang="en-US" sz="2400" b="1" i="0" u="none" strike="noStrike" cap="none" dirty="0">
                          <a:solidFill>
                            <a:srgbClr val="002060"/>
                          </a:solidFill>
                          <a:latin typeface="Verdana"/>
                          <a:ea typeface="Verdana"/>
                          <a:cs typeface="Verdana"/>
                          <a:sym typeface="Verdana"/>
                        </a:rPr>
                        <a:t>1.40</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1" i="0" u="none" strike="noStrike" cap="none" dirty="0">
                          <a:solidFill>
                            <a:srgbClr val="002060"/>
                          </a:solidFill>
                          <a:latin typeface="Verdana"/>
                          <a:ea typeface="Verdana"/>
                          <a:cs typeface="Verdana"/>
                          <a:sym typeface="Verdana"/>
                        </a:rPr>
                        <a:t>1. 41</a:t>
                      </a:r>
                    </a:p>
                  </a:txBody>
                  <a:tcPr anchor="ctr"/>
                </a:tc>
                <a:extLst>
                  <a:ext uri="{0D108BD9-81ED-4DB2-BD59-A6C34878D82A}">
                    <a16:rowId xmlns:a16="http://schemas.microsoft.com/office/drawing/2014/main" val="318794949"/>
                  </a:ext>
                </a:extLst>
              </a:tr>
              <a:tr h="1530220">
                <a:tc>
                  <a:txBody>
                    <a:bodyPr/>
                    <a:lstStyle/>
                    <a:p>
                      <a:pPr marR="0" algn="ctr" rtl="0">
                        <a:lnSpc>
                          <a:spcPct val="100000"/>
                        </a:lnSpc>
                        <a:spcBef>
                          <a:spcPts val="0"/>
                        </a:spcBef>
                        <a:spcAft>
                          <a:spcPts val="0"/>
                        </a:spcAft>
                        <a:buClr>
                          <a:srgbClr val="000000"/>
                        </a:buClr>
                        <a:buFont typeface="Arial"/>
                      </a:pPr>
                      <a:r>
                        <a:rPr lang="en-US" sz="2400" b="1" i="0" u="none" strike="noStrike" cap="none" dirty="0">
                          <a:solidFill>
                            <a:srgbClr val="002060"/>
                          </a:solidFill>
                          <a:latin typeface="Verdana"/>
                          <a:ea typeface="Verdana"/>
                          <a:cs typeface="Verdana"/>
                          <a:sym typeface="Verdana"/>
                        </a:rPr>
                        <a:t>MAE on test</a:t>
                      </a:r>
                      <a:endParaRPr lang="en-US" sz="2400" b="1" i="0" u="none" strike="noStrike" cap="none" dirty="0">
                        <a:solidFill>
                          <a:srgbClr val="002060"/>
                        </a:solidFill>
                        <a:latin typeface="Verdana"/>
                        <a:ea typeface="Verdana"/>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2400" b="1" i="0" u="none" strike="noStrike" cap="none" dirty="0">
                          <a:solidFill>
                            <a:srgbClr val="002060"/>
                          </a:solidFill>
                          <a:latin typeface="Verdana"/>
                          <a:ea typeface="Verdana"/>
                          <a:cs typeface="Verdana"/>
                          <a:sym typeface="Verdana"/>
                        </a:rPr>
                        <a:t>1.18</a:t>
                      </a:r>
                      <a:endParaRPr lang="en-US" sz="2400" b="1" i="0" u="none" strike="noStrike" cap="none" dirty="0">
                        <a:solidFill>
                          <a:srgbClr val="002060"/>
                        </a:solidFill>
                        <a:latin typeface="Verdana"/>
                        <a:ea typeface="Verdana"/>
                        <a:sym typeface="Arial"/>
                      </a:endParaRPr>
                    </a:p>
                  </a:txBody>
                  <a:tcPr anchor="ctr"/>
                </a:tc>
                <a:tc>
                  <a:txBody>
                    <a:bodyPr/>
                    <a:lstStyle/>
                    <a:p>
                      <a:pPr marR="0" algn="ctr" rtl="0">
                        <a:lnSpc>
                          <a:spcPct val="100000"/>
                        </a:lnSpc>
                        <a:spcBef>
                          <a:spcPts val="0"/>
                        </a:spcBef>
                        <a:spcAft>
                          <a:spcPts val="0"/>
                        </a:spcAft>
                        <a:buClr>
                          <a:srgbClr val="000000"/>
                        </a:buClr>
                        <a:buFont typeface="Arial"/>
                      </a:pPr>
                      <a:r>
                        <a:rPr lang="en-US" sz="2400" b="1" i="0" u="none" strike="noStrike" cap="none" dirty="0">
                          <a:solidFill>
                            <a:srgbClr val="002060"/>
                          </a:solidFill>
                          <a:latin typeface="Verdana"/>
                          <a:ea typeface="Verdana"/>
                          <a:cs typeface="Verdana"/>
                          <a:sym typeface="Verdana"/>
                        </a:rPr>
                        <a:t>1.16</a:t>
                      </a:r>
                      <a:endParaRPr lang="en-US" sz="2400" b="1" i="0" u="none" strike="noStrike" cap="none" dirty="0">
                        <a:solidFill>
                          <a:srgbClr val="002060"/>
                        </a:solidFill>
                        <a:latin typeface="Verdana"/>
                        <a:ea typeface="Verdana"/>
                        <a:sym typeface="Arial"/>
                      </a:endParaRPr>
                    </a:p>
                  </a:txBody>
                  <a:tcPr anchor="ctr"/>
                </a:tc>
                <a:extLst>
                  <a:ext uri="{0D108BD9-81ED-4DB2-BD59-A6C34878D82A}">
                    <a16:rowId xmlns:a16="http://schemas.microsoft.com/office/drawing/2014/main" val="1248376754"/>
                  </a:ext>
                </a:extLst>
              </a:tr>
            </a:tbl>
          </a:graphicData>
        </a:graphic>
      </p:graphicFrame>
    </p:spTree>
    <p:extLst>
      <p:ext uri="{BB962C8B-B14F-4D97-AF65-F5344CB8AC3E}">
        <p14:creationId xmlns:p14="http://schemas.microsoft.com/office/powerpoint/2010/main" val="3324824933"/>
      </p:ext>
    </p:extLst>
  </p:cSld>
  <p:clrMapOvr>
    <a:masterClrMapping/>
  </p:clrMapOvr>
</p:sld>
</file>

<file path=ppt/theme/theme1.xml><?xml version="1.0" encoding="utf-8"?>
<a:theme xmlns:a="http://schemas.openxmlformats.org/drawingml/2006/main"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837</Words>
  <Application>Microsoft Office PowerPoint</Application>
  <PresentationFormat>Custom</PresentationFormat>
  <Paragraphs>97</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Inter</vt:lpstr>
      <vt:lpstr>Avenir</vt:lpstr>
      <vt:lpstr>Verdana</vt:lpstr>
      <vt:lpstr>Helvetica Neue</vt:lpstr>
      <vt:lpstr>ui-sans-serif</vt:lpstr>
      <vt:lpstr>Wingdings</vt:lpstr>
      <vt:lpstr>Arial</vt:lpstr>
      <vt:lpstr>Calibri</vt:lpstr>
      <vt:lpstr>New_Template7</vt:lpstr>
      <vt:lpstr>Individual Household Electric Power Consumption </vt:lpstr>
      <vt:lpstr>Electric Power Consumption</vt:lpstr>
      <vt:lpstr>EXPLORATORY DATA ANALYSIS</vt:lpstr>
      <vt:lpstr>EXPLORATORY DATA ANALYSIS</vt:lpstr>
      <vt:lpstr>EXPLORATORY DATA ANALYSIS</vt:lpstr>
      <vt:lpstr>EXPLORATORY DATA ANALYSIS</vt:lpstr>
      <vt:lpstr>Methodology</vt:lpstr>
      <vt:lpstr>Methodology ..con</vt:lpstr>
      <vt:lpstr>Model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Ibrahim Elsayed Mohamed</cp:lastModifiedBy>
  <cp:revision>91</cp:revision>
  <dcterms:modified xsi:type="dcterms:W3CDTF">2025-02-06T19:55:04Z</dcterms:modified>
</cp:coreProperties>
</file>