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60" r:id="rId4"/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7916CC-CCFB-4964-A20F-FC2C8B5D535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A9A59A-5BE0-45B1-9AF6-7F46F74060A3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b="1" i="0" dirty="0"/>
            <a:t>Dataset details</a:t>
          </a:r>
          <a:endParaRPr lang="en-US" dirty="0"/>
        </a:p>
      </dgm:t>
    </dgm:pt>
    <dgm:pt modelId="{FB626DB6-34FD-4D19-A5FF-6F1AEEDB6F75}" type="parTrans" cxnId="{9658CAA4-FE2D-4661-BAB9-27F241B1AE3A}">
      <dgm:prSet/>
      <dgm:spPr/>
      <dgm:t>
        <a:bodyPr/>
        <a:lstStyle/>
        <a:p>
          <a:endParaRPr lang="en-US"/>
        </a:p>
      </dgm:t>
    </dgm:pt>
    <dgm:pt modelId="{1E1767BB-7DCD-42CE-BD77-0A3318CDB1B3}" type="sibTrans" cxnId="{9658CAA4-FE2D-4661-BAB9-27F241B1AE3A}">
      <dgm:prSet/>
      <dgm:spPr/>
      <dgm:t>
        <a:bodyPr/>
        <a:lstStyle/>
        <a:p>
          <a:endParaRPr lang="en-US"/>
        </a:p>
      </dgm:t>
    </dgm:pt>
    <dgm:pt modelId="{E4709C9D-2202-4B04-AFC5-8947D2FF96CF}" type="pres">
      <dgm:prSet presAssocID="{5D7916CC-CCFB-4964-A20F-FC2C8B5D5357}" presName="linearFlow" presStyleCnt="0">
        <dgm:presLayoutVars>
          <dgm:dir/>
          <dgm:resizeHandles val="exact"/>
        </dgm:presLayoutVars>
      </dgm:prSet>
      <dgm:spPr/>
    </dgm:pt>
    <dgm:pt modelId="{9CABE4AE-65BE-4835-BCD1-B4B5045AEED4}" type="pres">
      <dgm:prSet presAssocID="{2AA9A59A-5BE0-45B1-9AF6-7F46F74060A3}" presName="composite" presStyleCnt="0"/>
      <dgm:spPr/>
    </dgm:pt>
    <dgm:pt modelId="{1B302C9A-C4CC-48BB-BF1A-D98FCB8B3EDB}" type="pres">
      <dgm:prSet presAssocID="{2AA9A59A-5BE0-45B1-9AF6-7F46F74060A3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dgm:spPr>
    </dgm:pt>
    <dgm:pt modelId="{0176687F-8CFA-4B6E-B89D-AAD11D3683C6}" type="pres">
      <dgm:prSet presAssocID="{2AA9A59A-5BE0-45B1-9AF6-7F46F74060A3}" presName="txShp" presStyleLbl="node1" presStyleIdx="0" presStyleCnt="1">
        <dgm:presLayoutVars>
          <dgm:bulletEnabled val="1"/>
        </dgm:presLayoutVars>
      </dgm:prSet>
      <dgm:spPr/>
    </dgm:pt>
  </dgm:ptLst>
  <dgm:cxnLst>
    <dgm:cxn modelId="{C4DD1311-7029-43C4-9267-2A2742B8E67C}" type="presOf" srcId="{5D7916CC-CCFB-4964-A20F-FC2C8B5D5357}" destId="{E4709C9D-2202-4B04-AFC5-8947D2FF96CF}" srcOrd="0" destOrd="0" presId="urn:microsoft.com/office/officeart/2005/8/layout/vList3"/>
    <dgm:cxn modelId="{FCFE6177-0819-48CA-864E-390487EDBA32}" type="presOf" srcId="{2AA9A59A-5BE0-45B1-9AF6-7F46F74060A3}" destId="{0176687F-8CFA-4B6E-B89D-AAD11D3683C6}" srcOrd="0" destOrd="0" presId="urn:microsoft.com/office/officeart/2005/8/layout/vList3"/>
    <dgm:cxn modelId="{9658CAA4-FE2D-4661-BAB9-27F241B1AE3A}" srcId="{5D7916CC-CCFB-4964-A20F-FC2C8B5D5357}" destId="{2AA9A59A-5BE0-45B1-9AF6-7F46F74060A3}" srcOrd="0" destOrd="0" parTransId="{FB626DB6-34FD-4D19-A5FF-6F1AEEDB6F75}" sibTransId="{1E1767BB-7DCD-42CE-BD77-0A3318CDB1B3}"/>
    <dgm:cxn modelId="{B8C65348-D1E9-40FE-991D-FB47DF605A2D}" type="presParOf" srcId="{E4709C9D-2202-4B04-AFC5-8947D2FF96CF}" destId="{9CABE4AE-65BE-4835-BCD1-B4B5045AEED4}" srcOrd="0" destOrd="0" presId="urn:microsoft.com/office/officeart/2005/8/layout/vList3"/>
    <dgm:cxn modelId="{D5B83F0A-428C-467A-B7A6-B2EA0CC7919D}" type="presParOf" srcId="{9CABE4AE-65BE-4835-BCD1-B4B5045AEED4}" destId="{1B302C9A-C4CC-48BB-BF1A-D98FCB8B3EDB}" srcOrd="0" destOrd="0" presId="urn:microsoft.com/office/officeart/2005/8/layout/vList3"/>
    <dgm:cxn modelId="{BD2C5FF2-7652-494F-80C8-0727A85FB534}" type="presParOf" srcId="{9CABE4AE-65BE-4835-BCD1-B4B5045AEED4}" destId="{0176687F-8CFA-4B6E-B89D-AAD11D3683C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9A6B50-DC01-4275-A77E-86987101A39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303EA5-FE58-416A-8085-732E52ACDAF4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b="1" i="0" dirty="0"/>
            <a:t>Implementation details</a:t>
          </a:r>
          <a:endParaRPr lang="en-US" dirty="0"/>
        </a:p>
      </dgm:t>
    </dgm:pt>
    <dgm:pt modelId="{07DD5AFB-D692-4E97-926A-2D428D8BCCAB}" type="parTrans" cxnId="{E618AF4F-2B7F-418D-A0CB-4A657C2D9022}">
      <dgm:prSet/>
      <dgm:spPr/>
      <dgm:t>
        <a:bodyPr/>
        <a:lstStyle/>
        <a:p>
          <a:endParaRPr lang="en-US"/>
        </a:p>
      </dgm:t>
    </dgm:pt>
    <dgm:pt modelId="{91585ABC-B94F-418C-A0D3-B9030FBCDE8E}" type="sibTrans" cxnId="{E618AF4F-2B7F-418D-A0CB-4A657C2D9022}">
      <dgm:prSet/>
      <dgm:spPr/>
      <dgm:t>
        <a:bodyPr/>
        <a:lstStyle/>
        <a:p>
          <a:endParaRPr lang="en-US"/>
        </a:p>
      </dgm:t>
    </dgm:pt>
    <dgm:pt modelId="{972D5971-A3B0-4E27-A036-434BA4474C4B}" type="pres">
      <dgm:prSet presAssocID="{329A6B50-DC01-4275-A77E-86987101A39E}" presName="Name0" presStyleCnt="0">
        <dgm:presLayoutVars>
          <dgm:dir/>
          <dgm:resizeHandles val="exact"/>
        </dgm:presLayoutVars>
      </dgm:prSet>
      <dgm:spPr/>
    </dgm:pt>
    <dgm:pt modelId="{17DFA450-34E2-435A-8960-B33B2B6E69A6}" type="pres">
      <dgm:prSet presAssocID="{AA303EA5-FE58-416A-8085-732E52ACDAF4}" presName="node" presStyleLbl="node1" presStyleIdx="0" presStyleCnt="1">
        <dgm:presLayoutVars>
          <dgm:bulletEnabled val="1"/>
        </dgm:presLayoutVars>
      </dgm:prSet>
      <dgm:spPr/>
    </dgm:pt>
  </dgm:ptLst>
  <dgm:cxnLst>
    <dgm:cxn modelId="{E618AF4F-2B7F-418D-A0CB-4A657C2D9022}" srcId="{329A6B50-DC01-4275-A77E-86987101A39E}" destId="{AA303EA5-FE58-416A-8085-732E52ACDAF4}" srcOrd="0" destOrd="0" parTransId="{07DD5AFB-D692-4E97-926A-2D428D8BCCAB}" sibTransId="{91585ABC-B94F-418C-A0D3-B9030FBCDE8E}"/>
    <dgm:cxn modelId="{61DE81B3-D6B8-49E1-A99E-60415965A7F4}" type="presOf" srcId="{329A6B50-DC01-4275-A77E-86987101A39E}" destId="{972D5971-A3B0-4E27-A036-434BA4474C4B}" srcOrd="0" destOrd="0" presId="urn:microsoft.com/office/officeart/2005/8/layout/process1"/>
    <dgm:cxn modelId="{6E8500BD-ABE7-4B49-B5C2-E77BA6D48727}" type="presOf" srcId="{AA303EA5-FE58-416A-8085-732E52ACDAF4}" destId="{17DFA450-34E2-435A-8960-B33B2B6E69A6}" srcOrd="0" destOrd="0" presId="urn:microsoft.com/office/officeart/2005/8/layout/process1"/>
    <dgm:cxn modelId="{FB448087-3A75-4B5C-9046-1EB0A2FD1737}" type="presParOf" srcId="{972D5971-A3B0-4E27-A036-434BA4474C4B}" destId="{17DFA450-34E2-435A-8960-B33B2B6E69A6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0852F3-92C1-4824-91D6-78083B33E57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6FAA1B-EB16-4107-9029-0922893C39F5}">
      <dgm:prSet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sz="2000" dirty="0"/>
            <a:t>Use google drive and Colab to handle the run process.</a:t>
          </a:r>
        </a:p>
      </dgm:t>
    </dgm:pt>
    <dgm:pt modelId="{C5522B35-4BF9-4EBC-B40A-E19C15812317}" type="parTrans" cxnId="{276A6722-1607-489E-9A85-E8F45D803C57}">
      <dgm:prSet/>
      <dgm:spPr/>
      <dgm:t>
        <a:bodyPr/>
        <a:lstStyle/>
        <a:p>
          <a:endParaRPr lang="en-US"/>
        </a:p>
      </dgm:t>
    </dgm:pt>
    <dgm:pt modelId="{54862FFC-6D9B-4C9F-A3F2-788A2E1C8ADF}" type="sibTrans" cxnId="{276A6722-1607-489E-9A85-E8F45D803C57}">
      <dgm:prSet/>
      <dgm:spPr/>
      <dgm:t>
        <a:bodyPr/>
        <a:lstStyle/>
        <a:p>
          <a:endParaRPr lang="en-US"/>
        </a:p>
      </dgm:t>
    </dgm:pt>
    <dgm:pt modelId="{8CC97C23-3784-4CF4-871F-27FD9A70EB50}">
      <dgm:prSet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sz="2000" dirty="0"/>
            <a:t>Make function take path of train or test file and return numpy array contain of all images in this file with labels.</a:t>
          </a:r>
        </a:p>
      </dgm:t>
    </dgm:pt>
    <dgm:pt modelId="{E6A5FED8-1B2B-4420-89CA-E0735FE16769}" type="parTrans" cxnId="{AF23C25F-D0AB-4C1F-8DBD-DA2299D931F4}">
      <dgm:prSet/>
      <dgm:spPr/>
      <dgm:t>
        <a:bodyPr/>
        <a:lstStyle/>
        <a:p>
          <a:endParaRPr lang="en-US"/>
        </a:p>
      </dgm:t>
    </dgm:pt>
    <dgm:pt modelId="{EF2E9BCA-CC8A-4CC3-8670-514F7C86F502}" type="sibTrans" cxnId="{AF23C25F-D0AB-4C1F-8DBD-DA2299D931F4}">
      <dgm:prSet/>
      <dgm:spPr/>
      <dgm:t>
        <a:bodyPr/>
        <a:lstStyle/>
        <a:p>
          <a:endParaRPr lang="en-US"/>
        </a:p>
      </dgm:t>
    </dgm:pt>
    <dgm:pt modelId="{11EC845C-6504-4920-AC4B-32EBBB1CD051}">
      <dgm:prSet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sz="2000" dirty="0"/>
            <a:t>Put all images in x and all labels in y to randomize them.</a:t>
          </a:r>
        </a:p>
      </dgm:t>
    </dgm:pt>
    <dgm:pt modelId="{5E24144B-45D1-495D-B077-520FA27C65B0}" type="parTrans" cxnId="{92AE6BD6-D37B-41C1-B1B1-B8FE4A0F8897}">
      <dgm:prSet/>
      <dgm:spPr/>
      <dgm:t>
        <a:bodyPr/>
        <a:lstStyle/>
        <a:p>
          <a:endParaRPr lang="en-US"/>
        </a:p>
      </dgm:t>
    </dgm:pt>
    <dgm:pt modelId="{27B82D32-72DC-4C8E-85C9-7C2514E10749}" type="sibTrans" cxnId="{92AE6BD6-D37B-41C1-B1B1-B8FE4A0F8897}">
      <dgm:prSet/>
      <dgm:spPr/>
      <dgm:t>
        <a:bodyPr/>
        <a:lstStyle/>
        <a:p>
          <a:endParaRPr lang="en-US"/>
        </a:p>
      </dgm:t>
    </dgm:pt>
    <dgm:pt modelId="{838FBF16-5961-497C-9655-2CAE80660902}">
      <dgm:prSet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sz="2000" dirty="0"/>
            <a:t>Split data to train and test,  test size = 30% of data.</a:t>
          </a:r>
        </a:p>
      </dgm:t>
    </dgm:pt>
    <dgm:pt modelId="{E7561DB3-208C-4FB8-81C2-5A5D2B756D89}" type="parTrans" cxnId="{A1B32EA4-B295-4B98-935E-8571D3998772}">
      <dgm:prSet/>
      <dgm:spPr/>
      <dgm:t>
        <a:bodyPr/>
        <a:lstStyle/>
        <a:p>
          <a:endParaRPr lang="en-US"/>
        </a:p>
      </dgm:t>
    </dgm:pt>
    <dgm:pt modelId="{A414535A-71D4-4F07-A0AF-FB6E0505099D}" type="sibTrans" cxnId="{A1B32EA4-B295-4B98-935E-8571D3998772}">
      <dgm:prSet/>
      <dgm:spPr/>
      <dgm:t>
        <a:bodyPr/>
        <a:lstStyle/>
        <a:p>
          <a:endParaRPr lang="en-US"/>
        </a:p>
      </dgm:t>
    </dgm:pt>
    <dgm:pt modelId="{7F2BE87E-3F45-4446-8C51-84AAF5F341A2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Create CNN model has 6 layers contain of zero padding, </a:t>
          </a:r>
          <a:r>
            <a:rPr lang="en-US" b="0" i="0" dirty="0"/>
            <a:t>convolutional, batch normalization, max pooling then dropout and 4 hidden layers each one has dropout then activation function.</a:t>
          </a:r>
          <a:endParaRPr lang="en-US" dirty="0"/>
        </a:p>
      </dgm:t>
    </dgm:pt>
    <dgm:pt modelId="{A5F998C6-CE6D-413B-88EA-755431524EE1}" type="parTrans" cxnId="{E30D37CB-DB75-4CAA-8FA3-4A9893C4D523}">
      <dgm:prSet/>
      <dgm:spPr/>
      <dgm:t>
        <a:bodyPr/>
        <a:lstStyle/>
        <a:p>
          <a:endParaRPr lang="en-US"/>
        </a:p>
      </dgm:t>
    </dgm:pt>
    <dgm:pt modelId="{556D6864-378B-4FD1-8EA9-89B2DBE19A54}" type="sibTrans" cxnId="{E30D37CB-DB75-4CAA-8FA3-4A9893C4D523}">
      <dgm:prSet/>
      <dgm:spPr/>
      <dgm:t>
        <a:bodyPr/>
        <a:lstStyle/>
        <a:p>
          <a:endParaRPr lang="en-US"/>
        </a:p>
      </dgm:t>
    </dgm:pt>
    <dgm:pt modelId="{E7800119-865E-46C5-86A8-E926F514483E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Evaluate model with plot accuracy, loss and confusion matrix</a:t>
          </a:r>
        </a:p>
      </dgm:t>
    </dgm:pt>
    <dgm:pt modelId="{F093ED35-6F43-4A13-BD9E-45CA70F7E84B}" type="parTrans" cxnId="{A2E86FBC-6BAB-4DBC-B843-00D0F95B6172}">
      <dgm:prSet/>
      <dgm:spPr/>
      <dgm:t>
        <a:bodyPr/>
        <a:lstStyle/>
        <a:p>
          <a:endParaRPr lang="en-US"/>
        </a:p>
      </dgm:t>
    </dgm:pt>
    <dgm:pt modelId="{8070B36E-4A6D-41AF-B195-2E71DF91E7A4}" type="sibTrans" cxnId="{A2E86FBC-6BAB-4DBC-B843-00D0F95B6172}">
      <dgm:prSet/>
      <dgm:spPr/>
      <dgm:t>
        <a:bodyPr/>
        <a:lstStyle/>
        <a:p>
          <a:endParaRPr lang="en-US"/>
        </a:p>
      </dgm:t>
    </dgm:pt>
    <dgm:pt modelId="{8204C775-3550-4522-B870-93FA3C04B8AE}" type="pres">
      <dgm:prSet presAssocID="{280852F3-92C1-4824-91D6-78083B33E570}" presName="Name0" presStyleCnt="0">
        <dgm:presLayoutVars>
          <dgm:chMax val="7"/>
          <dgm:chPref val="7"/>
          <dgm:dir/>
        </dgm:presLayoutVars>
      </dgm:prSet>
      <dgm:spPr/>
    </dgm:pt>
    <dgm:pt modelId="{A0EF69B7-5C24-48C1-8817-3C43AC4AC05E}" type="pres">
      <dgm:prSet presAssocID="{280852F3-92C1-4824-91D6-78083B33E570}" presName="Name1" presStyleCnt="0"/>
      <dgm:spPr/>
    </dgm:pt>
    <dgm:pt modelId="{C23F7062-21D5-452C-91C4-3BE33476766F}" type="pres">
      <dgm:prSet presAssocID="{280852F3-92C1-4824-91D6-78083B33E570}" presName="cycle" presStyleCnt="0"/>
      <dgm:spPr/>
    </dgm:pt>
    <dgm:pt modelId="{9A49DDE1-0320-4250-855E-CB539FB7CB86}" type="pres">
      <dgm:prSet presAssocID="{280852F3-92C1-4824-91D6-78083B33E570}" presName="srcNode" presStyleLbl="node1" presStyleIdx="0" presStyleCnt="6"/>
      <dgm:spPr/>
    </dgm:pt>
    <dgm:pt modelId="{0C3B5D8D-12BB-460A-9702-20EC293B949E}" type="pres">
      <dgm:prSet presAssocID="{280852F3-92C1-4824-91D6-78083B33E570}" presName="conn" presStyleLbl="parChTrans1D2" presStyleIdx="0" presStyleCnt="1"/>
      <dgm:spPr/>
    </dgm:pt>
    <dgm:pt modelId="{4EF6B55F-B690-4F68-B022-55DE01BEBF5B}" type="pres">
      <dgm:prSet presAssocID="{280852F3-92C1-4824-91D6-78083B33E570}" presName="extraNode" presStyleLbl="node1" presStyleIdx="0" presStyleCnt="6"/>
      <dgm:spPr/>
    </dgm:pt>
    <dgm:pt modelId="{A0BA393D-EC16-4B4E-9986-4F9224A732BB}" type="pres">
      <dgm:prSet presAssocID="{280852F3-92C1-4824-91D6-78083B33E570}" presName="dstNode" presStyleLbl="node1" presStyleIdx="0" presStyleCnt="6"/>
      <dgm:spPr/>
    </dgm:pt>
    <dgm:pt modelId="{CF71BCDB-31A7-4084-8A09-AFC5EEA9D9DD}" type="pres">
      <dgm:prSet presAssocID="{D66FAA1B-EB16-4107-9029-0922893C39F5}" presName="text_1" presStyleLbl="node1" presStyleIdx="0" presStyleCnt="6">
        <dgm:presLayoutVars>
          <dgm:bulletEnabled val="1"/>
        </dgm:presLayoutVars>
      </dgm:prSet>
      <dgm:spPr/>
    </dgm:pt>
    <dgm:pt modelId="{4C205022-8D64-4955-8840-D8F7A143EFA0}" type="pres">
      <dgm:prSet presAssocID="{D66FAA1B-EB16-4107-9029-0922893C39F5}" presName="accent_1" presStyleCnt="0"/>
      <dgm:spPr/>
    </dgm:pt>
    <dgm:pt modelId="{15322B36-BBC6-4CB3-BB25-9DA4B4C8A687}" type="pres">
      <dgm:prSet presAssocID="{D66FAA1B-EB16-4107-9029-0922893C39F5}" presName="accentRepeatNode" presStyleLbl="solidFgAcc1" presStyleIdx="0" presStyleCnt="6"/>
      <dgm:spPr/>
    </dgm:pt>
    <dgm:pt modelId="{46A31A9C-F85D-4EDA-A594-081A19D6F03E}" type="pres">
      <dgm:prSet presAssocID="{8CC97C23-3784-4CF4-871F-27FD9A70EB50}" presName="text_2" presStyleLbl="node1" presStyleIdx="1" presStyleCnt="6">
        <dgm:presLayoutVars>
          <dgm:bulletEnabled val="1"/>
        </dgm:presLayoutVars>
      </dgm:prSet>
      <dgm:spPr/>
    </dgm:pt>
    <dgm:pt modelId="{A04AFDBA-DF07-49D2-9F55-6F3F980D5723}" type="pres">
      <dgm:prSet presAssocID="{8CC97C23-3784-4CF4-871F-27FD9A70EB50}" presName="accent_2" presStyleCnt="0"/>
      <dgm:spPr/>
    </dgm:pt>
    <dgm:pt modelId="{7F458F0F-C11F-4B30-8B46-55F5D1AEA7B4}" type="pres">
      <dgm:prSet presAssocID="{8CC97C23-3784-4CF4-871F-27FD9A70EB50}" presName="accentRepeatNode" presStyleLbl="solidFgAcc1" presStyleIdx="1" presStyleCnt="6"/>
      <dgm:spPr/>
    </dgm:pt>
    <dgm:pt modelId="{9980AAA6-DB16-48C7-83BF-D42CAA42BCC7}" type="pres">
      <dgm:prSet presAssocID="{11EC845C-6504-4920-AC4B-32EBBB1CD051}" presName="text_3" presStyleLbl="node1" presStyleIdx="2" presStyleCnt="6">
        <dgm:presLayoutVars>
          <dgm:bulletEnabled val="1"/>
        </dgm:presLayoutVars>
      </dgm:prSet>
      <dgm:spPr/>
    </dgm:pt>
    <dgm:pt modelId="{4C547431-35D7-4B66-860D-751223813A3A}" type="pres">
      <dgm:prSet presAssocID="{11EC845C-6504-4920-AC4B-32EBBB1CD051}" presName="accent_3" presStyleCnt="0"/>
      <dgm:spPr/>
    </dgm:pt>
    <dgm:pt modelId="{CDB6C3D6-BBD1-4200-89A1-C38E077572BC}" type="pres">
      <dgm:prSet presAssocID="{11EC845C-6504-4920-AC4B-32EBBB1CD051}" presName="accentRepeatNode" presStyleLbl="solidFgAcc1" presStyleIdx="2" presStyleCnt="6"/>
      <dgm:spPr/>
    </dgm:pt>
    <dgm:pt modelId="{F6A67DEF-C53B-4F01-ACE3-1331E5AE61DB}" type="pres">
      <dgm:prSet presAssocID="{838FBF16-5961-497C-9655-2CAE80660902}" presName="text_4" presStyleLbl="node1" presStyleIdx="3" presStyleCnt="6">
        <dgm:presLayoutVars>
          <dgm:bulletEnabled val="1"/>
        </dgm:presLayoutVars>
      </dgm:prSet>
      <dgm:spPr/>
    </dgm:pt>
    <dgm:pt modelId="{AE9517B9-781C-4B49-BA17-3E9AE61D9254}" type="pres">
      <dgm:prSet presAssocID="{838FBF16-5961-497C-9655-2CAE80660902}" presName="accent_4" presStyleCnt="0"/>
      <dgm:spPr/>
    </dgm:pt>
    <dgm:pt modelId="{BBD61C22-37D2-409E-A1BB-0A1EBC5D3DD0}" type="pres">
      <dgm:prSet presAssocID="{838FBF16-5961-497C-9655-2CAE80660902}" presName="accentRepeatNode" presStyleLbl="solidFgAcc1" presStyleIdx="3" presStyleCnt="6"/>
      <dgm:spPr/>
    </dgm:pt>
    <dgm:pt modelId="{0B5628B2-AAD8-41EF-85CF-98F22E80E473}" type="pres">
      <dgm:prSet presAssocID="{7F2BE87E-3F45-4446-8C51-84AAF5F341A2}" presName="text_5" presStyleLbl="node1" presStyleIdx="4" presStyleCnt="6">
        <dgm:presLayoutVars>
          <dgm:bulletEnabled val="1"/>
        </dgm:presLayoutVars>
      </dgm:prSet>
      <dgm:spPr/>
    </dgm:pt>
    <dgm:pt modelId="{0F8640E8-F952-4444-82BA-3BD31DEE6C3E}" type="pres">
      <dgm:prSet presAssocID="{7F2BE87E-3F45-4446-8C51-84AAF5F341A2}" presName="accent_5" presStyleCnt="0"/>
      <dgm:spPr/>
    </dgm:pt>
    <dgm:pt modelId="{8BF25FA9-89EA-4A73-8193-AFCFDDD0C9F1}" type="pres">
      <dgm:prSet presAssocID="{7F2BE87E-3F45-4446-8C51-84AAF5F341A2}" presName="accentRepeatNode" presStyleLbl="solidFgAcc1" presStyleIdx="4" presStyleCnt="6"/>
      <dgm:spPr/>
    </dgm:pt>
    <dgm:pt modelId="{C69C4841-BA25-4468-98C6-2A719342CA5A}" type="pres">
      <dgm:prSet presAssocID="{E7800119-865E-46C5-86A8-E926F514483E}" presName="text_6" presStyleLbl="node1" presStyleIdx="5" presStyleCnt="6">
        <dgm:presLayoutVars>
          <dgm:bulletEnabled val="1"/>
        </dgm:presLayoutVars>
      </dgm:prSet>
      <dgm:spPr/>
    </dgm:pt>
    <dgm:pt modelId="{43D498F7-FD5F-4EB2-BD65-53356F1A12F1}" type="pres">
      <dgm:prSet presAssocID="{E7800119-865E-46C5-86A8-E926F514483E}" presName="accent_6" presStyleCnt="0"/>
      <dgm:spPr/>
    </dgm:pt>
    <dgm:pt modelId="{8F689440-5607-4921-8E9B-1864E1100BC0}" type="pres">
      <dgm:prSet presAssocID="{E7800119-865E-46C5-86A8-E926F514483E}" presName="accentRepeatNode" presStyleLbl="solidFgAcc1" presStyleIdx="5" presStyleCnt="6"/>
      <dgm:spPr/>
    </dgm:pt>
  </dgm:ptLst>
  <dgm:cxnLst>
    <dgm:cxn modelId="{BABCBE0E-8BD2-4B8C-838D-1FF9A6A515B0}" type="presOf" srcId="{280852F3-92C1-4824-91D6-78083B33E570}" destId="{8204C775-3550-4522-B870-93FA3C04B8AE}" srcOrd="0" destOrd="0" presId="urn:microsoft.com/office/officeart/2008/layout/VerticalCurvedList"/>
    <dgm:cxn modelId="{276A6722-1607-489E-9A85-E8F45D803C57}" srcId="{280852F3-92C1-4824-91D6-78083B33E570}" destId="{D66FAA1B-EB16-4107-9029-0922893C39F5}" srcOrd="0" destOrd="0" parTransId="{C5522B35-4BF9-4EBC-B40A-E19C15812317}" sibTransId="{54862FFC-6D9B-4C9F-A3F2-788A2E1C8ADF}"/>
    <dgm:cxn modelId="{AF23C25F-D0AB-4C1F-8DBD-DA2299D931F4}" srcId="{280852F3-92C1-4824-91D6-78083B33E570}" destId="{8CC97C23-3784-4CF4-871F-27FD9A70EB50}" srcOrd="1" destOrd="0" parTransId="{E6A5FED8-1B2B-4420-89CA-E0735FE16769}" sibTransId="{EF2E9BCA-CC8A-4CC3-8670-514F7C86F502}"/>
    <dgm:cxn modelId="{E2571E60-8072-46B8-813E-940C1292669B}" type="presOf" srcId="{54862FFC-6D9B-4C9F-A3F2-788A2E1C8ADF}" destId="{0C3B5D8D-12BB-460A-9702-20EC293B949E}" srcOrd="0" destOrd="0" presId="urn:microsoft.com/office/officeart/2008/layout/VerticalCurvedList"/>
    <dgm:cxn modelId="{887B6641-E194-4611-A0DA-5A029E0110BE}" type="presOf" srcId="{8CC97C23-3784-4CF4-871F-27FD9A70EB50}" destId="{46A31A9C-F85D-4EDA-A594-081A19D6F03E}" srcOrd="0" destOrd="0" presId="urn:microsoft.com/office/officeart/2008/layout/VerticalCurvedList"/>
    <dgm:cxn modelId="{1F0E754D-4E53-4E59-9815-728CFBDC7AFC}" type="presOf" srcId="{E7800119-865E-46C5-86A8-E926F514483E}" destId="{C69C4841-BA25-4468-98C6-2A719342CA5A}" srcOrd="0" destOrd="0" presId="urn:microsoft.com/office/officeart/2008/layout/VerticalCurvedList"/>
    <dgm:cxn modelId="{A1B32EA4-B295-4B98-935E-8571D3998772}" srcId="{280852F3-92C1-4824-91D6-78083B33E570}" destId="{838FBF16-5961-497C-9655-2CAE80660902}" srcOrd="3" destOrd="0" parTransId="{E7561DB3-208C-4FB8-81C2-5A5D2B756D89}" sibTransId="{A414535A-71D4-4F07-A0AF-FB6E0505099D}"/>
    <dgm:cxn modelId="{D84772B9-4A1C-458E-9E8E-6418E77394DF}" type="presOf" srcId="{7F2BE87E-3F45-4446-8C51-84AAF5F341A2}" destId="{0B5628B2-AAD8-41EF-85CF-98F22E80E473}" srcOrd="0" destOrd="0" presId="urn:microsoft.com/office/officeart/2008/layout/VerticalCurvedList"/>
    <dgm:cxn modelId="{A2E86FBC-6BAB-4DBC-B843-00D0F95B6172}" srcId="{280852F3-92C1-4824-91D6-78083B33E570}" destId="{E7800119-865E-46C5-86A8-E926F514483E}" srcOrd="5" destOrd="0" parTransId="{F093ED35-6F43-4A13-BD9E-45CA70F7E84B}" sibTransId="{8070B36E-4A6D-41AF-B195-2E71DF91E7A4}"/>
    <dgm:cxn modelId="{A06470C9-8628-4C03-955E-92D71B1C0680}" type="presOf" srcId="{838FBF16-5961-497C-9655-2CAE80660902}" destId="{F6A67DEF-C53B-4F01-ACE3-1331E5AE61DB}" srcOrd="0" destOrd="0" presId="urn:microsoft.com/office/officeart/2008/layout/VerticalCurvedList"/>
    <dgm:cxn modelId="{E30D37CB-DB75-4CAA-8FA3-4A9893C4D523}" srcId="{280852F3-92C1-4824-91D6-78083B33E570}" destId="{7F2BE87E-3F45-4446-8C51-84AAF5F341A2}" srcOrd="4" destOrd="0" parTransId="{A5F998C6-CE6D-413B-88EA-755431524EE1}" sibTransId="{556D6864-378B-4FD1-8EA9-89B2DBE19A54}"/>
    <dgm:cxn modelId="{92AE6BD6-D37B-41C1-B1B1-B8FE4A0F8897}" srcId="{280852F3-92C1-4824-91D6-78083B33E570}" destId="{11EC845C-6504-4920-AC4B-32EBBB1CD051}" srcOrd="2" destOrd="0" parTransId="{5E24144B-45D1-495D-B077-520FA27C65B0}" sibTransId="{27B82D32-72DC-4C8E-85C9-7C2514E10749}"/>
    <dgm:cxn modelId="{939AC1E6-411E-41F5-8317-4FE258726724}" type="presOf" srcId="{11EC845C-6504-4920-AC4B-32EBBB1CD051}" destId="{9980AAA6-DB16-48C7-83BF-D42CAA42BCC7}" srcOrd="0" destOrd="0" presId="urn:microsoft.com/office/officeart/2008/layout/VerticalCurvedList"/>
    <dgm:cxn modelId="{50F120EA-1DDB-46D6-9D2F-B8960CEAE305}" type="presOf" srcId="{D66FAA1B-EB16-4107-9029-0922893C39F5}" destId="{CF71BCDB-31A7-4084-8A09-AFC5EEA9D9DD}" srcOrd="0" destOrd="0" presId="urn:microsoft.com/office/officeart/2008/layout/VerticalCurvedList"/>
    <dgm:cxn modelId="{9C73717C-2BD5-4044-B1AE-077FEB2A6E01}" type="presParOf" srcId="{8204C775-3550-4522-B870-93FA3C04B8AE}" destId="{A0EF69B7-5C24-48C1-8817-3C43AC4AC05E}" srcOrd="0" destOrd="0" presId="urn:microsoft.com/office/officeart/2008/layout/VerticalCurvedList"/>
    <dgm:cxn modelId="{AC4F8FDA-2DFF-4AB5-8921-6F7FECC979D4}" type="presParOf" srcId="{A0EF69B7-5C24-48C1-8817-3C43AC4AC05E}" destId="{C23F7062-21D5-452C-91C4-3BE33476766F}" srcOrd="0" destOrd="0" presId="urn:microsoft.com/office/officeart/2008/layout/VerticalCurvedList"/>
    <dgm:cxn modelId="{8AD2E103-07CD-482D-B990-6DC1643C430F}" type="presParOf" srcId="{C23F7062-21D5-452C-91C4-3BE33476766F}" destId="{9A49DDE1-0320-4250-855E-CB539FB7CB86}" srcOrd="0" destOrd="0" presId="urn:microsoft.com/office/officeart/2008/layout/VerticalCurvedList"/>
    <dgm:cxn modelId="{976A4C44-0A5D-4F64-AED1-D46BF8D60DF7}" type="presParOf" srcId="{C23F7062-21D5-452C-91C4-3BE33476766F}" destId="{0C3B5D8D-12BB-460A-9702-20EC293B949E}" srcOrd="1" destOrd="0" presId="urn:microsoft.com/office/officeart/2008/layout/VerticalCurvedList"/>
    <dgm:cxn modelId="{2C9522A6-F0CC-44B5-A83E-8569DEF32108}" type="presParOf" srcId="{C23F7062-21D5-452C-91C4-3BE33476766F}" destId="{4EF6B55F-B690-4F68-B022-55DE01BEBF5B}" srcOrd="2" destOrd="0" presId="urn:microsoft.com/office/officeart/2008/layout/VerticalCurvedList"/>
    <dgm:cxn modelId="{99D985FC-17B8-4474-9F31-F467035D77D2}" type="presParOf" srcId="{C23F7062-21D5-452C-91C4-3BE33476766F}" destId="{A0BA393D-EC16-4B4E-9986-4F9224A732BB}" srcOrd="3" destOrd="0" presId="urn:microsoft.com/office/officeart/2008/layout/VerticalCurvedList"/>
    <dgm:cxn modelId="{AAE1E85D-2CB8-4F6F-871E-494FDAF110B8}" type="presParOf" srcId="{A0EF69B7-5C24-48C1-8817-3C43AC4AC05E}" destId="{CF71BCDB-31A7-4084-8A09-AFC5EEA9D9DD}" srcOrd="1" destOrd="0" presId="urn:microsoft.com/office/officeart/2008/layout/VerticalCurvedList"/>
    <dgm:cxn modelId="{78B8E0EC-B29B-457A-BC54-D1BDDF4C0159}" type="presParOf" srcId="{A0EF69B7-5C24-48C1-8817-3C43AC4AC05E}" destId="{4C205022-8D64-4955-8840-D8F7A143EFA0}" srcOrd="2" destOrd="0" presId="urn:microsoft.com/office/officeart/2008/layout/VerticalCurvedList"/>
    <dgm:cxn modelId="{151B8A28-3364-4A15-8FFC-A4C3796722D5}" type="presParOf" srcId="{4C205022-8D64-4955-8840-D8F7A143EFA0}" destId="{15322B36-BBC6-4CB3-BB25-9DA4B4C8A687}" srcOrd="0" destOrd="0" presId="urn:microsoft.com/office/officeart/2008/layout/VerticalCurvedList"/>
    <dgm:cxn modelId="{5B4A90EC-769E-4C2E-B9E9-FF62E8853414}" type="presParOf" srcId="{A0EF69B7-5C24-48C1-8817-3C43AC4AC05E}" destId="{46A31A9C-F85D-4EDA-A594-081A19D6F03E}" srcOrd="3" destOrd="0" presId="urn:microsoft.com/office/officeart/2008/layout/VerticalCurvedList"/>
    <dgm:cxn modelId="{6540C0EB-DF13-41BE-8698-E0036754644F}" type="presParOf" srcId="{A0EF69B7-5C24-48C1-8817-3C43AC4AC05E}" destId="{A04AFDBA-DF07-49D2-9F55-6F3F980D5723}" srcOrd="4" destOrd="0" presId="urn:microsoft.com/office/officeart/2008/layout/VerticalCurvedList"/>
    <dgm:cxn modelId="{49BEF076-E38F-4999-8A0F-E217172E4AB3}" type="presParOf" srcId="{A04AFDBA-DF07-49D2-9F55-6F3F980D5723}" destId="{7F458F0F-C11F-4B30-8B46-55F5D1AEA7B4}" srcOrd="0" destOrd="0" presId="urn:microsoft.com/office/officeart/2008/layout/VerticalCurvedList"/>
    <dgm:cxn modelId="{1983C9EC-761D-4DF5-A833-D6911086A30C}" type="presParOf" srcId="{A0EF69B7-5C24-48C1-8817-3C43AC4AC05E}" destId="{9980AAA6-DB16-48C7-83BF-D42CAA42BCC7}" srcOrd="5" destOrd="0" presId="urn:microsoft.com/office/officeart/2008/layout/VerticalCurvedList"/>
    <dgm:cxn modelId="{2160282F-3622-4824-8AAC-DFE168C96433}" type="presParOf" srcId="{A0EF69B7-5C24-48C1-8817-3C43AC4AC05E}" destId="{4C547431-35D7-4B66-860D-751223813A3A}" srcOrd="6" destOrd="0" presId="urn:microsoft.com/office/officeart/2008/layout/VerticalCurvedList"/>
    <dgm:cxn modelId="{8F1730C6-C2CB-4C25-AC08-6E98CC930BAF}" type="presParOf" srcId="{4C547431-35D7-4B66-860D-751223813A3A}" destId="{CDB6C3D6-BBD1-4200-89A1-C38E077572BC}" srcOrd="0" destOrd="0" presId="urn:microsoft.com/office/officeart/2008/layout/VerticalCurvedList"/>
    <dgm:cxn modelId="{F3C577D8-F4AB-44BF-8012-9D7ECFBE1850}" type="presParOf" srcId="{A0EF69B7-5C24-48C1-8817-3C43AC4AC05E}" destId="{F6A67DEF-C53B-4F01-ACE3-1331E5AE61DB}" srcOrd="7" destOrd="0" presId="urn:microsoft.com/office/officeart/2008/layout/VerticalCurvedList"/>
    <dgm:cxn modelId="{728BBD23-2454-4CC1-8713-750EA219621F}" type="presParOf" srcId="{A0EF69B7-5C24-48C1-8817-3C43AC4AC05E}" destId="{AE9517B9-781C-4B49-BA17-3E9AE61D9254}" srcOrd="8" destOrd="0" presId="urn:microsoft.com/office/officeart/2008/layout/VerticalCurvedList"/>
    <dgm:cxn modelId="{B6E4F0B0-ED62-4F1D-A00D-CBB428CBC4DF}" type="presParOf" srcId="{AE9517B9-781C-4B49-BA17-3E9AE61D9254}" destId="{BBD61C22-37D2-409E-A1BB-0A1EBC5D3DD0}" srcOrd="0" destOrd="0" presId="urn:microsoft.com/office/officeart/2008/layout/VerticalCurvedList"/>
    <dgm:cxn modelId="{853E9367-ECAA-4E6B-B093-B7F2E7B88727}" type="presParOf" srcId="{A0EF69B7-5C24-48C1-8817-3C43AC4AC05E}" destId="{0B5628B2-AAD8-41EF-85CF-98F22E80E473}" srcOrd="9" destOrd="0" presId="urn:microsoft.com/office/officeart/2008/layout/VerticalCurvedList"/>
    <dgm:cxn modelId="{F2255605-A873-4190-879D-11B0A0C73443}" type="presParOf" srcId="{A0EF69B7-5C24-48C1-8817-3C43AC4AC05E}" destId="{0F8640E8-F952-4444-82BA-3BD31DEE6C3E}" srcOrd="10" destOrd="0" presId="urn:microsoft.com/office/officeart/2008/layout/VerticalCurvedList"/>
    <dgm:cxn modelId="{10FE5508-1062-4D80-BA08-B7CB34106F8C}" type="presParOf" srcId="{0F8640E8-F952-4444-82BA-3BD31DEE6C3E}" destId="{8BF25FA9-89EA-4A73-8193-AFCFDDD0C9F1}" srcOrd="0" destOrd="0" presId="urn:microsoft.com/office/officeart/2008/layout/VerticalCurvedList"/>
    <dgm:cxn modelId="{623FBB4B-21E3-469E-8D22-63405760CC67}" type="presParOf" srcId="{A0EF69B7-5C24-48C1-8817-3C43AC4AC05E}" destId="{C69C4841-BA25-4468-98C6-2A719342CA5A}" srcOrd="11" destOrd="0" presId="urn:microsoft.com/office/officeart/2008/layout/VerticalCurvedList"/>
    <dgm:cxn modelId="{63E0ABB4-D4DF-4396-A775-3E4ECAC3AE25}" type="presParOf" srcId="{A0EF69B7-5C24-48C1-8817-3C43AC4AC05E}" destId="{43D498F7-FD5F-4EB2-BD65-53356F1A12F1}" srcOrd="12" destOrd="0" presId="urn:microsoft.com/office/officeart/2008/layout/VerticalCurvedList"/>
    <dgm:cxn modelId="{EFA75D11-057A-4539-976C-E674E5C5EF1B}" type="presParOf" srcId="{43D498F7-FD5F-4EB2-BD65-53356F1A12F1}" destId="{8F689440-5607-4921-8E9B-1864E1100BC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E0D46F-8810-4885-9EC0-D824EAFD2800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F655DC-B162-48E1-BB3D-4738857262DC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b="1" i="0" dirty="0"/>
            <a:t>Results and visualizations</a:t>
          </a:r>
          <a:endParaRPr lang="en-US" dirty="0"/>
        </a:p>
      </dgm:t>
    </dgm:pt>
    <dgm:pt modelId="{FFFCB11F-2D15-4341-B112-57B2CF71F412}" type="parTrans" cxnId="{A50347C8-FD70-4102-8FCC-638C62D6F065}">
      <dgm:prSet/>
      <dgm:spPr/>
      <dgm:t>
        <a:bodyPr/>
        <a:lstStyle/>
        <a:p>
          <a:endParaRPr lang="en-US"/>
        </a:p>
      </dgm:t>
    </dgm:pt>
    <dgm:pt modelId="{B93681D9-897D-4077-A190-EDDBEF661CF9}" type="sibTrans" cxnId="{A50347C8-FD70-4102-8FCC-638C62D6F065}">
      <dgm:prSet/>
      <dgm:spPr/>
      <dgm:t>
        <a:bodyPr/>
        <a:lstStyle/>
        <a:p>
          <a:endParaRPr lang="en-US"/>
        </a:p>
      </dgm:t>
    </dgm:pt>
    <dgm:pt modelId="{A6E1B517-FE10-4B3D-A651-1D706C596B0A}" type="pres">
      <dgm:prSet presAssocID="{13E0D46F-8810-4885-9EC0-D824EAFD2800}" presName="linearFlow" presStyleCnt="0">
        <dgm:presLayoutVars>
          <dgm:dir/>
          <dgm:resizeHandles val="exact"/>
        </dgm:presLayoutVars>
      </dgm:prSet>
      <dgm:spPr/>
    </dgm:pt>
    <dgm:pt modelId="{C5673867-50DF-4F9B-863A-2FCFDB11368D}" type="pres">
      <dgm:prSet presAssocID="{0CF655DC-B162-48E1-BB3D-4738857262DC}" presName="composite" presStyleCnt="0"/>
      <dgm:spPr/>
    </dgm:pt>
    <dgm:pt modelId="{CFE18AC2-09BC-4CB3-9313-F2806AD12D2B}" type="pres">
      <dgm:prSet presAssocID="{0CF655DC-B162-48E1-BB3D-4738857262DC}" presName="imgShp" presStyleLbl="fgImgPlace1" presStyleIdx="0" presStyleCnt="1" custLinFactNeighborX="4402"/>
      <dgm:spPr>
        <a:blipFill dpi="0" rotWithShape="1">
          <a:blip xmlns:r="http://schemas.openxmlformats.org/officeDocument/2006/relationships" r:embed="rId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75" t="-1175" r="-42115" b="-1175"/>
          </a:stretch>
        </a:blipFill>
      </dgm:spPr>
    </dgm:pt>
    <dgm:pt modelId="{D538FD48-C7C9-491C-982C-557334CFAA9C}" type="pres">
      <dgm:prSet presAssocID="{0CF655DC-B162-48E1-BB3D-4738857262DC}" presName="txShp" presStyleLbl="node1" presStyleIdx="0" presStyleCnt="1">
        <dgm:presLayoutVars>
          <dgm:bulletEnabled val="1"/>
        </dgm:presLayoutVars>
      </dgm:prSet>
      <dgm:spPr/>
    </dgm:pt>
  </dgm:ptLst>
  <dgm:cxnLst>
    <dgm:cxn modelId="{ABBC5488-69B3-4FDF-8DC1-B1FCA88D2E1D}" type="presOf" srcId="{0CF655DC-B162-48E1-BB3D-4738857262DC}" destId="{D538FD48-C7C9-491C-982C-557334CFAA9C}" srcOrd="0" destOrd="0" presId="urn:microsoft.com/office/officeart/2005/8/layout/vList3"/>
    <dgm:cxn modelId="{3DC389B1-A15B-4E7C-9247-8E3DA76DD297}" type="presOf" srcId="{13E0D46F-8810-4885-9EC0-D824EAFD2800}" destId="{A6E1B517-FE10-4B3D-A651-1D706C596B0A}" srcOrd="0" destOrd="0" presId="urn:microsoft.com/office/officeart/2005/8/layout/vList3"/>
    <dgm:cxn modelId="{A50347C8-FD70-4102-8FCC-638C62D6F065}" srcId="{13E0D46F-8810-4885-9EC0-D824EAFD2800}" destId="{0CF655DC-B162-48E1-BB3D-4738857262DC}" srcOrd="0" destOrd="0" parTransId="{FFFCB11F-2D15-4341-B112-57B2CF71F412}" sibTransId="{B93681D9-897D-4077-A190-EDDBEF661CF9}"/>
    <dgm:cxn modelId="{AE92E514-DAD4-4F94-BF86-BBE192DE58C7}" type="presParOf" srcId="{A6E1B517-FE10-4B3D-A651-1D706C596B0A}" destId="{C5673867-50DF-4F9B-863A-2FCFDB11368D}" srcOrd="0" destOrd="0" presId="urn:microsoft.com/office/officeart/2005/8/layout/vList3"/>
    <dgm:cxn modelId="{D71F77F7-F40D-41C7-AFAF-5B1050CF2FC3}" type="presParOf" srcId="{C5673867-50DF-4F9B-863A-2FCFDB11368D}" destId="{CFE18AC2-09BC-4CB3-9313-F2806AD12D2B}" srcOrd="0" destOrd="0" presId="urn:microsoft.com/office/officeart/2005/8/layout/vList3"/>
    <dgm:cxn modelId="{E0C539ED-E820-41B8-8BC2-7074EC27E246}" type="presParOf" srcId="{C5673867-50DF-4F9B-863A-2FCFDB11368D}" destId="{D538FD48-C7C9-491C-982C-557334CFAA9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76687F-8CFA-4B6E-B89D-AAD11D3683C6}">
      <dsp:nvSpPr>
        <dsp:cNvPr id="0" name=""/>
        <dsp:cNvSpPr/>
      </dsp:nvSpPr>
      <dsp:spPr>
        <a:xfrm rot="10800000">
          <a:off x="2092753" y="0"/>
          <a:ext cx="6992874" cy="1325563"/>
        </a:xfrm>
        <a:prstGeom prst="homePlate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536" tIns="232410" rIns="433832" bIns="23241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b="1" i="0" kern="1200" dirty="0"/>
            <a:t>Dataset details</a:t>
          </a:r>
          <a:endParaRPr lang="en-US" sz="6100" kern="1200" dirty="0"/>
        </a:p>
      </dsp:txBody>
      <dsp:txXfrm rot="10800000">
        <a:off x="2424144" y="0"/>
        <a:ext cx="6661483" cy="1325563"/>
      </dsp:txXfrm>
    </dsp:sp>
    <dsp:sp modelId="{1B302C9A-C4CC-48BB-BF1A-D98FCB8B3EDB}">
      <dsp:nvSpPr>
        <dsp:cNvPr id="0" name=""/>
        <dsp:cNvSpPr/>
      </dsp:nvSpPr>
      <dsp:spPr>
        <a:xfrm>
          <a:off x="1429972" y="0"/>
          <a:ext cx="1325563" cy="132556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DFA450-34E2-435A-8960-B33B2B6E69A6}">
      <dsp:nvSpPr>
        <dsp:cNvPr id="0" name=""/>
        <dsp:cNvSpPr/>
      </dsp:nvSpPr>
      <dsp:spPr>
        <a:xfrm>
          <a:off x="5134" y="0"/>
          <a:ext cx="10505330" cy="1033797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i="0" kern="1200" dirty="0"/>
            <a:t>Implementation details</a:t>
          </a:r>
          <a:endParaRPr lang="en-US" sz="4500" kern="1200" dirty="0"/>
        </a:p>
      </dsp:txBody>
      <dsp:txXfrm>
        <a:off x="35413" y="30279"/>
        <a:ext cx="10444772" cy="9732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3B5D8D-12BB-460A-9702-20EC293B949E}">
      <dsp:nvSpPr>
        <dsp:cNvPr id="0" name=""/>
        <dsp:cNvSpPr/>
      </dsp:nvSpPr>
      <dsp:spPr>
        <a:xfrm>
          <a:off x="-6585797" y="-1007162"/>
          <a:ext cx="7838528" cy="7838528"/>
        </a:xfrm>
        <a:prstGeom prst="blockArc">
          <a:avLst>
            <a:gd name="adj1" fmla="val 18900000"/>
            <a:gd name="adj2" fmla="val 2700000"/>
            <a:gd name="adj3" fmla="val 27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71BCDB-31A7-4084-8A09-AFC5EEA9D9DD}">
      <dsp:nvSpPr>
        <dsp:cNvPr id="0" name=""/>
        <dsp:cNvSpPr/>
      </dsp:nvSpPr>
      <dsp:spPr>
        <a:xfrm>
          <a:off x="466235" y="306702"/>
          <a:ext cx="9966377" cy="613172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670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 google drive and Colab to handle the run process.</a:t>
          </a:r>
        </a:p>
      </dsp:txBody>
      <dsp:txXfrm>
        <a:off x="466235" y="306702"/>
        <a:ext cx="9966377" cy="613172"/>
      </dsp:txXfrm>
    </dsp:sp>
    <dsp:sp modelId="{15322B36-BBC6-4CB3-BB25-9DA4B4C8A687}">
      <dsp:nvSpPr>
        <dsp:cNvPr id="0" name=""/>
        <dsp:cNvSpPr/>
      </dsp:nvSpPr>
      <dsp:spPr>
        <a:xfrm>
          <a:off x="83002" y="230056"/>
          <a:ext cx="766465" cy="7664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A31A9C-F85D-4EDA-A594-081A19D6F03E}">
      <dsp:nvSpPr>
        <dsp:cNvPr id="0" name=""/>
        <dsp:cNvSpPr/>
      </dsp:nvSpPr>
      <dsp:spPr>
        <a:xfrm>
          <a:off x="970611" y="1226344"/>
          <a:ext cx="9462001" cy="613172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670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Make function take path of train or test file and return numpy array contain of all images in this file with labels.</a:t>
          </a:r>
        </a:p>
      </dsp:txBody>
      <dsp:txXfrm>
        <a:off x="970611" y="1226344"/>
        <a:ext cx="9462001" cy="613172"/>
      </dsp:txXfrm>
    </dsp:sp>
    <dsp:sp modelId="{7F458F0F-C11F-4B30-8B46-55F5D1AEA7B4}">
      <dsp:nvSpPr>
        <dsp:cNvPr id="0" name=""/>
        <dsp:cNvSpPr/>
      </dsp:nvSpPr>
      <dsp:spPr>
        <a:xfrm>
          <a:off x="587378" y="1149697"/>
          <a:ext cx="766465" cy="7664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80AAA6-DB16-48C7-83BF-D42CAA42BCC7}">
      <dsp:nvSpPr>
        <dsp:cNvPr id="0" name=""/>
        <dsp:cNvSpPr/>
      </dsp:nvSpPr>
      <dsp:spPr>
        <a:xfrm>
          <a:off x="1201249" y="2145985"/>
          <a:ext cx="9231363" cy="613172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670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Put all images in x and all labels in y to randomize them.</a:t>
          </a:r>
        </a:p>
      </dsp:txBody>
      <dsp:txXfrm>
        <a:off x="1201249" y="2145985"/>
        <a:ext cx="9231363" cy="613172"/>
      </dsp:txXfrm>
    </dsp:sp>
    <dsp:sp modelId="{CDB6C3D6-BBD1-4200-89A1-C38E077572BC}">
      <dsp:nvSpPr>
        <dsp:cNvPr id="0" name=""/>
        <dsp:cNvSpPr/>
      </dsp:nvSpPr>
      <dsp:spPr>
        <a:xfrm>
          <a:off x="818017" y="2069339"/>
          <a:ext cx="766465" cy="7664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67DEF-C53B-4F01-ACE3-1331E5AE61DB}">
      <dsp:nvSpPr>
        <dsp:cNvPr id="0" name=""/>
        <dsp:cNvSpPr/>
      </dsp:nvSpPr>
      <dsp:spPr>
        <a:xfrm>
          <a:off x="1201249" y="3065045"/>
          <a:ext cx="9231363" cy="613172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670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Split data to train and test,  test size = 30% of data.</a:t>
          </a:r>
        </a:p>
      </dsp:txBody>
      <dsp:txXfrm>
        <a:off x="1201249" y="3065045"/>
        <a:ext cx="9231363" cy="613172"/>
      </dsp:txXfrm>
    </dsp:sp>
    <dsp:sp modelId="{BBD61C22-37D2-409E-A1BB-0A1EBC5D3DD0}">
      <dsp:nvSpPr>
        <dsp:cNvPr id="0" name=""/>
        <dsp:cNvSpPr/>
      </dsp:nvSpPr>
      <dsp:spPr>
        <a:xfrm>
          <a:off x="818017" y="2988398"/>
          <a:ext cx="766465" cy="7664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5628B2-AAD8-41EF-85CF-98F22E80E473}">
      <dsp:nvSpPr>
        <dsp:cNvPr id="0" name=""/>
        <dsp:cNvSpPr/>
      </dsp:nvSpPr>
      <dsp:spPr>
        <a:xfrm>
          <a:off x="970611" y="3984686"/>
          <a:ext cx="9462001" cy="613172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6705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Create CNN model has 6 layers contain of zero padding, </a:t>
          </a:r>
          <a:r>
            <a:rPr lang="en-US" sz="1800" b="0" i="0" kern="1200" dirty="0"/>
            <a:t>convolutional, batch normalization, max pooling then dropout and 4 hidden layers each one has dropout then activation function.</a:t>
          </a:r>
          <a:endParaRPr lang="en-US" sz="1800" kern="1200" dirty="0"/>
        </a:p>
      </dsp:txBody>
      <dsp:txXfrm>
        <a:off x="970611" y="3984686"/>
        <a:ext cx="9462001" cy="613172"/>
      </dsp:txXfrm>
    </dsp:sp>
    <dsp:sp modelId="{8BF25FA9-89EA-4A73-8193-AFCFDDD0C9F1}">
      <dsp:nvSpPr>
        <dsp:cNvPr id="0" name=""/>
        <dsp:cNvSpPr/>
      </dsp:nvSpPr>
      <dsp:spPr>
        <a:xfrm>
          <a:off x="587378" y="3908040"/>
          <a:ext cx="766465" cy="7664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9C4841-BA25-4468-98C6-2A719342CA5A}">
      <dsp:nvSpPr>
        <dsp:cNvPr id="0" name=""/>
        <dsp:cNvSpPr/>
      </dsp:nvSpPr>
      <dsp:spPr>
        <a:xfrm>
          <a:off x="466235" y="4904328"/>
          <a:ext cx="9966377" cy="613172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6705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Evaluate model with plot accuracy, loss and confusion matrix</a:t>
          </a:r>
        </a:p>
      </dsp:txBody>
      <dsp:txXfrm>
        <a:off x="466235" y="4904328"/>
        <a:ext cx="9966377" cy="613172"/>
      </dsp:txXfrm>
    </dsp:sp>
    <dsp:sp modelId="{8F689440-5607-4921-8E9B-1864E1100BC0}">
      <dsp:nvSpPr>
        <dsp:cNvPr id="0" name=""/>
        <dsp:cNvSpPr/>
      </dsp:nvSpPr>
      <dsp:spPr>
        <a:xfrm>
          <a:off x="83002" y="4827681"/>
          <a:ext cx="766465" cy="7664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38FD48-C7C9-491C-982C-557334CFAA9C}">
      <dsp:nvSpPr>
        <dsp:cNvPr id="0" name=""/>
        <dsp:cNvSpPr/>
      </dsp:nvSpPr>
      <dsp:spPr>
        <a:xfrm rot="10800000">
          <a:off x="1984713" y="0"/>
          <a:ext cx="6992874" cy="893404"/>
        </a:xfrm>
        <a:prstGeom prst="homePlate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966" tIns="156210" rIns="291592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1" i="0" kern="1200" dirty="0"/>
            <a:t>Results and visualizations</a:t>
          </a:r>
          <a:endParaRPr lang="en-US" sz="4100" kern="1200" dirty="0"/>
        </a:p>
      </dsp:txBody>
      <dsp:txXfrm rot="10800000">
        <a:off x="2208064" y="0"/>
        <a:ext cx="6769523" cy="893404"/>
      </dsp:txXfrm>
    </dsp:sp>
    <dsp:sp modelId="{CFE18AC2-09BC-4CB3-9313-F2806AD12D2B}">
      <dsp:nvSpPr>
        <dsp:cNvPr id="0" name=""/>
        <dsp:cNvSpPr/>
      </dsp:nvSpPr>
      <dsp:spPr>
        <a:xfrm>
          <a:off x="1577339" y="0"/>
          <a:ext cx="893404" cy="893404"/>
        </a:xfrm>
        <a:prstGeom prst="ellipse">
          <a:avLst/>
        </a:prstGeom>
        <a:blipFill dpi="0" rotWithShape="1">
          <a:blip xmlns:r="http://schemas.openxmlformats.org/officeDocument/2006/relationships" r:embed="rId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75" t="-1175" r="-42115" b="-1175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797EF-DEEB-4496-9845-8C5D26D9A7AB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A956A-0586-4255-B51C-EE35DBDA4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51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A956A-0586-4255-B51C-EE35DBDA49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20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626A3-9954-AFA5-3F99-8E438F5EE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89C2FD-F7E9-36AF-A7BA-2F77E1860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47979-F3DE-6E90-E6BF-E12070DC1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DC77-D31B-4CE4-BB26-DBDBC63CAEDB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567E4-B270-DD7A-0DDA-2C809995F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C3231-8CBD-DDCE-BCFA-3FC8E63D3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6E284-E251-4A1E-8464-B1904D3C6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4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BD651-262D-9519-2431-FF343CE5A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55270-4BD9-7A1E-258C-23F586020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D7B8B-9C89-D159-8324-55B587519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DC77-D31B-4CE4-BB26-DBDBC63CAEDB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58BE1-61F0-D87D-4A26-CCA55425E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329F5-73C9-2CE4-9332-6A323678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6E284-E251-4A1E-8464-B1904D3C6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48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50025E-5B0D-EBC1-3683-AFE9D6BAA0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9A8307-7FCE-BEE1-C64D-B57FCD02C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CE6CA-C348-2981-C5EB-133489EDD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DC77-D31B-4CE4-BB26-DBDBC63CAEDB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CC40A-9628-C21C-7879-686E6DB8C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3FDCD-B94F-247F-8910-644D6B608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6E284-E251-4A1E-8464-B1904D3C6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8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E858A-0F3B-4517-F0DB-618AE524F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3FDFB-E161-997C-8B7E-209813B12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DFB03-C6CC-39AF-02C7-C4D191E9D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DC77-D31B-4CE4-BB26-DBDBC63CAEDB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45E18-2370-1CA9-A04E-E1C7F45B7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89752-28FC-4A57-C375-C2997362F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6E284-E251-4A1E-8464-B1904D3C6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3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76C0B-C525-A9A3-DE24-27777D9CF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BB43A-4477-B9E7-9F1B-BBFFC1993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23A60-6799-422D-427D-B5E0F3076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DC77-D31B-4CE4-BB26-DBDBC63CAEDB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20E34-188A-F7B0-D884-829C2854D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2967E-A52A-DD17-83BB-28A5D3565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6E284-E251-4A1E-8464-B1904D3C6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09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18B12-48F0-9698-7D3F-B1818BAF2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63AF9-757E-B593-CFA3-FD09B1D07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5B4E85-6B1B-6764-56B4-B8E6713E4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E26AF-DBE0-A3E4-F3B4-0D3955A67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DC77-D31B-4CE4-BB26-DBDBC63CAEDB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7B20A-A84D-10A2-376D-2B4E19289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0F0FE-0E85-E97C-2552-41CF67E4F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6E284-E251-4A1E-8464-B1904D3C6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39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03FC9-8022-8843-A8F3-CF4EF716F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58A9A-66A3-FDE4-D48C-2EDA2E140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D5F0A-E4AD-B4F6-2E7E-62D8028BA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49174E-77EE-D61C-0F5F-D78DF8EA65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34CF66-C88C-4B1B-F2F7-3ECF6CE3F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68AC72-C8A4-3F2C-F5DA-3C6D5EE3F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DC77-D31B-4CE4-BB26-DBDBC63CAEDB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E6E377-349D-099D-A153-4BF5C95A0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EF5B8B-1652-2977-FC2C-CA966002B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6E284-E251-4A1E-8464-B1904D3C6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4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CC256-5E97-DF0F-5590-2A6395FC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2C326D-9D6F-4B05-DDB6-B776F700C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DC77-D31B-4CE4-BB26-DBDBC63CAEDB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845F80-3FBE-E997-997D-FA30BB0DC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8ABD99-29F8-8EB5-2338-F17E4385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6E284-E251-4A1E-8464-B1904D3C6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7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7159C4-54FF-F197-AB90-B87746612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DC77-D31B-4CE4-BB26-DBDBC63CAEDB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AAEA9E-0918-6123-87CD-AD59AD1E3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65805-4EE0-E226-C515-3EE74FCA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6E284-E251-4A1E-8464-B1904D3C6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63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F9BAD-6634-B802-E9FD-EF84A81DA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32D0F-06D2-C70E-343B-66F915459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B72556-776F-53E1-47F9-331A3F0C2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8E454-07CB-3738-EFE6-87C5D1259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DC77-D31B-4CE4-BB26-DBDBC63CAEDB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E9E7C-F435-B6B7-1DDB-7239647E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2010E-4F15-C96C-82F9-681133192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6E284-E251-4A1E-8464-B1904D3C6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37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E4F3B-F728-0E5C-C8E7-9ABF443C7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A251C9-7835-274C-2C68-43C2513B3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F0B134-F1C5-171C-89C8-189F3F554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C0A16-38A8-6B99-9112-959BAD7C5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DC77-D31B-4CE4-BB26-DBDBC63CAEDB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73A12-6FDC-6B04-D967-D6FCAB39F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BD764-60BC-FF79-D0AE-95A1009BD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6E284-E251-4A1E-8464-B1904D3C6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9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F6AE20-396C-10E6-5B3D-3AB718744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AEE2D-AD5D-E15E-F116-34777269E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DA180-E689-99D1-ACCE-2429F61FED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ADC77-D31B-4CE4-BB26-DBDBC63CAEDB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7246F-0E90-8695-FB28-89067A613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C0A91-8C09-E6C8-1B8A-9D90629E9D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6E284-E251-4A1E-8464-B1904D3C6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06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image" Target="../media/image7.jpg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6.jpg"/><Relationship Id="rId4" Type="http://schemas.openxmlformats.org/officeDocument/2006/relationships/diagramLayout" Target="../diagrams/layout4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4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54135-CD80-8602-1621-4138F2D13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i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Architecture used in the Paper</a:t>
            </a:r>
            <a:endParaRPr lang="en-US" sz="54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hart, waterfall chart&#10;&#10;Description automatically generated">
            <a:extLst>
              <a:ext uri="{FF2B5EF4-FFF2-40B4-BE49-F238E27FC236}">
                <a16:creationId xmlns:a16="http://schemas.microsoft.com/office/drawing/2014/main" id="{532FD851-52F5-31FF-8360-72A305AC1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7519" y="2427541"/>
            <a:ext cx="9461863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42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872BCBBC-1A95-F258-57EB-0A7E26A246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1425683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605A0-B504-F4A9-286E-D3407A709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ar-EG" dirty="0"/>
          </a:p>
          <a:p>
            <a:r>
              <a:rPr lang="en-US" dirty="0"/>
              <a:t>Brain tumors if it is Glioma, Meningioma or Pituitary </a:t>
            </a:r>
          </a:p>
          <a:p>
            <a:pPr lvl="1"/>
            <a:r>
              <a:rPr lang="en-US" dirty="0"/>
              <a:t>The folder contain of two files </a:t>
            </a:r>
          </a:p>
          <a:p>
            <a:pPr lvl="2"/>
            <a:r>
              <a:rPr lang="en-US" dirty="0"/>
              <a:t>Train have 826 glioma images, 822 meningioma images and 827 pituitary</a:t>
            </a:r>
          </a:p>
          <a:p>
            <a:pPr lvl="2"/>
            <a:r>
              <a:rPr lang="en-US" dirty="0"/>
              <a:t>Test have 100 glioma images, 115 meningioma images and 74 pituitary</a:t>
            </a:r>
            <a:endParaRPr lang="ar-EG" dirty="0"/>
          </a:p>
          <a:p>
            <a:endParaRPr lang="ar-EG" dirty="0"/>
          </a:p>
          <a:p>
            <a:r>
              <a:rPr lang="en-US" dirty="0"/>
              <a:t>Chest X-ray if it is PNEUMONIA or NORMAL</a:t>
            </a:r>
          </a:p>
          <a:p>
            <a:pPr lvl="1"/>
            <a:r>
              <a:rPr lang="en-US" dirty="0"/>
              <a:t>The folder contain of three files </a:t>
            </a:r>
          </a:p>
          <a:p>
            <a:pPr lvl="2"/>
            <a:r>
              <a:rPr lang="en-US" dirty="0"/>
              <a:t>Train have 1341 normal images and 3875 pneumonia images</a:t>
            </a:r>
          </a:p>
          <a:p>
            <a:pPr lvl="2"/>
            <a:r>
              <a:rPr lang="en-US" dirty="0"/>
              <a:t>Test have 243 normal images and 390 pneumonia images</a:t>
            </a:r>
          </a:p>
          <a:p>
            <a:pPr lvl="2"/>
            <a:r>
              <a:rPr lang="en-US" dirty="0"/>
              <a:t>Validation have 8 normal images and 8 pneumonia images</a:t>
            </a:r>
          </a:p>
        </p:txBody>
      </p:sp>
    </p:spTree>
    <p:extLst>
      <p:ext uri="{BB962C8B-B14F-4D97-AF65-F5344CB8AC3E}">
        <p14:creationId xmlns:p14="http://schemas.microsoft.com/office/powerpoint/2010/main" val="1426278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DA74302-D065-431F-BE0E-18A7179D5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6793614"/>
              </p:ext>
            </p:extLst>
          </p:nvPr>
        </p:nvGraphicFramePr>
        <p:xfrm>
          <a:off x="838200" y="0"/>
          <a:ext cx="10515600" cy="10337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150E999-B155-C836-3052-EECBB2F50F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5952284"/>
              </p:ext>
            </p:extLst>
          </p:nvPr>
        </p:nvGraphicFramePr>
        <p:xfrm>
          <a:off x="838200" y="1033797"/>
          <a:ext cx="10515600" cy="5824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571700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A9B150A-625F-56B6-233A-2948B1BF28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2381900"/>
              </p:ext>
            </p:extLst>
          </p:nvPr>
        </p:nvGraphicFramePr>
        <p:xfrm>
          <a:off x="956187" y="0"/>
          <a:ext cx="10515600" cy="893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A7DCAA14-F315-A71C-D509-7D219B3B6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405"/>
            <a:ext cx="5868423" cy="3826080"/>
          </a:xfr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DB24C533-B19E-FDC3-BC16-3807A71839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987" y="893404"/>
            <a:ext cx="5868423" cy="3856584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85FB4DAB-A3B1-7B46-CB04-05F3DCABC4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967" y="5065907"/>
            <a:ext cx="3532362" cy="1430020"/>
          </a:xfrm>
          <a:prstGeom prst="rect">
            <a:avLst/>
          </a:prstGeom>
        </p:spPr>
      </p:pic>
      <p:pic>
        <p:nvPicPr>
          <p:cNvPr id="14" name="Picture 1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743A530-B8D4-1E64-9BFA-9DA9A75957E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483" y="5065907"/>
            <a:ext cx="3532361" cy="143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79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4EBD6F94-DB05-010A-4F36-9164872A5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6095999" cy="5201264"/>
          </a:xfrm>
        </p:spPr>
      </p:pic>
      <p:pic>
        <p:nvPicPr>
          <p:cNvPr id="7" name="Picture 6" descr="Calendar&#10;&#10;Description automatically generated">
            <a:extLst>
              <a:ext uri="{FF2B5EF4-FFF2-40B4-BE49-F238E27FC236}">
                <a16:creationId xmlns:a16="http://schemas.microsoft.com/office/drawing/2014/main" id="{D6E73F2E-171C-DBDD-92B8-4906A9E42B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38676"/>
            <a:ext cx="5991400" cy="374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198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199</Words>
  <Application>Microsoft Office PowerPoint</Application>
  <PresentationFormat>Widescreen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Architecture used in the Paper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used in the Paper</dc:title>
  <dc:creator>Ibrahim Elsayed</dc:creator>
  <cp:lastModifiedBy>Ibrahim Elsayed</cp:lastModifiedBy>
  <cp:revision>6</cp:revision>
  <dcterms:created xsi:type="dcterms:W3CDTF">2022-05-08T14:55:59Z</dcterms:created>
  <dcterms:modified xsi:type="dcterms:W3CDTF">2022-05-09T17:54:01Z</dcterms:modified>
</cp:coreProperties>
</file>