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68" r:id="rId2"/>
    <p:sldId id="269" r:id="rId3"/>
    <p:sldId id="257" r:id="rId4"/>
    <p:sldId id="258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1D7"/>
    <a:srgbClr val="ED7373"/>
    <a:srgbClr val="F0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8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8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68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28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38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38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14549D9-4CAB-426A-9C77-161672B3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118303" y="795598"/>
            <a:ext cx="3025696" cy="430526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low sunshine time means high prob with raining tomorrow.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Is sunshine time effect on rain tomorrow 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B7FA2415-5211-4FCA-A72E-F01CBB6B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95598"/>
            <a:ext cx="6118302" cy="43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0" y="795598"/>
            <a:ext cx="9144000" cy="434790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WPC"/>
              </a:rPr>
              <a:t>Regard to analysis the data we notice that not all features in the data linearly correlated so, we exclude Logistic Regression. Also, there are Overlap in the data so, exclude K Neighbor Classifier. Additionally, algorithms with tree base is a good choice for this data.</a:t>
            </a:r>
            <a:endParaRPr lang="ar-EG" sz="2400" b="0" i="0" dirty="0">
              <a:solidFill>
                <a:schemeClr val="tx1"/>
              </a:solidFill>
              <a:effectLst/>
              <a:latin typeface="Segoe WPC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egoe WPC"/>
              </a:rPr>
              <a:t>(next </a:t>
            </a:r>
            <a:r>
              <a:rPr lang="en-US" sz="2400" dirty="0">
                <a:solidFill>
                  <a:schemeClr val="tx1"/>
                </a:solidFill>
                <a:latin typeface="Segoe WPC"/>
              </a:rPr>
              <a:t>page example of linearly correlation and overlapping)</a:t>
            </a:r>
            <a:endParaRPr lang="en-US" sz="2400" b="0" i="0" dirty="0">
              <a:solidFill>
                <a:schemeClr val="tx1"/>
              </a:solidFill>
              <a:effectLst/>
              <a:latin typeface="Segoe WPC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-2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Prediction model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7B6509E-DB19-499E-895E-E7381552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83" y="3644885"/>
            <a:ext cx="1406033" cy="14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9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62DA7-00C7-4CA6-9B7B-9A598027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4735551" cy="4805987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9DEA17-E349-49A4-96F1-FD4D0AE91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51" y="0"/>
            <a:ext cx="4408449" cy="4798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E1AA3F-7A72-4C19-8B87-A1BDE9C6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059" y="4773273"/>
            <a:ext cx="3062944" cy="370227"/>
          </a:xfrm>
        </p:spPr>
        <p:txBody>
          <a:bodyPr/>
          <a:lstStyle/>
          <a:p>
            <a:r>
              <a:rPr lang="en-US" sz="1400" dirty="0"/>
              <a:t>Here we can see the overlapping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AFD31-CBFF-471D-B4D3-7424579C7602}"/>
              </a:ext>
            </a:extLst>
          </p:cNvPr>
          <p:cNvSpPr txBox="1"/>
          <p:nvPr/>
        </p:nvSpPr>
        <p:spPr>
          <a:xfrm>
            <a:off x="779929" y="4805987"/>
            <a:ext cx="3200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we can see the 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53144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4881-F7C4-4338-9B05-0F106D9C0C2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9143999" cy="5143500"/>
          </a:xfrm>
        </p:spPr>
        <p:txBody>
          <a:bodyPr/>
          <a:lstStyle/>
          <a:p>
            <a:pPr marL="139700" indent="0" algn="ctr">
              <a:buNone/>
            </a:pPr>
            <a:endParaRPr lang="ar-EG" sz="2400" dirty="0">
              <a:solidFill>
                <a:schemeClr val="tx1"/>
              </a:solidFill>
              <a:latin typeface="Segoe WPC"/>
            </a:endParaRPr>
          </a:p>
          <a:p>
            <a:pPr marL="139700" indent="0" algn="ctr">
              <a:buNone/>
            </a:pPr>
            <a:endParaRPr lang="ar-EG" sz="2400" b="1" u="sng" dirty="0">
              <a:solidFill>
                <a:schemeClr val="tx1"/>
              </a:solidFill>
              <a:latin typeface="Segoe WPC"/>
            </a:endParaRPr>
          </a:p>
          <a:p>
            <a:pPr marL="139700" indent="0" algn="ctr">
              <a:buNone/>
            </a:pPr>
            <a:endParaRPr lang="ar-EG" sz="2400" dirty="0">
              <a:solidFill>
                <a:schemeClr val="tx1"/>
              </a:solidFill>
              <a:latin typeface="Segoe WPC"/>
            </a:endParaRPr>
          </a:p>
          <a:p>
            <a:pPr marL="13970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Segoe WPC"/>
              </a:rPr>
              <a:t>                     </a:t>
            </a:r>
            <a:endParaRPr lang="ar-EG" sz="3200" dirty="0">
              <a:solidFill>
                <a:schemeClr val="tx1"/>
              </a:solidFill>
              <a:latin typeface="Segoe WPC"/>
            </a:endParaRPr>
          </a:p>
          <a:p>
            <a:pPr marL="13970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Segoe WPC"/>
              </a:rPr>
              <a:t>                      Random Forest Classifier</a:t>
            </a:r>
            <a:endParaRPr lang="ar-EG" sz="3200" b="1" dirty="0">
              <a:solidFill>
                <a:schemeClr val="tx1"/>
              </a:solidFill>
              <a:latin typeface="Segoe WPC"/>
            </a:endParaRPr>
          </a:p>
          <a:p>
            <a:pPr marL="13970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Segoe WPC"/>
              </a:rPr>
              <a:t>                    (Get 99% in training </a:t>
            </a:r>
            <a:endParaRPr lang="ar-EG" sz="3200" dirty="0">
              <a:solidFill>
                <a:schemeClr val="tx1"/>
              </a:solidFill>
              <a:latin typeface="Segoe WPC"/>
            </a:endParaRPr>
          </a:p>
          <a:p>
            <a:pPr marL="13970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Segoe WPC"/>
              </a:rPr>
              <a:t>                     data and 95% in testing).</a:t>
            </a:r>
            <a:endParaRPr lang="en-US" sz="3200" b="0" i="0" dirty="0">
              <a:solidFill>
                <a:schemeClr val="tx1"/>
              </a:solidFill>
              <a:effectLst/>
              <a:latin typeface="Segoe WPC"/>
            </a:endParaRPr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1A373E93-CC1C-4F80-BC65-4FC148EAD7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2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Segoe WPC"/>
              </a:rPr>
              <a:t>Finally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0F38B28-EB7D-4A51-B3AA-40C09F06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" y="2741263"/>
            <a:ext cx="2303625" cy="23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5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7;p16">
            <a:extLst>
              <a:ext uri="{FF2B5EF4-FFF2-40B4-BE49-F238E27FC236}">
                <a16:creationId xmlns:a16="http://schemas.microsoft.com/office/drawing/2014/main" id="{F574C3A9-3F83-4355-A36D-ED0D31FB2B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95338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Any Question</a:t>
            </a:r>
            <a:r>
              <a:rPr lang="ar-EG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Thinking Gummy Monsters">
            <a:extLst>
              <a:ext uri="{FF2B5EF4-FFF2-40B4-BE49-F238E27FC236}">
                <a16:creationId xmlns:a16="http://schemas.microsoft.com/office/drawing/2014/main" id="{4B796EC1-CCD2-4A20-B99C-78E36EED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96" y="936587"/>
            <a:ext cx="3976408" cy="3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0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04881-F7C4-4338-9B05-0F106D9C0C2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0"/>
            <a:ext cx="9143999" cy="5143500"/>
          </a:xfrm>
        </p:spPr>
        <p:txBody>
          <a:bodyPr/>
          <a:lstStyle/>
          <a:p>
            <a:pPr marL="139700" indent="0" algn="ctr">
              <a:buNone/>
            </a:pPr>
            <a:endParaRPr lang="en-US" sz="2400" dirty="0"/>
          </a:p>
          <a:p>
            <a:pPr marL="139700" indent="0" algn="ctr">
              <a:buNone/>
            </a:pPr>
            <a:endParaRPr lang="en-US" sz="2400" dirty="0"/>
          </a:p>
          <a:p>
            <a:pPr marL="139700" indent="0" algn="ctr">
              <a:buNone/>
            </a:pPr>
            <a:endParaRPr lang="en-US" sz="24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282DC56-1A38-451E-9539-7299194C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96" y="0"/>
            <a:ext cx="59188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C035-39FD-4926-961A-1FFA10E9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574625"/>
          </a:xfrm>
          <a:solidFill>
            <a:srgbClr val="4561D7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About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0058A-68EC-470E-BA95-2421B65B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482676" cy="3416400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The presentation is about </a:t>
            </a:r>
            <a:r>
              <a:rPr lang="en-US" sz="2800" b="1" dirty="0">
                <a:solidFill>
                  <a:schemeClr val="tx1"/>
                </a:solidFill>
              </a:rPr>
              <a:t>rain</a:t>
            </a:r>
            <a:r>
              <a:rPr lang="en-US" sz="2800" dirty="0">
                <a:solidFill>
                  <a:schemeClr val="tx1"/>
                </a:solidFill>
              </a:rPr>
              <a:t> data analysis in </a:t>
            </a:r>
            <a:r>
              <a:rPr lang="en-US" sz="2800" b="1" dirty="0">
                <a:solidFill>
                  <a:schemeClr val="tx1"/>
                </a:solidFill>
              </a:rPr>
              <a:t>Australia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Moreover,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try to take some insights from the data and which model is the best choice of this data.</a:t>
            </a: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17295003-06F6-4B2B-8CED-0715912B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288584"/>
            <a:ext cx="1712599" cy="171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597912" y="821333"/>
            <a:ext cx="3546088" cy="432216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2016 is the rainiest year but, it depend on the data because not every year has the same sample of data </a:t>
            </a:r>
            <a:endParaRPr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4561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Rainiest year ?</a:t>
            </a:r>
            <a:endParaRPr lang="en-US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BBAF86D0-8DF1-4DD6-B5D9-FCA0F3D1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" y="821333"/>
            <a:ext cx="5531005" cy="4266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552700" y="713825"/>
            <a:ext cx="3591300" cy="4429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 seventh month is the rainiest month and from the plot we notice that it rains all the year in Australia.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-81775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ainiest month 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25163CF-1C4B-4D2A-8D43-B80B8C3C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825"/>
            <a:ext cx="5552700" cy="4429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583044" y="795600"/>
            <a:ext cx="3560956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There is a high probability to rain next day.</a:t>
            </a:r>
            <a:endParaRPr sz="200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If it rains today Will rain tomorrow 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F62902B-25DD-422D-AD35-90C92B38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5" y="906966"/>
            <a:ext cx="4326673" cy="39875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376388" y="721259"/>
            <a:ext cx="2767611" cy="44222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endParaRPr lang="en-US" sz="2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39700" indent="0" algn="ctr">
              <a:buNone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Portland is the rainiest city and Uluru is the least rainy city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-74341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most / least rainy city 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F6C47C1-1585-41D7-AEBB-66F2B38F98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21259"/>
            <a:ext cx="6376387" cy="44222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334334" y="890756"/>
            <a:ext cx="2809666" cy="425274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the temp is lower the prob of rain is high and the opposite.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9941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 there any correlation between temperature at 3pm and it will rain tomorrow 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39E0E70-700A-4A10-8F59-FD728401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" y="890756"/>
            <a:ext cx="6319367" cy="42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549482" y="795600"/>
            <a:ext cx="2594517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more of cloud in 3 pm indicates for raining but it's difficult to decide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cloud at 3 pm could predict if it will rain tomorrow 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FBFBC48-9EB6-4146-8106-889F59F4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95600"/>
            <a:ext cx="6549480" cy="43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6088566" y="795600"/>
            <a:ext cx="3055434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endParaRPr lang="en-US" sz="2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algn="ctr">
              <a:spcAft>
                <a:spcPts val="1600"/>
              </a:spcAft>
              <a:buNone/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the Pressure is lower the prob of rain is high and the opposite.</a:t>
            </a: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4561D7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Pressure at 3 pm could predict if it will rain tomorrow ?</a:t>
            </a:r>
            <a:endParaRPr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68FD516-D66E-4052-8BF4-5D1905AB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0709"/>
            <a:ext cx="6088566" cy="43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16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322</Words>
  <Application>Microsoft Office PowerPoint</Application>
  <PresentationFormat>On-screen Show (16:9)</PresentationFormat>
  <Paragraphs>49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Consolas</vt:lpstr>
      <vt:lpstr>Open Sans</vt:lpstr>
      <vt:lpstr>Arial</vt:lpstr>
      <vt:lpstr>Segoe WPC</vt:lpstr>
      <vt:lpstr>Simple Light</vt:lpstr>
      <vt:lpstr>PowerPoint Presentation</vt:lpstr>
      <vt:lpstr>About ?</vt:lpstr>
      <vt:lpstr>Rainiest year ?</vt:lpstr>
      <vt:lpstr>Rainiest month ?</vt:lpstr>
      <vt:lpstr>If it rains today Will rain tomorrow ?</vt:lpstr>
      <vt:lpstr>The most / least rainy city ?</vt:lpstr>
      <vt:lpstr>Is there any correlation between temperature at 3pm and it will rain tomorrow ?</vt:lpstr>
      <vt:lpstr>From cloud at 3 pm could predict if it will rain tomorrow ?</vt:lpstr>
      <vt:lpstr>Pressure at 3 pm could predict if it will rain tomorrow ?</vt:lpstr>
      <vt:lpstr>Is sunshine time effect on rain tomorrow ?</vt:lpstr>
      <vt:lpstr>Prediction model</vt:lpstr>
      <vt:lpstr>Here we can see the overlapping</vt:lpstr>
      <vt:lpstr>Finally</vt:lpstr>
      <vt:lpstr>Any Question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Which countries have the most Invoices?</dc:title>
  <cp:lastModifiedBy>Ibrahim Elsayed</cp:lastModifiedBy>
  <cp:revision>22</cp:revision>
  <dcterms:modified xsi:type="dcterms:W3CDTF">2022-03-22T15:13:53Z</dcterms:modified>
</cp:coreProperties>
</file>