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96" r:id="rId3"/>
    <p:sldId id="258" r:id="rId4"/>
    <p:sldId id="323" r:id="rId5"/>
    <p:sldId id="324" r:id="rId6"/>
    <p:sldId id="259" r:id="rId7"/>
    <p:sldId id="317" r:id="rId8"/>
    <p:sldId id="318" r:id="rId9"/>
    <p:sldId id="319" r:id="rId10"/>
    <p:sldId id="320" r:id="rId11"/>
    <p:sldId id="321" r:id="rId12"/>
    <p:sldId id="322" r:id="rId13"/>
    <p:sldId id="314" r:id="rId14"/>
    <p:sldId id="315" r:id="rId15"/>
    <p:sldId id="316" r:id="rId16"/>
    <p:sldId id="313" r:id="rId17"/>
    <p:sldId id="283" r:id="rId18"/>
    <p:sldId id="265" r:id="rId19"/>
  </p:sldIdLst>
  <p:sldSz cx="12192000" cy="8229600"/>
  <p:notesSz cx="6858000" cy="91440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60" algn="l" defTabSz="914239" rtl="0" eaLnBrk="1" latinLnBrk="0" hangingPunct="1">
      <a:defRPr sz="1800" kern="1200">
        <a:solidFill>
          <a:schemeClr val="tx1"/>
        </a:solidFill>
        <a:latin typeface="+mn-lt"/>
        <a:ea typeface="+mn-ea"/>
        <a:cs typeface="+mn-cs"/>
      </a:defRPr>
    </a:lvl4pPr>
    <a:lvl5pPr marL="1828479"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8" algn="l" defTabSz="914239" rtl="0" eaLnBrk="1" latinLnBrk="0" hangingPunct="1">
      <a:defRPr sz="1800" kern="1200">
        <a:solidFill>
          <a:schemeClr val="tx1"/>
        </a:solidFill>
        <a:latin typeface="+mn-lt"/>
        <a:ea typeface="+mn-ea"/>
        <a:cs typeface="+mn-cs"/>
      </a:defRPr>
    </a:lvl7pPr>
    <a:lvl8pPr marL="3199837" algn="l" defTabSz="914239" rtl="0" eaLnBrk="1" latinLnBrk="0" hangingPunct="1">
      <a:defRPr sz="1800" kern="1200">
        <a:solidFill>
          <a:schemeClr val="tx1"/>
        </a:solidFill>
        <a:latin typeface="+mn-lt"/>
        <a:ea typeface="+mn-ea"/>
        <a:cs typeface="+mn-cs"/>
      </a:defRPr>
    </a:lvl8pPr>
    <a:lvl9pPr marL="3656958" algn="l" defTabSz="91423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az Hassan Mirza" initials="FH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6364" autoAdjust="0"/>
  </p:normalViewPr>
  <p:slideViewPr>
    <p:cSldViewPr snapToGrid="0" snapToObjects="1">
      <p:cViewPr varScale="1">
        <p:scale>
          <a:sx n="61" d="100"/>
          <a:sy n="61" d="100"/>
        </p:scale>
        <p:origin x="1056" y="78"/>
      </p:cViewPr>
      <p:guideLst>
        <p:guide orient="horz" pos="2160"/>
        <p:guide pos="3840"/>
        <p:guide orient="horz" pos="2592"/>
      </p:guideLst>
    </p:cSldViewPr>
  </p:slideViewPr>
  <p:outlineViewPr>
    <p:cViewPr>
      <p:scale>
        <a:sx n="33" d="100"/>
        <a:sy n="33" d="100"/>
      </p:scale>
      <p:origin x="0" y="610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890" y="1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A8FEB-287E-7449-85E7-A927F7CB73B1}" type="datetimeFigureOut">
              <a:rPr lang="en-US" smtClean="0"/>
              <a:t>4/4/2019</a:t>
            </a:fld>
            <a:endParaRPr lang="en-US" dirty="0"/>
          </a:p>
        </p:txBody>
      </p:sp>
      <p:sp>
        <p:nvSpPr>
          <p:cNvPr id="4" name="Slide Image Placeholder 3"/>
          <p:cNvSpPr>
            <a:spLocks noGrp="1" noRot="1" noChangeAspect="1"/>
          </p:cNvSpPr>
          <p:nvPr>
            <p:ph type="sldImg" idx="2"/>
          </p:nvPr>
        </p:nvSpPr>
        <p:spPr>
          <a:xfrm>
            <a:off x="1143000" y="1143000"/>
            <a:ext cx="45720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D4E81-1DD6-1240-8180-8C16B23C8195}" type="slidenum">
              <a:rPr lang="en-US" smtClean="0"/>
              <a:t>‹#›</a:t>
            </a:fld>
            <a:endParaRPr lang="en-US" dirty="0"/>
          </a:p>
        </p:txBody>
      </p:sp>
    </p:spTree>
    <p:extLst>
      <p:ext uri="{BB962C8B-B14F-4D97-AF65-F5344CB8AC3E}">
        <p14:creationId xmlns:p14="http://schemas.microsoft.com/office/powerpoint/2010/main" val="123752580"/>
      </p:ext>
    </p:extLst>
  </p:cSld>
  <p:clrMap bg1="lt1" tx1="dk1" bg2="lt2" tx2="dk2" accent1="accent1" accent2="accent2" accent3="accent3" accent4="accent4" accent5="accent5" accent6="accent6" hlink="hlink" folHlink="folHlink"/>
  <p:notesStyle>
    <a:lvl1pPr marL="0" algn="l" defTabSz="914239" rtl="0" eaLnBrk="1" latinLnBrk="0" hangingPunct="1">
      <a:defRPr sz="1100" kern="1200">
        <a:solidFill>
          <a:schemeClr val="tx1"/>
        </a:solidFill>
        <a:latin typeface="+mn-lt"/>
        <a:ea typeface="+mn-ea"/>
        <a:cs typeface="+mn-cs"/>
      </a:defRPr>
    </a:lvl1pPr>
    <a:lvl2pPr marL="457119" algn="l" defTabSz="914239" rtl="0" eaLnBrk="1" latinLnBrk="0" hangingPunct="1">
      <a:defRPr sz="1100" kern="1200">
        <a:solidFill>
          <a:schemeClr val="tx1"/>
        </a:solidFill>
        <a:latin typeface="+mn-lt"/>
        <a:ea typeface="+mn-ea"/>
        <a:cs typeface="+mn-cs"/>
      </a:defRPr>
    </a:lvl2pPr>
    <a:lvl3pPr marL="914239" algn="l" defTabSz="914239" rtl="0" eaLnBrk="1" latinLnBrk="0" hangingPunct="1">
      <a:defRPr sz="1100" kern="1200">
        <a:solidFill>
          <a:schemeClr val="tx1"/>
        </a:solidFill>
        <a:latin typeface="+mn-lt"/>
        <a:ea typeface="+mn-ea"/>
        <a:cs typeface="+mn-cs"/>
      </a:defRPr>
    </a:lvl3pPr>
    <a:lvl4pPr marL="1371360" algn="l" defTabSz="914239" rtl="0" eaLnBrk="1" latinLnBrk="0" hangingPunct="1">
      <a:defRPr sz="1100" kern="1200">
        <a:solidFill>
          <a:schemeClr val="tx1"/>
        </a:solidFill>
        <a:latin typeface="+mn-lt"/>
        <a:ea typeface="+mn-ea"/>
        <a:cs typeface="+mn-cs"/>
      </a:defRPr>
    </a:lvl4pPr>
    <a:lvl5pPr marL="1828479" algn="l" defTabSz="914239" rtl="0" eaLnBrk="1" latinLnBrk="0" hangingPunct="1">
      <a:defRPr sz="1100" kern="1200">
        <a:solidFill>
          <a:schemeClr val="tx1"/>
        </a:solidFill>
        <a:latin typeface="+mn-lt"/>
        <a:ea typeface="+mn-ea"/>
        <a:cs typeface="+mn-cs"/>
      </a:defRPr>
    </a:lvl5pPr>
    <a:lvl6pPr marL="2285598" algn="l" defTabSz="914239" rtl="0" eaLnBrk="1" latinLnBrk="0" hangingPunct="1">
      <a:defRPr sz="1100" kern="1200">
        <a:solidFill>
          <a:schemeClr val="tx1"/>
        </a:solidFill>
        <a:latin typeface="+mn-lt"/>
        <a:ea typeface="+mn-ea"/>
        <a:cs typeface="+mn-cs"/>
      </a:defRPr>
    </a:lvl6pPr>
    <a:lvl7pPr marL="2742718" algn="l" defTabSz="914239" rtl="0" eaLnBrk="1" latinLnBrk="0" hangingPunct="1">
      <a:defRPr sz="1100" kern="1200">
        <a:solidFill>
          <a:schemeClr val="tx1"/>
        </a:solidFill>
        <a:latin typeface="+mn-lt"/>
        <a:ea typeface="+mn-ea"/>
        <a:cs typeface="+mn-cs"/>
      </a:defRPr>
    </a:lvl7pPr>
    <a:lvl8pPr marL="3199837" algn="l" defTabSz="914239" rtl="0" eaLnBrk="1" latinLnBrk="0" hangingPunct="1">
      <a:defRPr sz="1100" kern="1200">
        <a:solidFill>
          <a:schemeClr val="tx1"/>
        </a:solidFill>
        <a:latin typeface="+mn-lt"/>
        <a:ea typeface="+mn-ea"/>
        <a:cs typeface="+mn-cs"/>
      </a:defRPr>
    </a:lvl8pPr>
    <a:lvl9pPr marL="3656958" algn="l" defTabSz="91423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58875"/>
            <a:ext cx="4572000" cy="3086100"/>
          </a:xfrm>
        </p:spPr>
      </p:sp>
      <p:sp>
        <p:nvSpPr>
          <p:cNvPr id="3" name="Notes Placeholder 2"/>
          <p:cNvSpPr>
            <a:spLocks noGrp="1"/>
          </p:cNvSpPr>
          <p:nvPr>
            <p:ph type="body" idx="1"/>
          </p:nvPr>
        </p:nvSpPr>
        <p:spPr/>
        <p:txBody>
          <a:bodyPr/>
          <a:lstStyle/>
          <a:p>
            <a:r>
              <a:rPr lang="en-US" dirty="0"/>
              <a:t>Assalam o alaikum sir my name is Mirza Faraz Hassan and these are my group members Shawaal Saif and Anam Bibi . We are from </a:t>
            </a:r>
            <a:r>
              <a:rPr lang="en-US" dirty="0" err="1"/>
              <a:t>Bscs</a:t>
            </a:r>
            <a:r>
              <a:rPr lang="en-US" dirty="0"/>
              <a:t> 8</a:t>
            </a:r>
            <a:r>
              <a:rPr lang="en-US" baseline="30000" dirty="0"/>
              <a:t>th</a:t>
            </a:r>
            <a:r>
              <a:rPr lang="en-US" dirty="0"/>
              <a:t> semester and working under the supervision of Dr Jawad and our co supervisor is Sir usman ahmed. We are about to discuss our project that is curriculum vitae analysis. </a:t>
            </a:r>
          </a:p>
        </p:txBody>
      </p:sp>
      <p:sp>
        <p:nvSpPr>
          <p:cNvPr id="4" name="Slide Number Placeholder 3"/>
          <p:cNvSpPr>
            <a:spLocks noGrp="1"/>
          </p:cNvSpPr>
          <p:nvPr>
            <p:ph type="sldNum" sz="quarter" idx="10"/>
          </p:nvPr>
        </p:nvSpPr>
        <p:spPr/>
        <p:txBody>
          <a:bodyPr/>
          <a:lstStyle/>
          <a:p>
            <a:fld id="{74FD4E81-1DD6-1240-8180-8C16B23C8195}" type="slidenum">
              <a:rPr lang="en-US" smtClean="0"/>
              <a:t>1</a:t>
            </a:fld>
            <a:endParaRPr lang="en-US" dirty="0"/>
          </a:p>
        </p:txBody>
      </p:sp>
    </p:spTree>
    <p:extLst>
      <p:ext uri="{BB962C8B-B14F-4D97-AF65-F5344CB8AC3E}">
        <p14:creationId xmlns:p14="http://schemas.microsoft.com/office/powerpoint/2010/main" val="114544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r>
              <a:rPr lang="en-US" dirty="0"/>
              <a:t>In this presentation we are going to discuss about our project. First we will go through introduction then we will identify which problem we are solving. We have also done some literature review. After we will discuss design of our project. The given timeline is also included.</a:t>
            </a:r>
          </a:p>
        </p:txBody>
      </p:sp>
      <p:sp>
        <p:nvSpPr>
          <p:cNvPr id="4" name="Slide Number Placeholder 3"/>
          <p:cNvSpPr>
            <a:spLocks noGrp="1"/>
          </p:cNvSpPr>
          <p:nvPr>
            <p:ph type="sldNum" sz="quarter" idx="10"/>
          </p:nvPr>
        </p:nvSpPr>
        <p:spPr/>
        <p:txBody>
          <a:bodyPr/>
          <a:lstStyle/>
          <a:p>
            <a:fld id="{74FD4E81-1DD6-1240-8180-8C16B23C8195}" type="slidenum">
              <a:rPr lang="en-US" smtClean="0"/>
              <a:t>2</a:t>
            </a:fld>
            <a:endParaRPr lang="en-US" dirty="0"/>
          </a:p>
        </p:txBody>
      </p:sp>
    </p:spTree>
    <p:extLst>
      <p:ext uri="{BB962C8B-B14F-4D97-AF65-F5344CB8AC3E}">
        <p14:creationId xmlns:p14="http://schemas.microsoft.com/office/powerpoint/2010/main" val="93755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r>
              <a:rPr lang="en-US" dirty="0"/>
              <a:t>We are developing a system which will analyze bulk of CVs . The system will process pdf format and process text from the files .The analyzed text will be evaluated by different machine learning approaches and result will be generated. Database will be created and then the data would be retrieved.</a:t>
            </a:r>
          </a:p>
        </p:txBody>
      </p:sp>
      <p:sp>
        <p:nvSpPr>
          <p:cNvPr id="4" name="Slide Number Placeholder 3"/>
          <p:cNvSpPr>
            <a:spLocks noGrp="1"/>
          </p:cNvSpPr>
          <p:nvPr>
            <p:ph type="sldNum" sz="quarter" idx="10"/>
          </p:nvPr>
        </p:nvSpPr>
        <p:spPr/>
        <p:txBody>
          <a:bodyPr/>
          <a:lstStyle/>
          <a:p>
            <a:fld id="{74FD4E81-1DD6-1240-8180-8C16B23C8195}" type="slidenum">
              <a:rPr lang="en-US" smtClean="0"/>
              <a:t>3</a:t>
            </a:fld>
            <a:endParaRPr lang="en-US" dirty="0"/>
          </a:p>
        </p:txBody>
      </p:sp>
    </p:spTree>
    <p:extLst>
      <p:ext uri="{BB962C8B-B14F-4D97-AF65-F5344CB8AC3E}">
        <p14:creationId xmlns:p14="http://schemas.microsoft.com/office/powerpoint/2010/main" val="131012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pPr algn="just"/>
            <a:r>
              <a:rPr lang="en-US" dirty="0"/>
              <a:t>Whenever there is a vacant position in some organizational structure. The organization wants to heir the most suitable candidate for that vacant position. The process of hiring someone is quite extensive . There are so many CVs which a company receives against that position. To analyze each CV and chose required candidate for the job is a complex task and needs a lot of time. The process consumes much of time of an organization. There are few systems which were being developed but either they are organization dependent systems or they cant handle huge data.</a:t>
            </a:r>
          </a:p>
        </p:txBody>
      </p:sp>
      <p:sp>
        <p:nvSpPr>
          <p:cNvPr id="4" name="Slide Number Placeholder 3"/>
          <p:cNvSpPr>
            <a:spLocks noGrp="1"/>
          </p:cNvSpPr>
          <p:nvPr>
            <p:ph type="sldNum" sz="quarter" idx="10"/>
          </p:nvPr>
        </p:nvSpPr>
        <p:spPr/>
        <p:txBody>
          <a:bodyPr/>
          <a:lstStyle/>
          <a:p>
            <a:fld id="{74FD4E81-1DD6-1240-8180-8C16B23C8195}" type="slidenum">
              <a:rPr lang="en-US" smtClean="0"/>
              <a:t>6</a:t>
            </a:fld>
            <a:endParaRPr lang="en-US" dirty="0"/>
          </a:p>
        </p:txBody>
      </p:sp>
    </p:spTree>
    <p:extLst>
      <p:ext uri="{BB962C8B-B14F-4D97-AF65-F5344CB8AC3E}">
        <p14:creationId xmlns:p14="http://schemas.microsoft.com/office/powerpoint/2010/main" val="180961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16</a:t>
            </a:fld>
            <a:endParaRPr lang="en-US" dirty="0"/>
          </a:p>
        </p:txBody>
      </p:sp>
    </p:spTree>
    <p:extLst>
      <p:ext uri="{BB962C8B-B14F-4D97-AF65-F5344CB8AC3E}">
        <p14:creationId xmlns:p14="http://schemas.microsoft.com/office/powerpoint/2010/main" val="180961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pPr algn="just"/>
            <a:r>
              <a:rPr lang="en-US" dirty="0"/>
              <a:t>Tom</a:t>
            </a:r>
            <a:r>
              <a:rPr lang="en-US" baseline="0" dirty="0"/>
              <a:t> young et al published their paper in 2017 they compared different models and did detail analysis of deep learning in nlp. CNN RNN and recursive neural network are used.in text processing unlabeled data require advance unsupervised or supervised approaches. zero shot learning should be employed where is not much labelled data. Deep learning research should be done in order to better use unlabeled data. The paper presented in 2016 said that </a:t>
            </a:r>
            <a:r>
              <a:rPr lang="en-US" dirty="0"/>
              <a:t>Softmax regression is generated from logistic regression  for multi-classification problems because its easy to use. DBN is used because it uses a portion of labeled data for fine-tuning in the training process we could obtain a more accurate model with global optimization . Therefore they proposed a novel hybrid model of both DBN and Softmax regression.  </a:t>
            </a:r>
          </a:p>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17</a:t>
            </a:fld>
            <a:endParaRPr lang="en-US" dirty="0"/>
          </a:p>
        </p:txBody>
      </p:sp>
    </p:spTree>
    <p:extLst>
      <p:ext uri="{BB962C8B-B14F-4D97-AF65-F5344CB8AC3E}">
        <p14:creationId xmlns:p14="http://schemas.microsoft.com/office/powerpoint/2010/main" val="376546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18</a:t>
            </a:fld>
            <a:endParaRPr lang="en-US" dirty="0"/>
          </a:p>
        </p:txBody>
      </p:sp>
    </p:spTree>
    <p:extLst>
      <p:ext uri="{BB962C8B-B14F-4D97-AF65-F5344CB8AC3E}">
        <p14:creationId xmlns:p14="http://schemas.microsoft.com/office/powerpoint/2010/main" val="241477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6836"/>
            <a:ext cx="9144000" cy="286512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322446"/>
            <a:ext cx="9144000" cy="1986914"/>
          </a:xfrm>
        </p:spPr>
        <p:txBody>
          <a:bodyPr/>
          <a:lstStyle>
            <a:lvl1pPr marL="0" indent="0" algn="ctr">
              <a:buNone/>
              <a:defRPr sz="2400"/>
            </a:lvl1pPr>
            <a:lvl2pPr marL="457119" indent="0" algn="ctr">
              <a:buNone/>
              <a:defRPr sz="2000"/>
            </a:lvl2pPr>
            <a:lvl3pPr marL="914239" indent="0" algn="ctr">
              <a:buNone/>
              <a:defRPr sz="1800"/>
            </a:lvl3pPr>
            <a:lvl4pPr marL="1371360" indent="0" algn="ctr">
              <a:buNone/>
              <a:defRPr sz="1700"/>
            </a:lvl4pPr>
            <a:lvl5pPr marL="1828479" indent="0" algn="ctr">
              <a:buNone/>
              <a:defRPr sz="1700"/>
            </a:lvl5pPr>
            <a:lvl6pPr marL="2285598" indent="0" algn="ctr">
              <a:buNone/>
              <a:defRPr sz="1700"/>
            </a:lvl6pPr>
            <a:lvl7pPr marL="2742718" indent="0" algn="ctr">
              <a:buNone/>
              <a:defRPr sz="1700"/>
            </a:lvl7pPr>
            <a:lvl8pPr marL="3199837" indent="0" algn="ctr">
              <a:buNone/>
              <a:defRPr sz="1700"/>
            </a:lvl8pPr>
            <a:lvl9pPr marL="3656958" indent="0" algn="ctr">
              <a:buNone/>
              <a:defRPr sz="1700"/>
            </a:lvl9pPr>
          </a:lstStyle>
          <a:p>
            <a:r>
              <a:rPr lang="en-US"/>
              <a:t>Click to edit Master subtitle style</a:t>
            </a:r>
          </a:p>
        </p:txBody>
      </p:sp>
      <p:sp>
        <p:nvSpPr>
          <p:cNvPr id="4" name="Date Placeholder 3"/>
          <p:cNvSpPr>
            <a:spLocks noGrp="1"/>
          </p:cNvSpPr>
          <p:nvPr>
            <p:ph type="dt" sz="half" idx="10"/>
          </p:nvPr>
        </p:nvSpPr>
        <p:spPr/>
        <p:txBody>
          <a:bodyPr/>
          <a:lstStyle/>
          <a:p>
            <a:fld id="{89EF3600-56F7-4257-9DB6-A3F4F053FA81}"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6003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AA8E1-EEAD-48FF-8302-B697B84FB665}"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74280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6" y="438150"/>
            <a:ext cx="2628901" cy="69742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5" y="438150"/>
            <a:ext cx="7734301"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4BDB6C-0014-4177-B8D8-3D5B630F5235}"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97274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29559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91"/>
            <a:ext cx="10515600" cy="342328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5507361"/>
            <a:ext cx="10515600" cy="1800224"/>
          </a:xfrm>
        </p:spPr>
        <p:txBody>
          <a:bodyPr/>
          <a:lstStyle>
            <a:lvl1pPr marL="0" indent="0">
              <a:buNone/>
              <a:defRPr sz="2400">
                <a:solidFill>
                  <a:schemeClr val="tx1">
                    <a:tint val="75000"/>
                  </a:schemeClr>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60" indent="0">
              <a:buNone/>
              <a:defRPr sz="1700">
                <a:solidFill>
                  <a:schemeClr val="tx1">
                    <a:tint val="75000"/>
                  </a:schemeClr>
                </a:solidFill>
              </a:defRPr>
            </a:lvl4pPr>
            <a:lvl5pPr marL="1828479" indent="0">
              <a:buNone/>
              <a:defRPr sz="1700">
                <a:solidFill>
                  <a:schemeClr val="tx1">
                    <a:tint val="75000"/>
                  </a:schemeClr>
                </a:solidFill>
              </a:defRPr>
            </a:lvl5pPr>
            <a:lvl6pPr marL="2285598" indent="0">
              <a:buNone/>
              <a:defRPr sz="1700">
                <a:solidFill>
                  <a:schemeClr val="tx1">
                    <a:tint val="75000"/>
                  </a:schemeClr>
                </a:solidFill>
              </a:defRPr>
            </a:lvl6pPr>
            <a:lvl7pPr marL="2742718" indent="0">
              <a:buNone/>
              <a:defRPr sz="1700">
                <a:solidFill>
                  <a:schemeClr val="tx1">
                    <a:tint val="75000"/>
                  </a:schemeClr>
                </a:solidFill>
              </a:defRPr>
            </a:lvl7pPr>
            <a:lvl8pPr marL="3199837" indent="0">
              <a:buNone/>
              <a:defRPr sz="1700">
                <a:solidFill>
                  <a:schemeClr val="tx1">
                    <a:tint val="75000"/>
                  </a:schemeClr>
                </a:solidFill>
              </a:defRPr>
            </a:lvl8pPr>
            <a:lvl9pPr marL="3656958"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4125E-8C55-432A-A1F0-13E31560BB07}"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0136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90751"/>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0751"/>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68ABC4-4A29-41E1-A92C-34B736AABCC7}" type="datetime1">
              <a:rPr lang="en-US" smtClean="0"/>
              <a:t>4/4/2019</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87651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0"/>
            <a:ext cx="10515600" cy="1590676"/>
          </a:xfrm>
        </p:spPr>
        <p:txBody>
          <a:bodyPr/>
          <a:lstStyle/>
          <a:p>
            <a:r>
              <a:rPr lang="en-US"/>
              <a:t>Click to edit Master title style</a:t>
            </a:r>
          </a:p>
        </p:txBody>
      </p:sp>
      <p:sp>
        <p:nvSpPr>
          <p:cNvPr id="3" name="Text Placeholder 2"/>
          <p:cNvSpPr>
            <a:spLocks noGrp="1"/>
          </p:cNvSpPr>
          <p:nvPr>
            <p:ph type="body" idx="1"/>
          </p:nvPr>
        </p:nvSpPr>
        <p:spPr>
          <a:xfrm>
            <a:off x="839792" y="2017397"/>
            <a:ext cx="5157787" cy="988694"/>
          </a:xfrm>
        </p:spPr>
        <p:txBody>
          <a:bodyPr anchor="b"/>
          <a:lstStyle>
            <a:lvl1pPr marL="0" indent="0">
              <a:buNone/>
              <a:defRPr sz="2400" b="1"/>
            </a:lvl1pPr>
            <a:lvl2pPr marL="457119" indent="0">
              <a:buNone/>
              <a:defRPr sz="2000" b="1"/>
            </a:lvl2pPr>
            <a:lvl3pPr marL="914239" indent="0">
              <a:buNone/>
              <a:defRPr sz="1800" b="1"/>
            </a:lvl3pPr>
            <a:lvl4pPr marL="1371360" indent="0">
              <a:buNone/>
              <a:defRPr sz="1700" b="1"/>
            </a:lvl4pPr>
            <a:lvl5pPr marL="1828479" indent="0">
              <a:buNone/>
              <a:defRPr sz="1700" b="1"/>
            </a:lvl5pPr>
            <a:lvl6pPr marL="2285598" indent="0">
              <a:buNone/>
              <a:defRPr sz="1700" b="1"/>
            </a:lvl6pPr>
            <a:lvl7pPr marL="2742718" indent="0">
              <a:buNone/>
              <a:defRPr sz="1700" b="1"/>
            </a:lvl7pPr>
            <a:lvl8pPr marL="3199837" indent="0">
              <a:buNone/>
              <a:defRPr sz="1700" b="1"/>
            </a:lvl8pPr>
            <a:lvl9pPr marL="3656958" indent="0">
              <a:buNone/>
              <a:defRPr sz="1700" b="1"/>
            </a:lvl9pPr>
          </a:lstStyle>
          <a:p>
            <a:pPr lvl="0"/>
            <a:r>
              <a:rPr lang="en-US"/>
              <a:t>Click to edit Master text styles</a:t>
            </a:r>
          </a:p>
        </p:txBody>
      </p:sp>
      <p:sp>
        <p:nvSpPr>
          <p:cNvPr id="4" name="Content Placeholder 3"/>
          <p:cNvSpPr>
            <a:spLocks noGrp="1"/>
          </p:cNvSpPr>
          <p:nvPr>
            <p:ph sz="half" idx="2"/>
          </p:nvPr>
        </p:nvSpPr>
        <p:spPr>
          <a:xfrm>
            <a:off x="839792" y="3006092"/>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2017397"/>
            <a:ext cx="5183188" cy="988694"/>
          </a:xfrm>
        </p:spPr>
        <p:txBody>
          <a:bodyPr anchor="b"/>
          <a:lstStyle>
            <a:lvl1pPr marL="0" indent="0">
              <a:buNone/>
              <a:defRPr sz="2400" b="1"/>
            </a:lvl1pPr>
            <a:lvl2pPr marL="457119" indent="0">
              <a:buNone/>
              <a:defRPr sz="2000" b="1"/>
            </a:lvl2pPr>
            <a:lvl3pPr marL="914239" indent="0">
              <a:buNone/>
              <a:defRPr sz="1800" b="1"/>
            </a:lvl3pPr>
            <a:lvl4pPr marL="1371360" indent="0">
              <a:buNone/>
              <a:defRPr sz="1700" b="1"/>
            </a:lvl4pPr>
            <a:lvl5pPr marL="1828479" indent="0">
              <a:buNone/>
              <a:defRPr sz="1700" b="1"/>
            </a:lvl5pPr>
            <a:lvl6pPr marL="2285598" indent="0">
              <a:buNone/>
              <a:defRPr sz="1700" b="1"/>
            </a:lvl6pPr>
            <a:lvl7pPr marL="2742718" indent="0">
              <a:buNone/>
              <a:defRPr sz="1700" b="1"/>
            </a:lvl7pPr>
            <a:lvl8pPr marL="3199837" indent="0">
              <a:buNone/>
              <a:defRPr sz="1700" b="1"/>
            </a:lvl8pPr>
            <a:lvl9pPr marL="3656958"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172201" y="3006092"/>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1B5EF2-9F52-4EE7-9FEF-9310004E24D8}" type="datetime1">
              <a:rPr lang="en-US" smtClean="0"/>
              <a:t>4/4/2019</a:t>
            </a:fld>
            <a:endParaRPr lang="en-US" dirty="0"/>
          </a:p>
        </p:txBody>
      </p:sp>
      <p:sp>
        <p:nvSpPr>
          <p:cNvPr id="8" name="Footer Placeholder 7"/>
          <p:cNvSpPr>
            <a:spLocks noGrp="1"/>
          </p:cNvSpPr>
          <p:nvPr>
            <p:ph type="ftr" sz="quarter" idx="11"/>
          </p:nvPr>
        </p:nvSpPr>
        <p:spPr/>
        <p:txBody>
          <a:bodyPr/>
          <a:lstStyle/>
          <a:p>
            <a:r>
              <a:rPr lang="en-US" dirty="0"/>
              <a:t>Topic Name</a:t>
            </a:r>
          </a:p>
        </p:txBody>
      </p:sp>
      <p:sp>
        <p:nvSpPr>
          <p:cNvPr id="9" name="Slide Number Placeholder 8"/>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57504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527F9-7106-47CB-8771-2A69E6A6C53E}" type="datetime1">
              <a:rPr lang="en-US" smtClean="0"/>
              <a:t>4/4/2019</a:t>
            </a:fld>
            <a:endParaRPr lang="en-US" dirty="0"/>
          </a:p>
        </p:txBody>
      </p:sp>
      <p:sp>
        <p:nvSpPr>
          <p:cNvPr id="4" name="Footer Placeholder 3"/>
          <p:cNvSpPr>
            <a:spLocks noGrp="1"/>
          </p:cNvSpPr>
          <p:nvPr>
            <p:ph type="ftr" sz="quarter" idx="11"/>
          </p:nvPr>
        </p:nvSpPr>
        <p:spPr/>
        <p:txBody>
          <a:bodyPr/>
          <a:lstStyle/>
          <a:p>
            <a:r>
              <a:rPr lang="en-US" dirty="0"/>
              <a:t>Topic Name</a:t>
            </a:r>
          </a:p>
        </p:txBody>
      </p:sp>
      <p:sp>
        <p:nvSpPr>
          <p:cNvPr id="5" name="Slide Number Placeholder 4"/>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18482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3DBB6-E7A4-4A32-B3D9-269A947BB1E7}" type="datetime1">
              <a:rPr lang="en-US" smtClean="0"/>
              <a:t>4/4/2019</a:t>
            </a:fld>
            <a:endParaRPr lang="en-US" dirty="0"/>
          </a:p>
        </p:txBody>
      </p:sp>
      <p:sp>
        <p:nvSpPr>
          <p:cNvPr id="3" name="Footer Placeholder 2"/>
          <p:cNvSpPr>
            <a:spLocks noGrp="1"/>
          </p:cNvSpPr>
          <p:nvPr>
            <p:ph type="ftr" sz="quarter" idx="11"/>
          </p:nvPr>
        </p:nvSpPr>
        <p:spPr/>
        <p:txBody>
          <a:bodyPr/>
          <a:lstStyle/>
          <a:p>
            <a:r>
              <a:rPr lang="en-US" dirty="0"/>
              <a:t>Topic Name</a:t>
            </a:r>
          </a:p>
        </p:txBody>
      </p:sp>
      <p:sp>
        <p:nvSpPr>
          <p:cNvPr id="4" name="Slide Number Placeholder 3"/>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81455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548640"/>
            <a:ext cx="3932237" cy="192024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1184913"/>
            <a:ext cx="617220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3" y="2468880"/>
            <a:ext cx="3932237" cy="4573906"/>
          </a:xfrm>
        </p:spPr>
        <p:txBody>
          <a:bodyPr/>
          <a:lstStyle>
            <a:lvl1pPr marL="0" indent="0">
              <a:buNone/>
              <a:defRPr sz="1700"/>
            </a:lvl1pPr>
            <a:lvl2pPr marL="457119" indent="0">
              <a:buNone/>
              <a:defRPr sz="1400"/>
            </a:lvl2pPr>
            <a:lvl3pPr marL="914239" indent="0">
              <a:buNone/>
              <a:defRPr sz="1100"/>
            </a:lvl3pPr>
            <a:lvl4pPr marL="1371360" indent="0">
              <a:buNone/>
              <a:defRPr sz="1000"/>
            </a:lvl4pPr>
            <a:lvl5pPr marL="1828479" indent="0">
              <a:buNone/>
              <a:defRPr sz="1000"/>
            </a:lvl5pPr>
            <a:lvl6pPr marL="2285598" indent="0">
              <a:buNone/>
              <a:defRPr sz="1000"/>
            </a:lvl6pPr>
            <a:lvl7pPr marL="2742718" indent="0">
              <a:buNone/>
              <a:defRPr sz="1000"/>
            </a:lvl7pPr>
            <a:lvl8pPr marL="3199837" indent="0">
              <a:buNone/>
              <a:defRPr sz="1000"/>
            </a:lvl8pPr>
            <a:lvl9pPr marL="365695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CBE1A-39D3-47E3-90F0-F316B5FCFBB8}" type="datetime1">
              <a:rPr lang="en-US" smtClean="0"/>
              <a:t>4/4/2019</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86962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548640"/>
            <a:ext cx="3932237" cy="192024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1184913"/>
            <a:ext cx="6172200" cy="5848350"/>
          </a:xfrm>
        </p:spPr>
        <p:txBody>
          <a:bodyPr/>
          <a:lstStyle>
            <a:lvl1pPr marL="0" indent="0">
              <a:buNone/>
              <a:defRPr sz="3200"/>
            </a:lvl1pPr>
            <a:lvl2pPr marL="457119" indent="0">
              <a:buNone/>
              <a:defRPr sz="2800"/>
            </a:lvl2pPr>
            <a:lvl3pPr marL="914239" indent="0">
              <a:buNone/>
              <a:defRPr sz="2400"/>
            </a:lvl3pPr>
            <a:lvl4pPr marL="1371360" indent="0">
              <a:buNone/>
              <a:defRPr sz="2000"/>
            </a:lvl4pPr>
            <a:lvl5pPr marL="1828479" indent="0">
              <a:buNone/>
              <a:defRPr sz="2000"/>
            </a:lvl5pPr>
            <a:lvl6pPr marL="2285598" indent="0">
              <a:buNone/>
              <a:defRPr sz="2000"/>
            </a:lvl6pPr>
            <a:lvl7pPr marL="2742718" indent="0">
              <a:buNone/>
              <a:defRPr sz="2000"/>
            </a:lvl7pPr>
            <a:lvl8pPr marL="3199837" indent="0">
              <a:buNone/>
              <a:defRPr sz="2000"/>
            </a:lvl8pPr>
            <a:lvl9pPr marL="3656958" indent="0">
              <a:buNone/>
              <a:defRPr sz="2000"/>
            </a:lvl9pPr>
          </a:lstStyle>
          <a:p>
            <a:endParaRPr lang="en-US" dirty="0"/>
          </a:p>
        </p:txBody>
      </p:sp>
      <p:sp>
        <p:nvSpPr>
          <p:cNvPr id="4" name="Text Placeholder 3"/>
          <p:cNvSpPr>
            <a:spLocks noGrp="1"/>
          </p:cNvSpPr>
          <p:nvPr>
            <p:ph type="body" sz="half" idx="2"/>
          </p:nvPr>
        </p:nvSpPr>
        <p:spPr>
          <a:xfrm>
            <a:off x="839793" y="2468880"/>
            <a:ext cx="3932237" cy="4573906"/>
          </a:xfrm>
        </p:spPr>
        <p:txBody>
          <a:bodyPr/>
          <a:lstStyle>
            <a:lvl1pPr marL="0" indent="0">
              <a:buNone/>
              <a:defRPr sz="1700"/>
            </a:lvl1pPr>
            <a:lvl2pPr marL="457119" indent="0">
              <a:buNone/>
              <a:defRPr sz="1400"/>
            </a:lvl2pPr>
            <a:lvl3pPr marL="914239" indent="0">
              <a:buNone/>
              <a:defRPr sz="1100"/>
            </a:lvl3pPr>
            <a:lvl4pPr marL="1371360" indent="0">
              <a:buNone/>
              <a:defRPr sz="1000"/>
            </a:lvl4pPr>
            <a:lvl5pPr marL="1828479" indent="0">
              <a:buNone/>
              <a:defRPr sz="1000"/>
            </a:lvl5pPr>
            <a:lvl6pPr marL="2285598" indent="0">
              <a:buNone/>
              <a:defRPr sz="1000"/>
            </a:lvl6pPr>
            <a:lvl7pPr marL="2742718" indent="0">
              <a:buNone/>
              <a:defRPr sz="1000"/>
            </a:lvl7pPr>
            <a:lvl8pPr marL="3199837" indent="0">
              <a:buNone/>
              <a:defRPr sz="1000"/>
            </a:lvl8pPr>
            <a:lvl9pPr marL="365695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D224A-7931-4CDD-9ADE-7484A0B69A43}" type="datetime1">
              <a:rPr lang="en-US" smtClean="0"/>
              <a:t>4/4/2019</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213308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0"/>
            <a:ext cx="10515600" cy="1590676"/>
          </a:xfrm>
          <a:prstGeom prst="rect">
            <a:avLst/>
          </a:prstGeom>
        </p:spPr>
        <p:txBody>
          <a:bodyPr vert="horz" lIns="91424" tIns="45712" rIns="91424" bIns="45712" rtlCol="0" anchor="ctr">
            <a:normAutofit/>
          </a:bodyPr>
          <a:lstStyle/>
          <a:p>
            <a:r>
              <a:rPr lang="en-US"/>
              <a:t>Click to edit Master title style</a:t>
            </a:r>
          </a:p>
        </p:txBody>
      </p:sp>
      <p:sp>
        <p:nvSpPr>
          <p:cNvPr id="3" name="Text Placeholder 2"/>
          <p:cNvSpPr>
            <a:spLocks noGrp="1"/>
          </p:cNvSpPr>
          <p:nvPr>
            <p:ph type="body" idx="1"/>
          </p:nvPr>
        </p:nvSpPr>
        <p:spPr>
          <a:xfrm>
            <a:off x="838200" y="2190751"/>
            <a:ext cx="10515600" cy="5221606"/>
          </a:xfrm>
          <a:prstGeom prst="rect">
            <a:avLst/>
          </a:prstGeom>
        </p:spPr>
        <p:txBody>
          <a:bodyPr vert="horz" lIns="91424" tIns="45712" rIns="91424" bIns="4571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7627624"/>
            <a:ext cx="2743200" cy="438150"/>
          </a:xfrm>
          <a:prstGeom prst="rect">
            <a:avLst/>
          </a:prstGeom>
        </p:spPr>
        <p:txBody>
          <a:bodyPr vert="horz" lIns="91424" tIns="45712" rIns="91424" bIns="45712" rtlCol="0" anchor="ctr"/>
          <a:lstStyle>
            <a:lvl1pPr algn="l">
              <a:defRPr sz="1100">
                <a:solidFill>
                  <a:schemeClr val="tx1">
                    <a:tint val="75000"/>
                  </a:schemeClr>
                </a:solidFill>
              </a:defRPr>
            </a:lvl1pPr>
          </a:lstStyle>
          <a:p>
            <a:fld id="{82AB06AA-408D-4451-B3D0-243559BFBE8F}" type="datetime1">
              <a:rPr lang="en-US" smtClean="0"/>
              <a:t>4/4/2019</a:t>
            </a:fld>
            <a:endParaRPr lang="en-US" dirty="0"/>
          </a:p>
        </p:txBody>
      </p:sp>
      <p:sp>
        <p:nvSpPr>
          <p:cNvPr id="5" name="Footer Placeholder 4"/>
          <p:cNvSpPr>
            <a:spLocks noGrp="1"/>
          </p:cNvSpPr>
          <p:nvPr>
            <p:ph type="ftr" sz="quarter" idx="3"/>
          </p:nvPr>
        </p:nvSpPr>
        <p:spPr>
          <a:xfrm>
            <a:off x="4038600" y="7627624"/>
            <a:ext cx="4114800" cy="438150"/>
          </a:xfrm>
          <a:prstGeom prst="rect">
            <a:avLst/>
          </a:prstGeom>
        </p:spPr>
        <p:txBody>
          <a:bodyPr vert="horz" lIns="91424" tIns="45712" rIns="91424" bIns="45712" rtlCol="0" anchor="ctr"/>
          <a:lstStyle>
            <a:lvl1pPr algn="ctr">
              <a:defRPr sz="1100">
                <a:solidFill>
                  <a:schemeClr val="tx1">
                    <a:tint val="75000"/>
                  </a:schemeClr>
                </a:solidFill>
              </a:defRPr>
            </a:lvl1pPr>
          </a:lstStyle>
          <a:p>
            <a:r>
              <a:rPr lang="en-US" dirty="0"/>
              <a:t>Topic Name</a:t>
            </a:r>
          </a:p>
        </p:txBody>
      </p:sp>
      <p:sp>
        <p:nvSpPr>
          <p:cNvPr id="6" name="Slide Number Placeholder 5"/>
          <p:cNvSpPr>
            <a:spLocks noGrp="1"/>
          </p:cNvSpPr>
          <p:nvPr>
            <p:ph type="sldNum" sz="quarter" idx="4"/>
          </p:nvPr>
        </p:nvSpPr>
        <p:spPr>
          <a:xfrm>
            <a:off x="8610600" y="7627624"/>
            <a:ext cx="2743200" cy="438150"/>
          </a:xfrm>
          <a:prstGeom prst="rect">
            <a:avLst/>
          </a:prstGeom>
        </p:spPr>
        <p:txBody>
          <a:bodyPr vert="horz" lIns="91424" tIns="45712" rIns="91424" bIns="45712" rtlCol="0" anchor="ctr"/>
          <a:lstStyle>
            <a:lvl1pPr algn="r">
              <a:defRPr sz="1100">
                <a:solidFill>
                  <a:schemeClr val="tx1">
                    <a:tint val="75000"/>
                  </a:schemeClr>
                </a:solidFill>
              </a:defRPr>
            </a:lvl1pPr>
          </a:lstStyle>
          <a:p>
            <a:fld id="{3E94D9CA-177E-AF41-A87D-6A332E9A24C3}" type="slidenum">
              <a:rPr lang="en-US" smtClean="0"/>
              <a:t>‹#›</a:t>
            </a:fld>
            <a:endParaRPr lang="en-US" dirty="0"/>
          </a:p>
        </p:txBody>
      </p:sp>
    </p:spTree>
    <p:extLst>
      <p:ext uri="{BB962C8B-B14F-4D97-AF65-F5344CB8AC3E}">
        <p14:creationId xmlns:p14="http://schemas.microsoft.com/office/powerpoint/2010/main" val="2210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239"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28560" indent="-228560" algn="l" defTabSz="914239"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679" indent="-228560" algn="l" defTabSz="914239"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800" indent="-228560" algn="l" defTabSz="914239"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599919"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039"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15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27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39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551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60" algn="l" defTabSz="914239" rtl="0" eaLnBrk="1" latinLnBrk="0" hangingPunct="1">
        <a:defRPr sz="1800" kern="1200">
          <a:solidFill>
            <a:schemeClr val="tx1"/>
          </a:solidFill>
          <a:latin typeface="+mn-lt"/>
          <a:ea typeface="+mn-ea"/>
          <a:cs typeface="+mn-cs"/>
        </a:defRPr>
      </a:lvl4pPr>
      <a:lvl5pPr marL="1828479"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8" algn="l" defTabSz="914239" rtl="0" eaLnBrk="1" latinLnBrk="0" hangingPunct="1">
        <a:defRPr sz="1800" kern="1200">
          <a:solidFill>
            <a:schemeClr val="tx1"/>
          </a:solidFill>
          <a:latin typeface="+mn-lt"/>
          <a:ea typeface="+mn-ea"/>
          <a:cs typeface="+mn-cs"/>
        </a:defRPr>
      </a:lvl7pPr>
      <a:lvl8pPr marL="3199837" algn="l" defTabSz="914239" rtl="0" eaLnBrk="1" latinLnBrk="0" hangingPunct="1">
        <a:defRPr sz="1800" kern="1200">
          <a:solidFill>
            <a:schemeClr val="tx1"/>
          </a:solidFill>
          <a:latin typeface="+mn-lt"/>
          <a:ea typeface="+mn-ea"/>
          <a:cs typeface="+mn-cs"/>
        </a:defRPr>
      </a:lvl8pPr>
      <a:lvl9pPr marL="3656958"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517" y="371936"/>
            <a:ext cx="9144000" cy="2865120"/>
          </a:xfrm>
        </p:spPr>
        <p:txBody>
          <a:bodyPr/>
          <a:lstStyle/>
          <a:p>
            <a:r>
              <a:rPr lang="en-US" dirty="0" smtClean="0"/>
              <a:t>SMS Spamming Application</a:t>
            </a:r>
            <a:endParaRPr lang="en-US" dirty="0"/>
          </a:p>
        </p:txBody>
      </p:sp>
      <p:sp>
        <p:nvSpPr>
          <p:cNvPr id="3" name="Subtitle 2"/>
          <p:cNvSpPr>
            <a:spLocks noGrp="1"/>
          </p:cNvSpPr>
          <p:nvPr>
            <p:ph type="subTitle" idx="1"/>
          </p:nvPr>
        </p:nvSpPr>
        <p:spPr>
          <a:xfrm>
            <a:off x="1524000" y="4322446"/>
            <a:ext cx="9144000" cy="2667078"/>
          </a:xfrm>
        </p:spPr>
        <p:txBody>
          <a:bodyPr>
            <a:normAutofit/>
          </a:bodyPr>
          <a:lstStyle/>
          <a:p>
            <a:r>
              <a:rPr lang="en-US" dirty="0"/>
              <a:t>By</a:t>
            </a:r>
          </a:p>
          <a:p>
            <a:r>
              <a:rPr lang="en-US" dirty="0" smtClean="0"/>
              <a:t>Ibrahim</a:t>
            </a:r>
            <a:r>
              <a:rPr lang="en-US" dirty="0"/>
              <a:t> </a:t>
            </a:r>
            <a:r>
              <a:rPr lang="en-US" dirty="0" err="1" smtClean="0"/>
              <a:t>Irfan</a:t>
            </a:r>
            <a:r>
              <a:rPr lang="en-US" dirty="0" smtClean="0"/>
              <a:t> </a:t>
            </a:r>
            <a:r>
              <a:rPr lang="en-US" dirty="0"/>
              <a:t>– </a:t>
            </a:r>
            <a:r>
              <a:rPr lang="en-US" dirty="0" smtClean="0"/>
              <a:t>CSU-F15-104</a:t>
            </a:r>
            <a:endParaRPr lang="en-US" dirty="0">
              <a:solidFill>
                <a:srgbClr val="FF0000"/>
              </a:solidFill>
            </a:endParaRPr>
          </a:p>
          <a:p>
            <a:r>
              <a:rPr lang="en-US" dirty="0" smtClean="0"/>
              <a:t>Bilal Ahmed– CSU-F15-105</a:t>
            </a:r>
            <a:endParaRPr lang="en-US" dirty="0"/>
          </a:p>
          <a:p>
            <a:endParaRPr lang="en-US" sz="900" dirty="0"/>
          </a:p>
          <a:p>
            <a:endParaRPr lang="en-US" dirty="0"/>
          </a:p>
        </p:txBody>
      </p:sp>
      <p:sp>
        <p:nvSpPr>
          <p:cNvPr id="6" name="Date Placeholder 5"/>
          <p:cNvSpPr>
            <a:spLocks noGrp="1"/>
          </p:cNvSpPr>
          <p:nvPr>
            <p:ph type="dt" sz="half" idx="10"/>
          </p:nvPr>
        </p:nvSpPr>
        <p:spPr/>
        <p:txBody>
          <a:bodyPr/>
          <a:lstStyle/>
          <a:p>
            <a:fld id="{B3490F8A-19EA-46C7-93AB-9FF0253FA3D5}" type="datetime1">
              <a:rPr lang="en-US" smtClean="0"/>
              <a:t>4/4/2019</a:t>
            </a:fld>
            <a:endParaRPr lang="en-US" dirty="0"/>
          </a:p>
        </p:txBody>
      </p:sp>
      <p:sp>
        <p:nvSpPr>
          <p:cNvPr id="7" name="Footer Placeholder 6"/>
          <p:cNvSpPr>
            <a:spLocks noGrp="1"/>
          </p:cNvSpPr>
          <p:nvPr>
            <p:ph type="ftr" sz="quarter" idx="11"/>
          </p:nvPr>
        </p:nvSpPr>
        <p:spPr>
          <a:xfrm>
            <a:off x="4038600" y="7643391"/>
            <a:ext cx="4114800" cy="438150"/>
          </a:xfrm>
        </p:spPr>
        <p:txBody>
          <a:bodyPr/>
          <a:lstStyle/>
          <a:p>
            <a:r>
              <a:rPr lang="en-US" dirty="0" smtClean="0"/>
              <a:t>SMS Spamming App</a:t>
            </a:r>
            <a:endParaRPr lang="en-US" dirty="0"/>
          </a:p>
        </p:txBody>
      </p:sp>
      <p:pic>
        <p:nvPicPr>
          <p:cNvPr id="5" name="Picture 4">
            <a:extLst>
              <a:ext uri="{FF2B5EF4-FFF2-40B4-BE49-F238E27FC236}">
                <a16:creationId xmlns:a16="http://schemas.microsoft.com/office/drawing/2014/main" id="{ABC6F2B9-FD71-475D-86DA-C5371FBDBFE2}"/>
              </a:ext>
            </a:extLst>
          </p:cNvPr>
          <p:cNvPicPr>
            <a:picLocks noChangeAspect="1"/>
          </p:cNvPicPr>
          <p:nvPr/>
        </p:nvPicPr>
        <p:blipFill rotWithShape="1">
          <a:blip r:embed="rId3"/>
          <a:srcRect r="25289"/>
          <a:stretch/>
        </p:blipFill>
        <p:spPr>
          <a:xfrm>
            <a:off x="8998281" y="-1906"/>
            <a:ext cx="3102676" cy="1348740"/>
          </a:xfrm>
          <a:prstGeom prst="rect">
            <a:avLst/>
          </a:prstGeom>
        </p:spPr>
      </p:pic>
      <p:sp>
        <p:nvSpPr>
          <p:cNvPr id="8" name="Slide Number Placeholder 7"/>
          <p:cNvSpPr>
            <a:spLocks noGrp="1"/>
          </p:cNvSpPr>
          <p:nvPr>
            <p:ph type="sldNum" sz="quarter" idx="12"/>
          </p:nvPr>
        </p:nvSpPr>
        <p:spPr/>
        <p:txBody>
          <a:bodyPr/>
          <a:lstStyle/>
          <a:p>
            <a:fld id="{3E94D9CA-177E-AF41-A87D-6A332E9A24C3}" type="slidenum">
              <a:rPr lang="en-US" smtClean="0"/>
              <a:t>1</a:t>
            </a:fld>
            <a:endParaRPr lang="en-US" dirty="0"/>
          </a:p>
        </p:txBody>
      </p:sp>
    </p:spTree>
    <p:extLst>
      <p:ext uri="{BB962C8B-B14F-4D97-AF65-F5344CB8AC3E}">
        <p14:creationId xmlns:p14="http://schemas.microsoft.com/office/powerpoint/2010/main" val="1777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318" y="1844566"/>
            <a:ext cx="6945771" cy="4590365"/>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10</a:t>
            </a:fld>
            <a:endParaRPr lang="en-US" dirty="0"/>
          </a:p>
        </p:txBody>
      </p:sp>
      <p:pic>
        <p:nvPicPr>
          <p:cNvPr id="8" name="Picture 7">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191209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9528" y="2190750"/>
            <a:ext cx="4332943" cy="5221288"/>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11</a:t>
            </a:fld>
            <a:endParaRPr lang="en-US" dirty="0"/>
          </a:p>
        </p:txBody>
      </p:sp>
      <p:pic>
        <p:nvPicPr>
          <p:cNvPr id="8" name="Picture 7">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817819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278" y="1797269"/>
            <a:ext cx="5126201" cy="5614769"/>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a:t>
            </a:r>
            <a:r>
              <a:rPr lang="en-US" smtClean="0"/>
              <a:t>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12</a:t>
            </a:fld>
            <a:endParaRPr lang="en-US" dirty="0"/>
          </a:p>
        </p:txBody>
      </p:sp>
      <p:pic>
        <p:nvPicPr>
          <p:cNvPr id="7" name="Picture 6">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2498443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5059" y="1366668"/>
            <a:ext cx="3281882" cy="5543554"/>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13</a:t>
            </a:fld>
            <a:endParaRPr lang="en-US" dirty="0"/>
          </a:p>
        </p:txBody>
      </p:sp>
      <p:pic>
        <p:nvPicPr>
          <p:cNvPr id="7" name="Picture 6">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28890" y="17928"/>
            <a:ext cx="3102676" cy="1348740"/>
          </a:xfrm>
          <a:prstGeom prst="rect">
            <a:avLst/>
          </a:prstGeom>
        </p:spPr>
      </p:pic>
    </p:spTree>
    <p:extLst>
      <p:ext uri="{BB962C8B-B14F-4D97-AF65-F5344CB8AC3E}">
        <p14:creationId xmlns:p14="http://schemas.microsoft.com/office/powerpoint/2010/main" val="3666008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267" y="1190300"/>
            <a:ext cx="3303561" cy="5510045"/>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14</a:t>
            </a:fld>
            <a:endParaRPr lang="en-US" dirty="0"/>
          </a:p>
        </p:txBody>
      </p:sp>
      <p:pic>
        <p:nvPicPr>
          <p:cNvPr id="7" name="Picture 6"/>
          <p:cNvPicPr>
            <a:picLocks noChangeAspect="1"/>
          </p:cNvPicPr>
          <p:nvPr/>
        </p:nvPicPr>
        <p:blipFill>
          <a:blip r:embed="rId3"/>
          <a:stretch>
            <a:fillRect/>
          </a:stretch>
        </p:blipFill>
        <p:spPr>
          <a:xfrm>
            <a:off x="9088867" y="-79773"/>
            <a:ext cx="3103133" cy="1347333"/>
          </a:xfrm>
          <a:prstGeom prst="rect">
            <a:avLst/>
          </a:prstGeom>
        </p:spPr>
      </p:pic>
    </p:spTree>
    <p:extLst>
      <p:ext uri="{BB962C8B-B14F-4D97-AF65-F5344CB8AC3E}">
        <p14:creationId xmlns:p14="http://schemas.microsoft.com/office/powerpoint/2010/main" val="27641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057" y="1346390"/>
            <a:ext cx="3252473" cy="5436971"/>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15</a:t>
            </a:fld>
            <a:endParaRPr lang="en-US" dirty="0"/>
          </a:p>
        </p:txBody>
      </p:sp>
      <p:pic>
        <p:nvPicPr>
          <p:cNvPr id="7" name="Picture 6"/>
          <p:cNvPicPr>
            <a:picLocks noChangeAspect="1"/>
          </p:cNvPicPr>
          <p:nvPr/>
        </p:nvPicPr>
        <p:blipFill>
          <a:blip r:embed="rId3"/>
          <a:stretch>
            <a:fillRect/>
          </a:stretch>
        </p:blipFill>
        <p:spPr>
          <a:xfrm>
            <a:off x="9088867" y="-943"/>
            <a:ext cx="3103133" cy="134733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070" y="1346390"/>
            <a:ext cx="3267059" cy="5436971"/>
          </a:xfrm>
          <a:prstGeom prst="rect">
            <a:avLst/>
          </a:prstGeom>
        </p:spPr>
      </p:pic>
    </p:spTree>
    <p:extLst>
      <p:ext uri="{BB962C8B-B14F-4D97-AF65-F5344CB8AC3E}">
        <p14:creationId xmlns:p14="http://schemas.microsoft.com/office/powerpoint/2010/main" val="744971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lgn="just"/>
            <a:r>
              <a:rPr lang="en-US" dirty="0" smtClean="0"/>
              <a:t>Once our GUI is complete, we will create and AI based model in Python which will later be embedded into our app.</a:t>
            </a:r>
          </a:p>
          <a:p>
            <a:pPr algn="just"/>
            <a:r>
              <a:rPr lang="en-US" dirty="0" smtClean="0"/>
              <a:t>This model will be created and implemented using Random Forest and SVM (Support Vector Machine).</a:t>
            </a:r>
            <a:endParaRPr lang="en-US" dirty="0"/>
          </a:p>
        </p:txBody>
      </p:sp>
      <p:sp>
        <p:nvSpPr>
          <p:cNvPr id="4" name="Date Placeholder 3"/>
          <p:cNvSpPr>
            <a:spLocks noGrp="1"/>
          </p:cNvSpPr>
          <p:nvPr>
            <p:ph type="dt" sz="half" idx="10"/>
          </p:nvPr>
        </p:nvSpPr>
        <p:spPr/>
        <p:txBody>
          <a:bodyPr/>
          <a:lstStyle/>
          <a:p>
            <a:fld id="{11F7A071-0D5B-47BB-97B6-CE0D14BAE8FB}"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16</a:t>
            </a:fld>
            <a:endParaRPr lang="en-US" dirty="0"/>
          </a:p>
        </p:txBody>
      </p:sp>
      <p:pic>
        <p:nvPicPr>
          <p:cNvPr id="9" name="Picture 8">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65621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0F8B-3BF0-45B0-B6E5-DA8052D876B2}"/>
              </a:ext>
            </a:extLst>
          </p:cNvPr>
          <p:cNvSpPr>
            <a:spLocks noGrp="1"/>
          </p:cNvSpPr>
          <p:nvPr>
            <p:ph type="title"/>
          </p:nvPr>
        </p:nvSpPr>
        <p:spPr>
          <a:xfrm>
            <a:off x="439616" y="120893"/>
            <a:ext cx="10515600" cy="1590676"/>
          </a:xfrm>
          <a:noFill/>
        </p:spPr>
        <p:txBody>
          <a:bodyPr/>
          <a:lstStyle/>
          <a:p>
            <a:r>
              <a:rPr lang="en-US" dirty="0" smtClean="0"/>
              <a:t>Conclusion</a:t>
            </a:r>
            <a:endParaRPr lang="en-US" dirty="0"/>
          </a:p>
        </p:txBody>
      </p:sp>
      <p:sp>
        <p:nvSpPr>
          <p:cNvPr id="4" name="Date Placeholder 3">
            <a:extLst>
              <a:ext uri="{FF2B5EF4-FFF2-40B4-BE49-F238E27FC236}">
                <a16:creationId xmlns:a16="http://schemas.microsoft.com/office/drawing/2014/main" id="{C8973161-9FAB-4FAF-BFCE-2B6AFF8C5E6F}"/>
              </a:ext>
            </a:extLst>
          </p:cNvPr>
          <p:cNvSpPr>
            <a:spLocks noGrp="1"/>
          </p:cNvSpPr>
          <p:nvPr>
            <p:ph type="dt" sz="half" idx="10"/>
          </p:nvPr>
        </p:nvSpPr>
        <p:spPr>
          <a:noFill/>
        </p:spPr>
        <p:txBody>
          <a:bodyPr/>
          <a:lstStyle/>
          <a:p>
            <a:fld id="{DCDF0980-DC42-4A84-A61D-231D472A9916}" type="datetime1">
              <a:rPr lang="en-US" smtClean="0"/>
              <a:t>4/4/2019</a:t>
            </a:fld>
            <a:endParaRPr lang="en-US" dirty="0"/>
          </a:p>
        </p:txBody>
      </p:sp>
      <p:sp>
        <p:nvSpPr>
          <p:cNvPr id="5" name="Footer Placeholder 4">
            <a:extLst>
              <a:ext uri="{FF2B5EF4-FFF2-40B4-BE49-F238E27FC236}">
                <a16:creationId xmlns:a16="http://schemas.microsoft.com/office/drawing/2014/main" id="{7562A92D-0EDB-4247-A117-CD514812C38B}"/>
              </a:ext>
            </a:extLst>
          </p:cNvPr>
          <p:cNvSpPr>
            <a:spLocks noGrp="1"/>
          </p:cNvSpPr>
          <p:nvPr>
            <p:ph type="ftr" sz="quarter" idx="11"/>
          </p:nvPr>
        </p:nvSpPr>
        <p:spPr>
          <a:noFill/>
        </p:spPr>
        <p:txBody>
          <a:bodyPr/>
          <a:lstStyle/>
          <a:p>
            <a:r>
              <a:rPr lang="en-US" dirty="0" smtClean="0"/>
              <a:t>SMS Spamming App</a:t>
            </a:r>
            <a:endParaRPr lang="en-US" dirty="0"/>
          </a:p>
        </p:txBody>
      </p:sp>
      <p:sp>
        <p:nvSpPr>
          <p:cNvPr id="6" name="Slide Number Placeholder 5">
            <a:extLst>
              <a:ext uri="{FF2B5EF4-FFF2-40B4-BE49-F238E27FC236}">
                <a16:creationId xmlns:a16="http://schemas.microsoft.com/office/drawing/2014/main" id="{AA2BB855-DA8D-45DF-B142-BB22888732BE}"/>
              </a:ext>
            </a:extLst>
          </p:cNvPr>
          <p:cNvSpPr>
            <a:spLocks noGrp="1"/>
          </p:cNvSpPr>
          <p:nvPr>
            <p:ph type="sldNum" sz="quarter" idx="12"/>
          </p:nvPr>
        </p:nvSpPr>
        <p:spPr>
          <a:xfrm>
            <a:off x="8610600" y="7627624"/>
            <a:ext cx="2743200" cy="438150"/>
          </a:xfrm>
          <a:noFill/>
        </p:spPr>
        <p:txBody>
          <a:bodyPr/>
          <a:lstStyle/>
          <a:p>
            <a:fld id="{3E94D9CA-177E-AF41-A87D-6A332E9A24C3}" type="slidenum">
              <a:rPr lang="en-US" smtClean="0"/>
              <a:t>17</a:t>
            </a:fld>
            <a:endParaRPr lang="en-US" dirty="0"/>
          </a:p>
        </p:txBody>
      </p:sp>
      <p:pic>
        <p:nvPicPr>
          <p:cNvPr id="7" name="Picture 6">
            <a:extLst>
              <a:ext uri="{FF2B5EF4-FFF2-40B4-BE49-F238E27FC236}">
                <a16:creationId xmlns:a16="http://schemas.microsoft.com/office/drawing/2014/main" id="{A6F3BC70-626B-4145-B766-2D8C663A64E3}"/>
              </a:ext>
            </a:extLst>
          </p:cNvPr>
          <p:cNvPicPr>
            <a:picLocks noChangeAspect="1"/>
          </p:cNvPicPr>
          <p:nvPr/>
        </p:nvPicPr>
        <p:blipFill rotWithShape="1">
          <a:blip r:embed="rId3"/>
          <a:srcRect r="25289"/>
          <a:stretch/>
        </p:blipFill>
        <p:spPr>
          <a:xfrm>
            <a:off x="8998281" y="-1904"/>
            <a:ext cx="3102676" cy="1348740"/>
          </a:xfrm>
          <a:prstGeom prst="rect">
            <a:avLst/>
          </a:prstGeom>
          <a:noFill/>
        </p:spPr>
      </p:pic>
      <p:sp>
        <p:nvSpPr>
          <p:cNvPr id="9" name="Rectangle 1"/>
          <p:cNvSpPr>
            <a:spLocks noChangeArrowheads="1"/>
          </p:cNvSpPr>
          <p:nvPr/>
        </p:nvSpPr>
        <p:spPr bwMode="auto">
          <a:xfrm>
            <a:off x="4238627" y="2280413"/>
            <a:ext cx="184698" cy="36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4" tIns="45712" rIns="91424" bIns="45712" numCol="1" anchor="ctr"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Once our project is complete, Android users will have the ability to download a free of cost on their respective devices and make sure that all their important data remains secure.</a:t>
            </a:r>
            <a:endParaRPr lang="en-US" dirty="0"/>
          </a:p>
        </p:txBody>
      </p:sp>
    </p:spTree>
    <p:extLst>
      <p:ext uri="{BB962C8B-B14F-4D97-AF65-F5344CB8AC3E}">
        <p14:creationId xmlns:p14="http://schemas.microsoft.com/office/powerpoint/2010/main" val="288691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B12DC-CB36-479E-8BF7-42DAD2DAF612}" type="datetime1">
              <a:rPr lang="en-US" smtClean="0"/>
              <a:t>4/4/2019</a:t>
            </a:fld>
            <a:endParaRPr lang="en-US" dirty="0"/>
          </a:p>
        </p:txBody>
      </p:sp>
      <p:sp>
        <p:nvSpPr>
          <p:cNvPr id="3" name="Footer Placeholder 2"/>
          <p:cNvSpPr>
            <a:spLocks noGrp="1"/>
          </p:cNvSpPr>
          <p:nvPr>
            <p:ph type="ftr" sz="quarter" idx="11"/>
          </p:nvPr>
        </p:nvSpPr>
        <p:spPr/>
        <p:txBody>
          <a:bodyPr/>
          <a:lstStyle/>
          <a:p>
            <a:r>
              <a:rPr lang="en-US" dirty="0" smtClean="0"/>
              <a:t>SMS Spamming App</a:t>
            </a:r>
            <a:endParaRPr lang="en-US" dirty="0"/>
          </a:p>
        </p:txBody>
      </p:sp>
      <p:sp>
        <p:nvSpPr>
          <p:cNvPr id="4" name="Slide Number Placeholder 3"/>
          <p:cNvSpPr>
            <a:spLocks noGrp="1"/>
          </p:cNvSpPr>
          <p:nvPr>
            <p:ph type="sldNum" sz="quarter" idx="12"/>
          </p:nvPr>
        </p:nvSpPr>
        <p:spPr/>
        <p:txBody>
          <a:bodyPr/>
          <a:lstStyle/>
          <a:p>
            <a:fld id="{3E94D9CA-177E-AF41-A87D-6A332E9A24C3}" type="slidenum">
              <a:rPr lang="en-US" smtClean="0"/>
              <a:t>18</a:t>
            </a:fld>
            <a:endParaRPr lang="en-US" dirty="0"/>
          </a:p>
        </p:txBody>
      </p:sp>
      <p:sp>
        <p:nvSpPr>
          <p:cNvPr id="5" name="Rectangle 4"/>
          <p:cNvSpPr/>
          <p:nvPr/>
        </p:nvSpPr>
        <p:spPr>
          <a:xfrm>
            <a:off x="4944755" y="3126610"/>
            <a:ext cx="2286748" cy="707870"/>
          </a:xfrm>
          <a:prstGeom prst="rect">
            <a:avLst/>
          </a:prstGeom>
        </p:spPr>
        <p:txBody>
          <a:bodyPr wrap="none" lIns="91424" tIns="45712" rIns="91424" bIns="45712">
            <a:spAutoFit/>
          </a:bodyPr>
          <a:lstStyle/>
          <a:p>
            <a:r>
              <a:rPr lang="en-US" sz="4000" dirty="0">
                <a:latin typeface="+mj-lt"/>
              </a:rPr>
              <a:t>Thank You</a:t>
            </a:r>
          </a:p>
        </p:txBody>
      </p:sp>
      <p:pic>
        <p:nvPicPr>
          <p:cNvPr id="8" name="Picture 7">
            <a:extLst>
              <a:ext uri="{FF2B5EF4-FFF2-40B4-BE49-F238E27FC236}">
                <a16:creationId xmlns:a16="http://schemas.microsoft.com/office/drawing/2014/main" id="{3CC0157F-9477-4DDB-9E43-F1AAA0E0A30A}"/>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5543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numCol="2">
            <a:noAutofit/>
          </a:bodyPr>
          <a:lstStyle/>
          <a:p>
            <a:r>
              <a:rPr lang="en-US" dirty="0"/>
              <a:t>Introduction</a:t>
            </a:r>
          </a:p>
          <a:p>
            <a:r>
              <a:rPr lang="en-US" dirty="0"/>
              <a:t>Problem </a:t>
            </a:r>
            <a:r>
              <a:rPr lang="en-US" dirty="0" smtClean="0"/>
              <a:t>Statement</a:t>
            </a:r>
          </a:p>
          <a:p>
            <a:r>
              <a:rPr lang="en-US" dirty="0" smtClean="0"/>
              <a:t>Use Case Diagram</a:t>
            </a:r>
          </a:p>
          <a:p>
            <a:r>
              <a:rPr lang="en-US" dirty="0" smtClean="0"/>
              <a:t>Sequence Diagram</a:t>
            </a:r>
          </a:p>
          <a:p>
            <a:r>
              <a:rPr lang="en-US" dirty="0" smtClean="0"/>
              <a:t>Activity Diagram</a:t>
            </a:r>
          </a:p>
          <a:p>
            <a:r>
              <a:rPr lang="en-US" dirty="0" smtClean="0"/>
              <a:t>Data Flow Diagram</a:t>
            </a:r>
          </a:p>
          <a:p>
            <a:r>
              <a:rPr lang="en-US" dirty="0" smtClean="0"/>
              <a:t>Component Diagram</a:t>
            </a:r>
          </a:p>
          <a:p>
            <a:r>
              <a:rPr lang="en-US" dirty="0" smtClean="0"/>
              <a:t>State Diagram </a:t>
            </a:r>
          </a:p>
          <a:p>
            <a:r>
              <a:rPr lang="en-US" dirty="0" smtClean="0"/>
              <a:t>Future Work</a:t>
            </a:r>
          </a:p>
          <a:p>
            <a:r>
              <a:rPr lang="en-US" dirty="0" smtClean="0"/>
              <a:t>Conclusion</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EDF1323-0D3A-43AD-A1CC-C4DDD44CDE8C}"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2</a:t>
            </a:fld>
            <a:endParaRPr lang="en-US" dirty="0"/>
          </a:p>
        </p:txBody>
      </p:sp>
      <p:pic>
        <p:nvPicPr>
          <p:cNvPr id="9" name="Picture 8">
            <a:extLst>
              <a:ext uri="{FF2B5EF4-FFF2-40B4-BE49-F238E27FC236}">
                <a16:creationId xmlns:a16="http://schemas.microsoft.com/office/drawing/2014/main" id="{2F38362B-8A2C-4AF1-A606-3E418A1D8A37}"/>
              </a:ext>
            </a:extLst>
          </p:cNvPr>
          <p:cNvPicPr>
            <a:picLocks noChangeAspect="1"/>
          </p:cNvPicPr>
          <p:nvPr/>
        </p:nvPicPr>
        <p:blipFill rotWithShape="1">
          <a:blip r:embed="rId3"/>
          <a:srcRect r="25289"/>
          <a:stretch/>
        </p:blipFill>
        <p:spPr>
          <a:xfrm>
            <a:off x="8998281" y="-1904"/>
            <a:ext cx="3102676" cy="1348740"/>
          </a:xfrm>
          <a:prstGeom prst="rect">
            <a:avLst/>
          </a:prstGeom>
        </p:spPr>
      </p:pic>
    </p:spTree>
    <p:extLst>
      <p:ext uri="{BB962C8B-B14F-4D97-AF65-F5344CB8AC3E}">
        <p14:creationId xmlns:p14="http://schemas.microsoft.com/office/powerpoint/2010/main" val="408370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2229185"/>
            <a:ext cx="10515600" cy="5221606"/>
          </a:xfrm>
        </p:spPr>
        <p:txBody>
          <a:bodyPr>
            <a:noAutofit/>
          </a:bodyPr>
          <a:lstStyle/>
          <a:p>
            <a:r>
              <a:rPr lang="en-US" dirty="0"/>
              <a:t>SMS spamming application is a project that will facilitate the prevention of unwanted SMS messages or pop up ads to appear on a user’s Android smartphone.</a:t>
            </a:r>
          </a:p>
          <a:p>
            <a:r>
              <a:rPr lang="en-US" dirty="0"/>
              <a:t>Users will be able to download a free of cost app from the Play Store that will allow them to avoid unwanted messages or spams and block any ads that can harm their device.</a:t>
            </a:r>
          </a:p>
          <a:p>
            <a:pPr marL="0" indent="0">
              <a:lnSpc>
                <a:spcPct val="150000"/>
              </a:lnSpc>
              <a:buNone/>
            </a:pP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0F1BC2B8-3E0B-4BCD-9200-4BD1E5FAD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3</a:t>
            </a:fld>
            <a:endParaRPr lang="en-US" dirty="0"/>
          </a:p>
        </p:txBody>
      </p:sp>
      <p:pic>
        <p:nvPicPr>
          <p:cNvPr id="9" name="Picture 8">
            <a:extLst>
              <a:ext uri="{FF2B5EF4-FFF2-40B4-BE49-F238E27FC236}">
                <a16:creationId xmlns:a16="http://schemas.microsoft.com/office/drawing/2014/main" id="{3371EF62-5B6F-4560-A4F5-38BC55E0413F}"/>
              </a:ext>
            </a:extLst>
          </p:cNvPr>
          <p:cNvPicPr>
            <a:picLocks noChangeAspect="1"/>
          </p:cNvPicPr>
          <p:nvPr/>
        </p:nvPicPr>
        <p:blipFill rotWithShape="1">
          <a:blip r:embed="rId3"/>
          <a:srcRect r="25289"/>
          <a:stretch/>
        </p:blipFill>
        <p:spPr>
          <a:xfrm>
            <a:off x="8998281" y="-96500"/>
            <a:ext cx="3102676" cy="1348740"/>
          </a:xfrm>
          <a:prstGeom prst="rect">
            <a:avLst/>
          </a:prstGeom>
        </p:spPr>
      </p:pic>
    </p:spTree>
    <p:extLst>
      <p:ext uri="{BB962C8B-B14F-4D97-AF65-F5344CB8AC3E}">
        <p14:creationId xmlns:p14="http://schemas.microsoft.com/office/powerpoint/2010/main" val="9939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this project is to develop and design an Android based app that will be able to scan and detect SMS spams stored on a user’s Android smartphone and will provide the results</a:t>
            </a:r>
          </a:p>
        </p:txBody>
      </p:sp>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4</a:t>
            </a:fld>
            <a:endParaRPr lang="en-US" dirty="0"/>
          </a:p>
        </p:txBody>
      </p:sp>
      <p:pic>
        <p:nvPicPr>
          <p:cNvPr id="7" name="Picture 6">
            <a:extLst>
              <a:ext uri="{FF2B5EF4-FFF2-40B4-BE49-F238E27FC236}">
                <a16:creationId xmlns:a16="http://schemas.microsoft.com/office/drawing/2014/main" id="{3371EF62-5B6F-4560-A4F5-38BC55E0413F}"/>
              </a:ext>
            </a:extLst>
          </p:cNvPr>
          <p:cNvPicPr>
            <a:picLocks noChangeAspect="1"/>
          </p:cNvPicPr>
          <p:nvPr/>
        </p:nvPicPr>
        <p:blipFill rotWithShape="1">
          <a:blip r:embed="rId2"/>
          <a:srcRect r="25289"/>
          <a:stretch/>
        </p:blipFill>
        <p:spPr>
          <a:xfrm>
            <a:off x="9077111" y="-80734"/>
            <a:ext cx="3102676" cy="1348740"/>
          </a:xfrm>
          <a:prstGeom prst="rect">
            <a:avLst/>
          </a:prstGeom>
        </p:spPr>
      </p:pic>
    </p:spTree>
    <p:extLst>
      <p:ext uri="{BB962C8B-B14F-4D97-AF65-F5344CB8AC3E}">
        <p14:creationId xmlns:p14="http://schemas.microsoft.com/office/powerpoint/2010/main" val="214699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557"/>
            <a:ext cx="10515600" cy="1590676"/>
          </a:xfrm>
        </p:spPr>
        <p:txBody>
          <a:bodyPr/>
          <a:lstStyle/>
          <a:p>
            <a:r>
              <a:rPr lang="en-US" dirty="0" smtClean="0"/>
              <a:t>Methodology</a:t>
            </a:r>
            <a:endParaRPr lang="en-US" dirty="0"/>
          </a:p>
        </p:txBody>
      </p:sp>
      <p:sp>
        <p:nvSpPr>
          <p:cNvPr id="3" name="Content Placeholder 2"/>
          <p:cNvSpPr>
            <a:spLocks noGrp="1"/>
          </p:cNvSpPr>
          <p:nvPr>
            <p:ph idx="1"/>
          </p:nvPr>
        </p:nvSpPr>
        <p:spPr>
          <a:xfrm>
            <a:off x="838200" y="2285344"/>
            <a:ext cx="10515600" cy="5221606"/>
          </a:xfrm>
        </p:spPr>
        <p:txBody>
          <a:bodyPr/>
          <a:lstStyle/>
          <a:p>
            <a:r>
              <a:rPr lang="en-US" dirty="0" smtClean="0"/>
              <a:t>We will work in Java and Python</a:t>
            </a:r>
          </a:p>
          <a:p>
            <a:r>
              <a:rPr lang="en-US" dirty="0" smtClean="0"/>
              <a:t>Collect spam datasets</a:t>
            </a:r>
          </a:p>
          <a:p>
            <a:r>
              <a:rPr lang="en-US" dirty="0" smtClean="0"/>
              <a:t>Create AI based model using spam datasets in Random Forest and SVM</a:t>
            </a:r>
          </a:p>
          <a:p>
            <a:r>
              <a:rPr lang="en-US" dirty="0" smtClean="0"/>
              <a:t>Create GUI in Android Studio</a:t>
            </a:r>
            <a:endParaRPr lang="en-US" dirty="0"/>
          </a:p>
        </p:txBody>
      </p:sp>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a:t>
            </a:r>
            <a:r>
              <a:rPr lang="en-US" smtClean="0"/>
              <a:t>Spamming App</a:t>
            </a:r>
          </a:p>
          <a:p>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5</a:t>
            </a:fld>
            <a:endParaRPr lang="en-US" dirty="0"/>
          </a:p>
        </p:txBody>
      </p:sp>
      <p:pic>
        <p:nvPicPr>
          <p:cNvPr id="7" name="Picture 6">
            <a:extLst>
              <a:ext uri="{FF2B5EF4-FFF2-40B4-BE49-F238E27FC236}">
                <a16:creationId xmlns:a16="http://schemas.microsoft.com/office/drawing/2014/main" id="{3371EF62-5B6F-4560-A4F5-38BC55E0413F}"/>
              </a:ext>
            </a:extLst>
          </p:cNvPr>
          <p:cNvPicPr>
            <a:picLocks noChangeAspect="1"/>
          </p:cNvPicPr>
          <p:nvPr/>
        </p:nvPicPr>
        <p:blipFill rotWithShape="1">
          <a:blip r:embed="rId2"/>
          <a:srcRect r="25289"/>
          <a:stretch/>
        </p:blipFill>
        <p:spPr>
          <a:xfrm>
            <a:off x="9077111" y="-1904"/>
            <a:ext cx="3102676" cy="1348740"/>
          </a:xfrm>
          <a:prstGeom prst="rect">
            <a:avLst/>
          </a:prstGeom>
        </p:spPr>
      </p:pic>
    </p:spTree>
    <p:extLst>
      <p:ext uri="{BB962C8B-B14F-4D97-AF65-F5344CB8AC3E}">
        <p14:creationId xmlns:p14="http://schemas.microsoft.com/office/powerpoint/2010/main" val="425975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dirty="0"/>
              <a:t>For quite some time now, many individuals all around the world do most of their work on their Android smartphones and have become very fond of the technology. </a:t>
            </a:r>
          </a:p>
          <a:p>
            <a:r>
              <a:rPr lang="en-US" dirty="0"/>
              <a:t>In the modern era, most users keep all their data such as contacts, messages, accounts (usernames and passwords), and images on their Android device.</a:t>
            </a:r>
          </a:p>
          <a:p>
            <a:r>
              <a:rPr lang="en-US" dirty="0"/>
              <a:t>However, recently a lot of smartphone users have had to deal with the frustration of unwanted SMSs, spams and pop ads interfering in their work. </a:t>
            </a:r>
          </a:p>
          <a:p>
            <a:r>
              <a:rPr lang="en-US" dirty="0"/>
              <a:t>Most people don’t even know the origin of these spams and what harm they may bring. These spams are not only irritating but can also harm your device in many ways. </a:t>
            </a:r>
          </a:p>
          <a:p>
            <a:endParaRPr lang="en-US" dirty="0"/>
          </a:p>
          <a:p>
            <a:endParaRPr lang="en-US" dirty="0"/>
          </a:p>
        </p:txBody>
      </p:sp>
      <p:sp>
        <p:nvSpPr>
          <p:cNvPr id="4" name="Date Placeholder 3"/>
          <p:cNvSpPr>
            <a:spLocks noGrp="1"/>
          </p:cNvSpPr>
          <p:nvPr>
            <p:ph type="dt" sz="half" idx="10"/>
          </p:nvPr>
        </p:nvSpPr>
        <p:spPr/>
        <p:txBody>
          <a:bodyPr/>
          <a:lstStyle/>
          <a:p>
            <a:fld id="{11F7A071-0D5B-47BB-97B6-CE0D14BAE8FB}"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6</a:t>
            </a:fld>
            <a:endParaRPr lang="en-US" dirty="0"/>
          </a:p>
        </p:txBody>
      </p:sp>
      <p:pic>
        <p:nvPicPr>
          <p:cNvPr id="9" name="Picture 8">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8998281" y="-1900"/>
            <a:ext cx="3102676" cy="1348740"/>
          </a:xfrm>
          <a:prstGeom prst="rect">
            <a:avLst/>
          </a:prstGeom>
        </p:spPr>
      </p:pic>
    </p:spTree>
    <p:extLst>
      <p:ext uri="{BB962C8B-B14F-4D97-AF65-F5344CB8AC3E}">
        <p14:creationId xmlns:p14="http://schemas.microsoft.com/office/powerpoint/2010/main" val="74799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br>
              <a:rPr lang="en-US" dirty="0" smtClean="0"/>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8215" y="1308538"/>
            <a:ext cx="4495569" cy="6103500"/>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7</a:t>
            </a:fld>
            <a:endParaRPr lang="en-US" dirty="0"/>
          </a:p>
        </p:txBody>
      </p:sp>
      <p:pic>
        <p:nvPicPr>
          <p:cNvPr id="8" name="Picture 7">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57559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557" y="2028827"/>
            <a:ext cx="7899355" cy="4968080"/>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8</a:t>
            </a:fld>
            <a:endParaRPr lang="en-US" dirty="0"/>
          </a:p>
        </p:txBody>
      </p:sp>
      <p:pic>
        <p:nvPicPr>
          <p:cNvPr id="8" name="Picture 7">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1588044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028826"/>
            <a:ext cx="3796834" cy="5383212"/>
          </a:xfrm>
        </p:spPr>
      </p:pic>
      <p:sp>
        <p:nvSpPr>
          <p:cNvPr id="4" name="Date Placeholder 3"/>
          <p:cNvSpPr>
            <a:spLocks noGrp="1"/>
          </p:cNvSpPr>
          <p:nvPr>
            <p:ph type="dt" sz="half" idx="10"/>
          </p:nvPr>
        </p:nvSpPr>
        <p:spPr/>
        <p:txBody>
          <a:bodyPr/>
          <a:lstStyle/>
          <a:p>
            <a:fld id="{DCDF0980-DC42-4A84-A61D-231D472A9916}" type="datetime1">
              <a:rPr lang="en-US" smtClean="0"/>
              <a:t>4/4/2019</a:t>
            </a:fld>
            <a:endParaRPr lang="en-US" dirty="0"/>
          </a:p>
        </p:txBody>
      </p:sp>
      <p:sp>
        <p:nvSpPr>
          <p:cNvPr id="5" name="Footer Placeholder 4"/>
          <p:cNvSpPr>
            <a:spLocks noGrp="1"/>
          </p:cNvSpPr>
          <p:nvPr>
            <p:ph type="ftr" sz="quarter" idx="11"/>
          </p:nvPr>
        </p:nvSpPr>
        <p:spPr/>
        <p:txBody>
          <a:bodyPr/>
          <a:lstStyle/>
          <a:p>
            <a:r>
              <a:rPr lang="en-US" dirty="0" smtClean="0"/>
              <a:t>SMS Spamming App</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9</a:t>
            </a:fld>
            <a:endParaRPr lang="en-US" dirty="0"/>
          </a:p>
        </p:txBody>
      </p:sp>
      <p:pic>
        <p:nvPicPr>
          <p:cNvPr id="8" name="Picture 7">
            <a:extLst>
              <a:ext uri="{FF2B5EF4-FFF2-40B4-BE49-F238E27FC236}">
                <a16:creationId xmlns:a16="http://schemas.microsoft.com/office/drawing/2014/main" id="{027D31A1-35C3-4BC4-9E75-801CD173AD12}"/>
              </a:ext>
            </a:extLst>
          </p:cNvPr>
          <p:cNvPicPr>
            <a:picLocks noChangeAspect="1"/>
          </p:cNvPicPr>
          <p:nvPr/>
        </p:nvPicPr>
        <p:blipFill rotWithShape="1">
          <a:blip r:embed="rId3"/>
          <a:srcRect r="25289"/>
          <a:stretch/>
        </p:blipFill>
        <p:spPr>
          <a:xfrm>
            <a:off x="9077111" y="-1900"/>
            <a:ext cx="3102676" cy="1348740"/>
          </a:xfrm>
          <a:prstGeom prst="rect">
            <a:avLst/>
          </a:prstGeom>
        </p:spPr>
      </p:pic>
    </p:spTree>
    <p:extLst>
      <p:ext uri="{BB962C8B-B14F-4D97-AF65-F5344CB8AC3E}">
        <p14:creationId xmlns:p14="http://schemas.microsoft.com/office/powerpoint/2010/main" val="1781845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5980</TotalTime>
  <Words>870</Words>
  <Application>Microsoft Office PowerPoint</Application>
  <PresentationFormat>Custom</PresentationFormat>
  <Paragraphs>111</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SMS Spamming Application</vt:lpstr>
      <vt:lpstr>Outline</vt:lpstr>
      <vt:lpstr>Introduction</vt:lpstr>
      <vt:lpstr>Scope</vt:lpstr>
      <vt:lpstr>Methodology</vt:lpstr>
      <vt:lpstr>Problem Statement</vt:lpstr>
      <vt:lpstr>Use Case Diagram </vt:lpstr>
      <vt:lpstr>Sequence Diagram</vt:lpstr>
      <vt:lpstr>Activity Diagram</vt:lpstr>
      <vt:lpstr>DFD</vt:lpstr>
      <vt:lpstr>Component Diagram</vt:lpstr>
      <vt:lpstr>State Diagram</vt:lpstr>
      <vt:lpstr>PowerPoint Presentation</vt:lpstr>
      <vt:lpstr>PowerPoint Presentation</vt:lpstr>
      <vt:lpstr>PowerPoint Presentation</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 Hashim Ali</dc:creator>
  <cp:lastModifiedBy>Ibrahim Irfan</cp:lastModifiedBy>
  <cp:revision>284</cp:revision>
  <dcterms:created xsi:type="dcterms:W3CDTF">2016-07-14T13:09:07Z</dcterms:created>
  <dcterms:modified xsi:type="dcterms:W3CDTF">2019-04-04T20:34:21Z</dcterms:modified>
</cp:coreProperties>
</file>