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7" r:id="rId7"/>
    <p:sldId id="265" r:id="rId8"/>
    <p:sldId id="261" r:id="rId9"/>
    <p:sldId id="268" r:id="rId10"/>
    <p:sldId id="269" r:id="rId11"/>
    <p:sldId id="271" r:id="rId12"/>
    <p:sldId id="266" r:id="rId13"/>
    <p:sldId id="262" r:id="rId14"/>
    <p:sldId id="272" r:id="rId15"/>
    <p:sldId id="263" r:id="rId16"/>
    <p:sldId id="270"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2" autoAdjust="0"/>
    <p:restoredTop sz="99110" autoAdjust="0"/>
  </p:normalViewPr>
  <p:slideViewPr>
    <p:cSldViewPr snapToGrid="0">
      <p:cViewPr>
        <p:scale>
          <a:sx n="94" d="100"/>
          <a:sy n="94" d="100"/>
        </p:scale>
        <p:origin x="864" y="5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62AEFD-C059-4451-8013-73F8A3817BFE}" type="doc">
      <dgm:prSet loTypeId="urn:microsoft.com/office/officeart/2005/8/layout/process1" loCatId="process" qsTypeId="urn:microsoft.com/office/officeart/2005/8/quickstyle/simple1" qsCatId="simple" csTypeId="urn:microsoft.com/office/officeart/2005/8/colors/accent1_2" csCatId="accent1" phldr="1"/>
      <dgm:spPr/>
    </dgm:pt>
    <dgm:pt modelId="{2304E7CD-E43E-4A54-AC56-01448B8CCCFD}">
      <dgm:prSet phldrT="[Text]"/>
      <dgm:spPr/>
      <dgm:t>
        <a:bodyPr/>
        <a:lstStyle/>
        <a:p>
          <a:pPr algn="ctr"/>
          <a:r>
            <a:rPr lang="en-US" dirty="0" smtClean="0"/>
            <a:t>Start</a:t>
          </a:r>
          <a:endParaRPr lang="en-US" dirty="0"/>
        </a:p>
      </dgm:t>
    </dgm:pt>
    <dgm:pt modelId="{F802C8C0-5585-4E83-9601-02BB5D361A6E}" type="parTrans" cxnId="{C6F00429-9C87-4865-B22D-1B44F9F828D1}">
      <dgm:prSet/>
      <dgm:spPr/>
      <dgm:t>
        <a:bodyPr/>
        <a:lstStyle/>
        <a:p>
          <a:pPr algn="ctr"/>
          <a:endParaRPr lang="en-US"/>
        </a:p>
      </dgm:t>
    </dgm:pt>
    <dgm:pt modelId="{D59B3A2E-32B7-41A5-B076-5558E8F2F627}" type="sibTrans" cxnId="{C6F00429-9C87-4865-B22D-1B44F9F828D1}">
      <dgm:prSet/>
      <dgm:spPr/>
      <dgm:t>
        <a:bodyPr/>
        <a:lstStyle/>
        <a:p>
          <a:pPr algn="ctr"/>
          <a:endParaRPr lang="en-US"/>
        </a:p>
      </dgm:t>
    </dgm:pt>
    <dgm:pt modelId="{338215B0-000E-4DDB-A0B9-223185D3C6DD}">
      <dgm:prSet phldrT="[Text]"/>
      <dgm:spPr/>
      <dgm:t>
        <a:bodyPr/>
        <a:lstStyle/>
        <a:p>
          <a:pPr algn="ctr"/>
          <a:r>
            <a:rPr lang="en-US" dirty="0" smtClean="0"/>
            <a:t>Gather Requirements</a:t>
          </a:r>
          <a:endParaRPr lang="en-US" dirty="0"/>
        </a:p>
      </dgm:t>
    </dgm:pt>
    <dgm:pt modelId="{607178F8-0F90-4064-B412-F591CF9E1D56}" type="parTrans" cxnId="{B9A72CD4-4AAC-4C03-AC59-F98C2056F8AB}">
      <dgm:prSet/>
      <dgm:spPr/>
      <dgm:t>
        <a:bodyPr/>
        <a:lstStyle/>
        <a:p>
          <a:pPr algn="ctr"/>
          <a:endParaRPr lang="en-US"/>
        </a:p>
      </dgm:t>
    </dgm:pt>
    <dgm:pt modelId="{EA0301AB-45D9-4462-8F9F-164E4D7A51F5}" type="sibTrans" cxnId="{B9A72CD4-4AAC-4C03-AC59-F98C2056F8AB}">
      <dgm:prSet/>
      <dgm:spPr/>
      <dgm:t>
        <a:bodyPr/>
        <a:lstStyle/>
        <a:p>
          <a:pPr algn="ctr"/>
          <a:endParaRPr lang="en-US"/>
        </a:p>
      </dgm:t>
    </dgm:pt>
    <dgm:pt modelId="{95134CC8-4965-415B-978B-1401D22AAA25}">
      <dgm:prSet phldrT="[Text]"/>
      <dgm:spPr/>
      <dgm:t>
        <a:bodyPr/>
        <a:lstStyle/>
        <a:p>
          <a:pPr algn="ctr"/>
          <a:r>
            <a:rPr lang="en-US" dirty="0" smtClean="0"/>
            <a:t>Gather Data</a:t>
          </a:r>
          <a:endParaRPr lang="en-US" dirty="0"/>
        </a:p>
      </dgm:t>
    </dgm:pt>
    <dgm:pt modelId="{D774BA4F-0813-4960-A381-B7E1E2B3882F}" type="parTrans" cxnId="{8F9AE76E-ECB7-47CC-A078-917802A0F267}">
      <dgm:prSet/>
      <dgm:spPr/>
      <dgm:t>
        <a:bodyPr/>
        <a:lstStyle/>
        <a:p>
          <a:pPr algn="ctr"/>
          <a:endParaRPr lang="en-US"/>
        </a:p>
      </dgm:t>
    </dgm:pt>
    <dgm:pt modelId="{04506E41-C17A-4985-964C-CFB23156B626}" type="sibTrans" cxnId="{8F9AE76E-ECB7-47CC-A078-917802A0F267}">
      <dgm:prSet/>
      <dgm:spPr/>
      <dgm:t>
        <a:bodyPr/>
        <a:lstStyle/>
        <a:p>
          <a:pPr algn="ctr"/>
          <a:endParaRPr lang="en-US"/>
        </a:p>
      </dgm:t>
    </dgm:pt>
    <dgm:pt modelId="{CC9B9347-37CE-4C8D-BABF-344B63700D81}">
      <dgm:prSet phldrT="[Text]"/>
      <dgm:spPr/>
      <dgm:t>
        <a:bodyPr/>
        <a:lstStyle/>
        <a:p>
          <a:pPr algn="ctr"/>
          <a:r>
            <a:rPr lang="en-US" dirty="0" smtClean="0"/>
            <a:t>Design</a:t>
          </a:r>
          <a:endParaRPr lang="en-US" dirty="0"/>
        </a:p>
      </dgm:t>
    </dgm:pt>
    <dgm:pt modelId="{120AD246-73CA-4486-A6A2-ECC2DD08BDBE}" type="parTrans" cxnId="{92D359EB-EB96-459F-9920-31D9BDF5EF0B}">
      <dgm:prSet/>
      <dgm:spPr/>
      <dgm:t>
        <a:bodyPr/>
        <a:lstStyle/>
        <a:p>
          <a:endParaRPr lang="en-US"/>
        </a:p>
      </dgm:t>
    </dgm:pt>
    <dgm:pt modelId="{E7930CD9-F1C1-4E0A-8A61-BC99F662759D}" type="sibTrans" cxnId="{92D359EB-EB96-459F-9920-31D9BDF5EF0B}">
      <dgm:prSet/>
      <dgm:spPr/>
      <dgm:t>
        <a:bodyPr/>
        <a:lstStyle/>
        <a:p>
          <a:endParaRPr lang="en-US"/>
        </a:p>
      </dgm:t>
    </dgm:pt>
    <dgm:pt modelId="{29B82658-C0F8-473B-997A-ABBC686D0FCC}">
      <dgm:prSet phldrT="[Text]"/>
      <dgm:spPr/>
      <dgm:t>
        <a:bodyPr/>
        <a:lstStyle/>
        <a:p>
          <a:pPr algn="ctr"/>
          <a:r>
            <a:rPr lang="en-US" dirty="0" smtClean="0"/>
            <a:t>Coding</a:t>
          </a:r>
          <a:endParaRPr lang="en-US" dirty="0"/>
        </a:p>
      </dgm:t>
    </dgm:pt>
    <dgm:pt modelId="{11A1277A-00D4-4093-BAC6-0FFC2503D225}" type="parTrans" cxnId="{E416503D-84EF-4135-9F75-9C75A66C1B07}">
      <dgm:prSet/>
      <dgm:spPr/>
      <dgm:t>
        <a:bodyPr/>
        <a:lstStyle/>
        <a:p>
          <a:endParaRPr lang="en-US"/>
        </a:p>
      </dgm:t>
    </dgm:pt>
    <dgm:pt modelId="{0FB594E1-1F0D-4073-B6A1-845C9355B8A4}" type="sibTrans" cxnId="{E416503D-84EF-4135-9F75-9C75A66C1B07}">
      <dgm:prSet/>
      <dgm:spPr/>
      <dgm:t>
        <a:bodyPr/>
        <a:lstStyle/>
        <a:p>
          <a:endParaRPr lang="en-US"/>
        </a:p>
      </dgm:t>
    </dgm:pt>
    <dgm:pt modelId="{4326BD5B-E210-4533-A7D6-C4F51DED857E}">
      <dgm:prSet phldrT="[Text]"/>
      <dgm:spPr/>
      <dgm:t>
        <a:bodyPr/>
        <a:lstStyle/>
        <a:p>
          <a:pPr algn="ctr"/>
          <a:r>
            <a:rPr lang="en-US" dirty="0" smtClean="0"/>
            <a:t>Testing/Debugging</a:t>
          </a:r>
          <a:endParaRPr lang="en-US" dirty="0"/>
        </a:p>
      </dgm:t>
    </dgm:pt>
    <dgm:pt modelId="{96945679-9706-4BC6-8698-4D264B9C75F8}" type="parTrans" cxnId="{8DE62C6F-57E2-4D2D-90AC-27DED9B0BBF6}">
      <dgm:prSet/>
      <dgm:spPr/>
      <dgm:t>
        <a:bodyPr/>
        <a:lstStyle/>
        <a:p>
          <a:endParaRPr lang="en-US"/>
        </a:p>
      </dgm:t>
    </dgm:pt>
    <dgm:pt modelId="{37F0E5AB-797E-46DF-8D87-813DB9B8A298}" type="sibTrans" cxnId="{8DE62C6F-57E2-4D2D-90AC-27DED9B0BBF6}">
      <dgm:prSet/>
      <dgm:spPr/>
      <dgm:t>
        <a:bodyPr/>
        <a:lstStyle/>
        <a:p>
          <a:endParaRPr lang="en-US"/>
        </a:p>
      </dgm:t>
    </dgm:pt>
    <dgm:pt modelId="{8E7174AD-D0E9-43C0-BA01-B13C0FBF703C}">
      <dgm:prSet phldrT="[Text]"/>
      <dgm:spPr/>
      <dgm:t>
        <a:bodyPr/>
        <a:lstStyle/>
        <a:p>
          <a:pPr algn="ctr"/>
          <a:r>
            <a:rPr lang="en-US" dirty="0" smtClean="0"/>
            <a:t>End</a:t>
          </a:r>
          <a:endParaRPr lang="en-US" dirty="0"/>
        </a:p>
      </dgm:t>
    </dgm:pt>
    <dgm:pt modelId="{834C6CAB-ADA6-4691-80C5-69B7C59C72ED}" type="parTrans" cxnId="{8E3498F7-5D87-4565-B54A-24AFB89AFD87}">
      <dgm:prSet/>
      <dgm:spPr/>
      <dgm:t>
        <a:bodyPr/>
        <a:lstStyle/>
        <a:p>
          <a:endParaRPr lang="en-US"/>
        </a:p>
      </dgm:t>
    </dgm:pt>
    <dgm:pt modelId="{BCE27E27-41CF-468F-B1BE-3DF0A6E694AF}" type="sibTrans" cxnId="{8E3498F7-5D87-4565-B54A-24AFB89AFD87}">
      <dgm:prSet/>
      <dgm:spPr/>
      <dgm:t>
        <a:bodyPr/>
        <a:lstStyle/>
        <a:p>
          <a:endParaRPr lang="en-US"/>
        </a:p>
      </dgm:t>
    </dgm:pt>
    <dgm:pt modelId="{160E2A57-E7FD-492A-BB21-7FCAF2F685DD}" type="pres">
      <dgm:prSet presAssocID="{E562AEFD-C059-4451-8013-73F8A3817BFE}" presName="Name0" presStyleCnt="0">
        <dgm:presLayoutVars>
          <dgm:dir/>
          <dgm:resizeHandles val="exact"/>
        </dgm:presLayoutVars>
      </dgm:prSet>
      <dgm:spPr/>
    </dgm:pt>
    <dgm:pt modelId="{7B682720-EACB-4A40-B30B-6F6158DB8443}" type="pres">
      <dgm:prSet presAssocID="{2304E7CD-E43E-4A54-AC56-01448B8CCCFD}" presName="node" presStyleLbl="node1" presStyleIdx="0" presStyleCnt="7" custLinFactNeighborX="-1673" custLinFactNeighborY="558">
        <dgm:presLayoutVars>
          <dgm:bulletEnabled val="1"/>
        </dgm:presLayoutVars>
      </dgm:prSet>
      <dgm:spPr/>
      <dgm:t>
        <a:bodyPr/>
        <a:lstStyle/>
        <a:p>
          <a:endParaRPr lang="en-US"/>
        </a:p>
      </dgm:t>
    </dgm:pt>
    <dgm:pt modelId="{1B051C32-32C6-4F6A-AFE5-7A712347CE64}" type="pres">
      <dgm:prSet presAssocID="{D59B3A2E-32B7-41A5-B076-5558E8F2F627}" presName="sibTrans" presStyleLbl="sibTrans2D1" presStyleIdx="0" presStyleCnt="6"/>
      <dgm:spPr/>
      <dgm:t>
        <a:bodyPr/>
        <a:lstStyle/>
        <a:p>
          <a:endParaRPr lang="en-US"/>
        </a:p>
      </dgm:t>
    </dgm:pt>
    <dgm:pt modelId="{C295B50F-49D7-40D0-9833-480F5804DFC1}" type="pres">
      <dgm:prSet presAssocID="{D59B3A2E-32B7-41A5-B076-5558E8F2F627}" presName="connectorText" presStyleLbl="sibTrans2D1" presStyleIdx="0" presStyleCnt="6"/>
      <dgm:spPr/>
      <dgm:t>
        <a:bodyPr/>
        <a:lstStyle/>
        <a:p>
          <a:endParaRPr lang="en-US"/>
        </a:p>
      </dgm:t>
    </dgm:pt>
    <dgm:pt modelId="{9DB8EDBA-9EFE-4958-AADE-A6B6181ADC92}" type="pres">
      <dgm:prSet presAssocID="{338215B0-000E-4DDB-A0B9-223185D3C6DD}" presName="node" presStyleLbl="node1" presStyleIdx="1" presStyleCnt="7">
        <dgm:presLayoutVars>
          <dgm:bulletEnabled val="1"/>
        </dgm:presLayoutVars>
      </dgm:prSet>
      <dgm:spPr/>
      <dgm:t>
        <a:bodyPr/>
        <a:lstStyle/>
        <a:p>
          <a:endParaRPr lang="en-US"/>
        </a:p>
      </dgm:t>
    </dgm:pt>
    <dgm:pt modelId="{C2C96DAF-0069-44D7-8BA4-132FB8534EE3}" type="pres">
      <dgm:prSet presAssocID="{EA0301AB-45D9-4462-8F9F-164E4D7A51F5}" presName="sibTrans" presStyleLbl="sibTrans2D1" presStyleIdx="1" presStyleCnt="6"/>
      <dgm:spPr/>
      <dgm:t>
        <a:bodyPr/>
        <a:lstStyle/>
        <a:p>
          <a:endParaRPr lang="en-US"/>
        </a:p>
      </dgm:t>
    </dgm:pt>
    <dgm:pt modelId="{C10F253B-1B3C-4D7E-BAF2-BC2868857854}" type="pres">
      <dgm:prSet presAssocID="{EA0301AB-45D9-4462-8F9F-164E4D7A51F5}" presName="connectorText" presStyleLbl="sibTrans2D1" presStyleIdx="1" presStyleCnt="6"/>
      <dgm:spPr/>
      <dgm:t>
        <a:bodyPr/>
        <a:lstStyle/>
        <a:p>
          <a:endParaRPr lang="en-US"/>
        </a:p>
      </dgm:t>
    </dgm:pt>
    <dgm:pt modelId="{D4CAE5F8-86C4-4E52-92C0-6529E3E7B97B}" type="pres">
      <dgm:prSet presAssocID="{95134CC8-4965-415B-978B-1401D22AAA25}" presName="node" presStyleLbl="node1" presStyleIdx="2" presStyleCnt="7">
        <dgm:presLayoutVars>
          <dgm:bulletEnabled val="1"/>
        </dgm:presLayoutVars>
      </dgm:prSet>
      <dgm:spPr/>
      <dgm:t>
        <a:bodyPr/>
        <a:lstStyle/>
        <a:p>
          <a:endParaRPr lang="en-US"/>
        </a:p>
      </dgm:t>
    </dgm:pt>
    <dgm:pt modelId="{67E04760-D1A4-4D30-8247-86D377205B01}" type="pres">
      <dgm:prSet presAssocID="{04506E41-C17A-4985-964C-CFB23156B626}" presName="sibTrans" presStyleLbl="sibTrans2D1" presStyleIdx="2" presStyleCnt="6"/>
      <dgm:spPr/>
      <dgm:t>
        <a:bodyPr/>
        <a:lstStyle/>
        <a:p>
          <a:endParaRPr lang="en-US"/>
        </a:p>
      </dgm:t>
    </dgm:pt>
    <dgm:pt modelId="{A0E6FCCB-83BE-4DAB-BE85-88406D244708}" type="pres">
      <dgm:prSet presAssocID="{04506E41-C17A-4985-964C-CFB23156B626}" presName="connectorText" presStyleLbl="sibTrans2D1" presStyleIdx="2" presStyleCnt="6"/>
      <dgm:spPr/>
      <dgm:t>
        <a:bodyPr/>
        <a:lstStyle/>
        <a:p>
          <a:endParaRPr lang="en-US"/>
        </a:p>
      </dgm:t>
    </dgm:pt>
    <dgm:pt modelId="{73D54079-E367-4FC4-A862-FA6806F15F58}" type="pres">
      <dgm:prSet presAssocID="{CC9B9347-37CE-4C8D-BABF-344B63700D81}" presName="node" presStyleLbl="node1" presStyleIdx="3" presStyleCnt="7">
        <dgm:presLayoutVars>
          <dgm:bulletEnabled val="1"/>
        </dgm:presLayoutVars>
      </dgm:prSet>
      <dgm:spPr/>
      <dgm:t>
        <a:bodyPr/>
        <a:lstStyle/>
        <a:p>
          <a:endParaRPr lang="en-US"/>
        </a:p>
      </dgm:t>
    </dgm:pt>
    <dgm:pt modelId="{A5F7343C-F559-4E9B-8A03-CFF5D9C51F9C}" type="pres">
      <dgm:prSet presAssocID="{E7930CD9-F1C1-4E0A-8A61-BC99F662759D}" presName="sibTrans" presStyleLbl="sibTrans2D1" presStyleIdx="3" presStyleCnt="6"/>
      <dgm:spPr/>
      <dgm:t>
        <a:bodyPr/>
        <a:lstStyle/>
        <a:p>
          <a:endParaRPr lang="en-US"/>
        </a:p>
      </dgm:t>
    </dgm:pt>
    <dgm:pt modelId="{C5B55E25-1FD6-416B-8717-7FFDBCEA1418}" type="pres">
      <dgm:prSet presAssocID="{E7930CD9-F1C1-4E0A-8A61-BC99F662759D}" presName="connectorText" presStyleLbl="sibTrans2D1" presStyleIdx="3" presStyleCnt="6"/>
      <dgm:spPr/>
      <dgm:t>
        <a:bodyPr/>
        <a:lstStyle/>
        <a:p>
          <a:endParaRPr lang="en-US"/>
        </a:p>
      </dgm:t>
    </dgm:pt>
    <dgm:pt modelId="{1F187700-242D-4EFD-B55F-5633BCF96DE4}" type="pres">
      <dgm:prSet presAssocID="{29B82658-C0F8-473B-997A-ABBC686D0FCC}" presName="node" presStyleLbl="node1" presStyleIdx="4" presStyleCnt="7">
        <dgm:presLayoutVars>
          <dgm:bulletEnabled val="1"/>
        </dgm:presLayoutVars>
      </dgm:prSet>
      <dgm:spPr/>
      <dgm:t>
        <a:bodyPr/>
        <a:lstStyle/>
        <a:p>
          <a:endParaRPr lang="en-US"/>
        </a:p>
      </dgm:t>
    </dgm:pt>
    <dgm:pt modelId="{DD0D8C7D-D9A2-4504-B7E6-0176232DED35}" type="pres">
      <dgm:prSet presAssocID="{0FB594E1-1F0D-4073-B6A1-845C9355B8A4}" presName="sibTrans" presStyleLbl="sibTrans2D1" presStyleIdx="4" presStyleCnt="6"/>
      <dgm:spPr/>
      <dgm:t>
        <a:bodyPr/>
        <a:lstStyle/>
        <a:p>
          <a:endParaRPr lang="en-US"/>
        </a:p>
      </dgm:t>
    </dgm:pt>
    <dgm:pt modelId="{51D86AB6-64CB-4F8C-BF82-A9176E6ABE4F}" type="pres">
      <dgm:prSet presAssocID="{0FB594E1-1F0D-4073-B6A1-845C9355B8A4}" presName="connectorText" presStyleLbl="sibTrans2D1" presStyleIdx="4" presStyleCnt="6"/>
      <dgm:spPr/>
      <dgm:t>
        <a:bodyPr/>
        <a:lstStyle/>
        <a:p>
          <a:endParaRPr lang="en-US"/>
        </a:p>
      </dgm:t>
    </dgm:pt>
    <dgm:pt modelId="{A2C40FAF-A17B-4DA1-9BE4-80F15E483604}" type="pres">
      <dgm:prSet presAssocID="{4326BD5B-E210-4533-A7D6-C4F51DED857E}" presName="node" presStyleLbl="node1" presStyleIdx="5" presStyleCnt="7">
        <dgm:presLayoutVars>
          <dgm:bulletEnabled val="1"/>
        </dgm:presLayoutVars>
      </dgm:prSet>
      <dgm:spPr/>
      <dgm:t>
        <a:bodyPr/>
        <a:lstStyle/>
        <a:p>
          <a:endParaRPr lang="en-US"/>
        </a:p>
      </dgm:t>
    </dgm:pt>
    <dgm:pt modelId="{16D6280C-C651-4509-AD3C-364948488C1A}" type="pres">
      <dgm:prSet presAssocID="{37F0E5AB-797E-46DF-8D87-813DB9B8A298}" presName="sibTrans" presStyleLbl="sibTrans2D1" presStyleIdx="5" presStyleCnt="6"/>
      <dgm:spPr/>
      <dgm:t>
        <a:bodyPr/>
        <a:lstStyle/>
        <a:p>
          <a:endParaRPr lang="en-US"/>
        </a:p>
      </dgm:t>
    </dgm:pt>
    <dgm:pt modelId="{F79C4AEA-888B-4210-B795-FF7F087C4320}" type="pres">
      <dgm:prSet presAssocID="{37F0E5AB-797E-46DF-8D87-813DB9B8A298}" presName="connectorText" presStyleLbl="sibTrans2D1" presStyleIdx="5" presStyleCnt="6"/>
      <dgm:spPr/>
      <dgm:t>
        <a:bodyPr/>
        <a:lstStyle/>
        <a:p>
          <a:endParaRPr lang="en-US"/>
        </a:p>
      </dgm:t>
    </dgm:pt>
    <dgm:pt modelId="{CDF2BFEB-4563-457F-BDA8-2C95EF389DB6}" type="pres">
      <dgm:prSet presAssocID="{8E7174AD-D0E9-43C0-BA01-B13C0FBF703C}" presName="node" presStyleLbl="node1" presStyleIdx="6" presStyleCnt="7">
        <dgm:presLayoutVars>
          <dgm:bulletEnabled val="1"/>
        </dgm:presLayoutVars>
      </dgm:prSet>
      <dgm:spPr/>
      <dgm:t>
        <a:bodyPr/>
        <a:lstStyle/>
        <a:p>
          <a:endParaRPr lang="en-US"/>
        </a:p>
      </dgm:t>
    </dgm:pt>
  </dgm:ptLst>
  <dgm:cxnLst>
    <dgm:cxn modelId="{F5E146D3-0027-44F0-A43F-820EAB194FEF}" type="presOf" srcId="{D59B3A2E-32B7-41A5-B076-5558E8F2F627}" destId="{C295B50F-49D7-40D0-9833-480F5804DFC1}" srcOrd="1" destOrd="0" presId="urn:microsoft.com/office/officeart/2005/8/layout/process1"/>
    <dgm:cxn modelId="{3986DCB5-7E08-4F93-9DB3-6DBB851D0370}" type="presOf" srcId="{EA0301AB-45D9-4462-8F9F-164E4D7A51F5}" destId="{C2C96DAF-0069-44D7-8BA4-132FB8534EE3}" srcOrd="0" destOrd="0" presId="urn:microsoft.com/office/officeart/2005/8/layout/process1"/>
    <dgm:cxn modelId="{8DE62C6F-57E2-4D2D-90AC-27DED9B0BBF6}" srcId="{E562AEFD-C059-4451-8013-73F8A3817BFE}" destId="{4326BD5B-E210-4533-A7D6-C4F51DED857E}" srcOrd="5" destOrd="0" parTransId="{96945679-9706-4BC6-8698-4D264B9C75F8}" sibTransId="{37F0E5AB-797E-46DF-8D87-813DB9B8A298}"/>
    <dgm:cxn modelId="{076E4163-88BF-4BB8-BDC8-234AF9077D05}" type="presOf" srcId="{EA0301AB-45D9-4462-8F9F-164E4D7A51F5}" destId="{C10F253B-1B3C-4D7E-BAF2-BC2868857854}" srcOrd="1" destOrd="0" presId="urn:microsoft.com/office/officeart/2005/8/layout/process1"/>
    <dgm:cxn modelId="{C5086F75-2BFD-49B1-A938-061C5B1C7C22}" type="presOf" srcId="{0FB594E1-1F0D-4073-B6A1-845C9355B8A4}" destId="{51D86AB6-64CB-4F8C-BF82-A9176E6ABE4F}" srcOrd="1" destOrd="0" presId="urn:microsoft.com/office/officeart/2005/8/layout/process1"/>
    <dgm:cxn modelId="{16762C2B-CB6E-4144-8972-827DB155FE6E}" type="presOf" srcId="{37F0E5AB-797E-46DF-8D87-813DB9B8A298}" destId="{16D6280C-C651-4509-AD3C-364948488C1A}" srcOrd="0" destOrd="0" presId="urn:microsoft.com/office/officeart/2005/8/layout/process1"/>
    <dgm:cxn modelId="{1C5DF122-9C2A-484E-A234-CACEDC15453F}" type="presOf" srcId="{2304E7CD-E43E-4A54-AC56-01448B8CCCFD}" destId="{7B682720-EACB-4A40-B30B-6F6158DB8443}" srcOrd="0" destOrd="0" presId="urn:microsoft.com/office/officeart/2005/8/layout/process1"/>
    <dgm:cxn modelId="{8FB7850E-A02F-4943-950E-0B0DCBB82A83}" type="presOf" srcId="{29B82658-C0F8-473B-997A-ABBC686D0FCC}" destId="{1F187700-242D-4EFD-B55F-5633BCF96DE4}" srcOrd="0" destOrd="0" presId="urn:microsoft.com/office/officeart/2005/8/layout/process1"/>
    <dgm:cxn modelId="{7FB80F7B-9598-4A45-9076-60210FD47A1A}" type="presOf" srcId="{0FB594E1-1F0D-4073-B6A1-845C9355B8A4}" destId="{DD0D8C7D-D9A2-4504-B7E6-0176232DED35}" srcOrd="0" destOrd="0" presId="urn:microsoft.com/office/officeart/2005/8/layout/process1"/>
    <dgm:cxn modelId="{92D359EB-EB96-459F-9920-31D9BDF5EF0B}" srcId="{E562AEFD-C059-4451-8013-73F8A3817BFE}" destId="{CC9B9347-37CE-4C8D-BABF-344B63700D81}" srcOrd="3" destOrd="0" parTransId="{120AD246-73CA-4486-A6A2-ECC2DD08BDBE}" sibTransId="{E7930CD9-F1C1-4E0A-8A61-BC99F662759D}"/>
    <dgm:cxn modelId="{E416503D-84EF-4135-9F75-9C75A66C1B07}" srcId="{E562AEFD-C059-4451-8013-73F8A3817BFE}" destId="{29B82658-C0F8-473B-997A-ABBC686D0FCC}" srcOrd="4" destOrd="0" parTransId="{11A1277A-00D4-4093-BAC6-0FFC2503D225}" sibTransId="{0FB594E1-1F0D-4073-B6A1-845C9355B8A4}"/>
    <dgm:cxn modelId="{A3857E21-A98E-49FA-A59C-D53B26453800}" type="presOf" srcId="{95134CC8-4965-415B-978B-1401D22AAA25}" destId="{D4CAE5F8-86C4-4E52-92C0-6529E3E7B97B}" srcOrd="0" destOrd="0" presId="urn:microsoft.com/office/officeart/2005/8/layout/process1"/>
    <dgm:cxn modelId="{AE89ECC2-791A-47A8-8C62-4F27C7294C5A}" type="presOf" srcId="{8E7174AD-D0E9-43C0-BA01-B13C0FBF703C}" destId="{CDF2BFEB-4563-457F-BDA8-2C95EF389DB6}" srcOrd="0" destOrd="0" presId="urn:microsoft.com/office/officeart/2005/8/layout/process1"/>
    <dgm:cxn modelId="{74A6F44C-06BD-42E4-B567-D6C82A1B7757}" type="presOf" srcId="{CC9B9347-37CE-4C8D-BABF-344B63700D81}" destId="{73D54079-E367-4FC4-A862-FA6806F15F58}" srcOrd="0" destOrd="0" presId="urn:microsoft.com/office/officeart/2005/8/layout/process1"/>
    <dgm:cxn modelId="{7AA07B7A-1138-4BC6-B50F-C837A5001F36}" type="presOf" srcId="{E562AEFD-C059-4451-8013-73F8A3817BFE}" destId="{160E2A57-E7FD-492A-BB21-7FCAF2F685DD}" srcOrd="0" destOrd="0" presId="urn:microsoft.com/office/officeart/2005/8/layout/process1"/>
    <dgm:cxn modelId="{15EBAB46-2348-44D4-A6E2-FE5A724B1C6D}" type="presOf" srcId="{4326BD5B-E210-4533-A7D6-C4F51DED857E}" destId="{A2C40FAF-A17B-4DA1-9BE4-80F15E483604}" srcOrd="0" destOrd="0" presId="urn:microsoft.com/office/officeart/2005/8/layout/process1"/>
    <dgm:cxn modelId="{21902C8B-E29E-4A53-A5BF-F132339927C7}" type="presOf" srcId="{D59B3A2E-32B7-41A5-B076-5558E8F2F627}" destId="{1B051C32-32C6-4F6A-AFE5-7A712347CE64}" srcOrd="0" destOrd="0" presId="urn:microsoft.com/office/officeart/2005/8/layout/process1"/>
    <dgm:cxn modelId="{5B77BE5B-E460-440E-AB0C-921D0F770DAC}" type="presOf" srcId="{338215B0-000E-4DDB-A0B9-223185D3C6DD}" destId="{9DB8EDBA-9EFE-4958-AADE-A6B6181ADC92}" srcOrd="0" destOrd="0" presId="urn:microsoft.com/office/officeart/2005/8/layout/process1"/>
    <dgm:cxn modelId="{050B4256-351D-456E-AEF6-F11F446F64D9}" type="presOf" srcId="{04506E41-C17A-4985-964C-CFB23156B626}" destId="{67E04760-D1A4-4D30-8247-86D377205B01}" srcOrd="0" destOrd="0" presId="urn:microsoft.com/office/officeart/2005/8/layout/process1"/>
    <dgm:cxn modelId="{8E3498F7-5D87-4565-B54A-24AFB89AFD87}" srcId="{E562AEFD-C059-4451-8013-73F8A3817BFE}" destId="{8E7174AD-D0E9-43C0-BA01-B13C0FBF703C}" srcOrd="6" destOrd="0" parTransId="{834C6CAB-ADA6-4691-80C5-69B7C59C72ED}" sibTransId="{BCE27E27-41CF-468F-B1BE-3DF0A6E694AF}"/>
    <dgm:cxn modelId="{B1911B30-568E-407A-AEC8-2995279BD856}" type="presOf" srcId="{37F0E5AB-797E-46DF-8D87-813DB9B8A298}" destId="{F79C4AEA-888B-4210-B795-FF7F087C4320}" srcOrd="1" destOrd="0" presId="urn:microsoft.com/office/officeart/2005/8/layout/process1"/>
    <dgm:cxn modelId="{8F9AE76E-ECB7-47CC-A078-917802A0F267}" srcId="{E562AEFD-C059-4451-8013-73F8A3817BFE}" destId="{95134CC8-4965-415B-978B-1401D22AAA25}" srcOrd="2" destOrd="0" parTransId="{D774BA4F-0813-4960-A381-B7E1E2B3882F}" sibTransId="{04506E41-C17A-4985-964C-CFB23156B626}"/>
    <dgm:cxn modelId="{B9A72CD4-4AAC-4C03-AC59-F98C2056F8AB}" srcId="{E562AEFD-C059-4451-8013-73F8A3817BFE}" destId="{338215B0-000E-4DDB-A0B9-223185D3C6DD}" srcOrd="1" destOrd="0" parTransId="{607178F8-0F90-4064-B412-F591CF9E1D56}" sibTransId="{EA0301AB-45D9-4462-8F9F-164E4D7A51F5}"/>
    <dgm:cxn modelId="{B34118EE-C2B5-4EA8-A3C0-AF63B00393BF}" type="presOf" srcId="{E7930CD9-F1C1-4E0A-8A61-BC99F662759D}" destId="{C5B55E25-1FD6-416B-8717-7FFDBCEA1418}" srcOrd="1" destOrd="0" presId="urn:microsoft.com/office/officeart/2005/8/layout/process1"/>
    <dgm:cxn modelId="{C6F00429-9C87-4865-B22D-1B44F9F828D1}" srcId="{E562AEFD-C059-4451-8013-73F8A3817BFE}" destId="{2304E7CD-E43E-4A54-AC56-01448B8CCCFD}" srcOrd="0" destOrd="0" parTransId="{F802C8C0-5585-4E83-9601-02BB5D361A6E}" sibTransId="{D59B3A2E-32B7-41A5-B076-5558E8F2F627}"/>
    <dgm:cxn modelId="{5B22304E-D64D-47C1-A696-728B68328233}" type="presOf" srcId="{04506E41-C17A-4985-964C-CFB23156B626}" destId="{A0E6FCCB-83BE-4DAB-BE85-88406D244708}" srcOrd="1" destOrd="0" presId="urn:microsoft.com/office/officeart/2005/8/layout/process1"/>
    <dgm:cxn modelId="{C1D0DCEA-710F-44FF-B439-27C1A03ED2AF}" type="presOf" srcId="{E7930CD9-F1C1-4E0A-8A61-BC99F662759D}" destId="{A5F7343C-F559-4E9B-8A03-CFF5D9C51F9C}" srcOrd="0" destOrd="0" presId="urn:microsoft.com/office/officeart/2005/8/layout/process1"/>
    <dgm:cxn modelId="{CA94A191-6975-4DEE-80E5-99DF328C392B}" type="presParOf" srcId="{160E2A57-E7FD-492A-BB21-7FCAF2F685DD}" destId="{7B682720-EACB-4A40-B30B-6F6158DB8443}" srcOrd="0" destOrd="0" presId="urn:microsoft.com/office/officeart/2005/8/layout/process1"/>
    <dgm:cxn modelId="{95166AEE-871A-434A-AC69-F069C477A924}" type="presParOf" srcId="{160E2A57-E7FD-492A-BB21-7FCAF2F685DD}" destId="{1B051C32-32C6-4F6A-AFE5-7A712347CE64}" srcOrd="1" destOrd="0" presId="urn:microsoft.com/office/officeart/2005/8/layout/process1"/>
    <dgm:cxn modelId="{BDF603B8-C918-4166-8AC3-F53EB8DB39A8}" type="presParOf" srcId="{1B051C32-32C6-4F6A-AFE5-7A712347CE64}" destId="{C295B50F-49D7-40D0-9833-480F5804DFC1}" srcOrd="0" destOrd="0" presId="urn:microsoft.com/office/officeart/2005/8/layout/process1"/>
    <dgm:cxn modelId="{AEF70C18-777E-49D0-AF23-8EDC60167D23}" type="presParOf" srcId="{160E2A57-E7FD-492A-BB21-7FCAF2F685DD}" destId="{9DB8EDBA-9EFE-4958-AADE-A6B6181ADC92}" srcOrd="2" destOrd="0" presId="urn:microsoft.com/office/officeart/2005/8/layout/process1"/>
    <dgm:cxn modelId="{B93DE644-CA2D-44A5-8EFE-A6138411C37F}" type="presParOf" srcId="{160E2A57-E7FD-492A-BB21-7FCAF2F685DD}" destId="{C2C96DAF-0069-44D7-8BA4-132FB8534EE3}" srcOrd="3" destOrd="0" presId="urn:microsoft.com/office/officeart/2005/8/layout/process1"/>
    <dgm:cxn modelId="{C252DE24-A273-444C-A582-FEC8A20A7158}" type="presParOf" srcId="{C2C96DAF-0069-44D7-8BA4-132FB8534EE3}" destId="{C10F253B-1B3C-4D7E-BAF2-BC2868857854}" srcOrd="0" destOrd="0" presId="urn:microsoft.com/office/officeart/2005/8/layout/process1"/>
    <dgm:cxn modelId="{2FA1C9C6-5358-4561-862A-FAF801FE74F6}" type="presParOf" srcId="{160E2A57-E7FD-492A-BB21-7FCAF2F685DD}" destId="{D4CAE5F8-86C4-4E52-92C0-6529E3E7B97B}" srcOrd="4" destOrd="0" presId="urn:microsoft.com/office/officeart/2005/8/layout/process1"/>
    <dgm:cxn modelId="{6978A8D4-A767-47FE-A65C-6F33183A8A24}" type="presParOf" srcId="{160E2A57-E7FD-492A-BB21-7FCAF2F685DD}" destId="{67E04760-D1A4-4D30-8247-86D377205B01}" srcOrd="5" destOrd="0" presId="urn:microsoft.com/office/officeart/2005/8/layout/process1"/>
    <dgm:cxn modelId="{9A8FA0A6-0BE6-4553-ACDF-0430331252EA}" type="presParOf" srcId="{67E04760-D1A4-4D30-8247-86D377205B01}" destId="{A0E6FCCB-83BE-4DAB-BE85-88406D244708}" srcOrd="0" destOrd="0" presId="urn:microsoft.com/office/officeart/2005/8/layout/process1"/>
    <dgm:cxn modelId="{475D96B2-C2BC-476E-A449-9B2D3DF2C68A}" type="presParOf" srcId="{160E2A57-E7FD-492A-BB21-7FCAF2F685DD}" destId="{73D54079-E367-4FC4-A862-FA6806F15F58}" srcOrd="6" destOrd="0" presId="urn:microsoft.com/office/officeart/2005/8/layout/process1"/>
    <dgm:cxn modelId="{976AE4C9-66E6-4FFB-917E-38C5AE1DE334}" type="presParOf" srcId="{160E2A57-E7FD-492A-BB21-7FCAF2F685DD}" destId="{A5F7343C-F559-4E9B-8A03-CFF5D9C51F9C}" srcOrd="7" destOrd="0" presId="urn:microsoft.com/office/officeart/2005/8/layout/process1"/>
    <dgm:cxn modelId="{0DB8FFC8-392D-4370-A974-F3864CBCF930}" type="presParOf" srcId="{A5F7343C-F559-4E9B-8A03-CFF5D9C51F9C}" destId="{C5B55E25-1FD6-416B-8717-7FFDBCEA1418}" srcOrd="0" destOrd="0" presId="urn:microsoft.com/office/officeart/2005/8/layout/process1"/>
    <dgm:cxn modelId="{4B3E39D2-6875-4F51-8D36-76922AACDE8B}" type="presParOf" srcId="{160E2A57-E7FD-492A-BB21-7FCAF2F685DD}" destId="{1F187700-242D-4EFD-B55F-5633BCF96DE4}" srcOrd="8" destOrd="0" presId="urn:microsoft.com/office/officeart/2005/8/layout/process1"/>
    <dgm:cxn modelId="{FE2CC998-6F22-469B-A194-BC847474A2B6}" type="presParOf" srcId="{160E2A57-E7FD-492A-BB21-7FCAF2F685DD}" destId="{DD0D8C7D-D9A2-4504-B7E6-0176232DED35}" srcOrd="9" destOrd="0" presId="urn:microsoft.com/office/officeart/2005/8/layout/process1"/>
    <dgm:cxn modelId="{F00BB2C7-CAE4-49E2-AF0B-CA4E18704130}" type="presParOf" srcId="{DD0D8C7D-D9A2-4504-B7E6-0176232DED35}" destId="{51D86AB6-64CB-4F8C-BF82-A9176E6ABE4F}" srcOrd="0" destOrd="0" presId="urn:microsoft.com/office/officeart/2005/8/layout/process1"/>
    <dgm:cxn modelId="{64B0B8C3-EBB7-479C-9B9F-BFD6D0B816FE}" type="presParOf" srcId="{160E2A57-E7FD-492A-BB21-7FCAF2F685DD}" destId="{A2C40FAF-A17B-4DA1-9BE4-80F15E483604}" srcOrd="10" destOrd="0" presId="urn:microsoft.com/office/officeart/2005/8/layout/process1"/>
    <dgm:cxn modelId="{3B681E00-F9A6-49D6-BD6E-704411AEBC68}" type="presParOf" srcId="{160E2A57-E7FD-492A-BB21-7FCAF2F685DD}" destId="{16D6280C-C651-4509-AD3C-364948488C1A}" srcOrd="11" destOrd="0" presId="urn:microsoft.com/office/officeart/2005/8/layout/process1"/>
    <dgm:cxn modelId="{7531CB80-2D17-4958-8354-2A9B216435A9}" type="presParOf" srcId="{16D6280C-C651-4509-AD3C-364948488C1A}" destId="{F79C4AEA-888B-4210-B795-FF7F087C4320}" srcOrd="0" destOrd="0" presId="urn:microsoft.com/office/officeart/2005/8/layout/process1"/>
    <dgm:cxn modelId="{8E78EAB6-1A8E-4FA8-9C05-69C246B031D4}" type="presParOf" srcId="{160E2A57-E7FD-492A-BB21-7FCAF2F685DD}" destId="{CDF2BFEB-4563-457F-BDA8-2C95EF389DB6}" srcOrd="1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11/14/2018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11/14/2018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11/14/2018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11/14/2018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11/14/2018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11/14/2018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11/14/2018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ieeexplore.ieee.org/document/7851079/authors#author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2060" y="719072"/>
            <a:ext cx="9448800" cy="1825096"/>
          </a:xfrm>
        </p:spPr>
        <p:txBody>
          <a:bodyPr>
            <a:normAutofit/>
          </a:bodyPr>
          <a:lstStyle/>
          <a:p>
            <a:r>
              <a:rPr lang="en-US" sz="4800" dirty="0" smtClean="0">
                <a:latin typeface="+mn-lt"/>
                <a:cs typeface="Times New Roman" pitchFamily="18" charset="0"/>
              </a:rPr>
              <a:t>SMS Spamming Application</a:t>
            </a:r>
            <a:endParaRPr lang="en-US" sz="4800" dirty="0">
              <a:latin typeface="+mn-lt"/>
              <a:cs typeface="Times New Roman" pitchFamily="18" charset="0"/>
            </a:endParaRPr>
          </a:p>
        </p:txBody>
      </p:sp>
      <p:sp>
        <p:nvSpPr>
          <p:cNvPr id="3" name="Subtitle 2"/>
          <p:cNvSpPr>
            <a:spLocks noGrp="1"/>
          </p:cNvSpPr>
          <p:nvPr>
            <p:ph type="subTitle" idx="1"/>
          </p:nvPr>
        </p:nvSpPr>
        <p:spPr>
          <a:xfrm>
            <a:off x="1468704" y="3025298"/>
            <a:ext cx="9448800" cy="1004536"/>
          </a:xfrm>
        </p:spPr>
        <p:txBody>
          <a:bodyPr>
            <a:normAutofit fontScale="25000" lnSpcReduction="20000"/>
          </a:bodyPr>
          <a:lstStyle/>
          <a:p>
            <a:pPr algn="ctr"/>
            <a:r>
              <a:rPr lang="en-US" sz="5600" dirty="0" smtClean="0"/>
              <a:t>Presented By:</a:t>
            </a:r>
          </a:p>
          <a:p>
            <a:pPr algn="ctr"/>
            <a:r>
              <a:rPr lang="en-US" sz="5600" dirty="0" smtClean="0"/>
              <a:t>Ibrahim Irfan      CSU-F15-104</a:t>
            </a:r>
            <a:br>
              <a:rPr lang="en-US" sz="5600" dirty="0" smtClean="0"/>
            </a:br>
            <a:r>
              <a:rPr lang="en-US" sz="5600" dirty="0" smtClean="0"/>
              <a:t/>
            </a:r>
            <a:br>
              <a:rPr lang="en-US" sz="5600" dirty="0" smtClean="0"/>
            </a:br>
            <a:r>
              <a:rPr lang="en-US" sz="5600" dirty="0" smtClean="0"/>
              <a:t>Bilal Ahmed       CSU-F15-105</a:t>
            </a:r>
          </a:p>
          <a:p>
            <a:r>
              <a:rPr lang="en-US" dirty="0" smtClean="0"/>
              <a:t/>
            </a:r>
            <a:br>
              <a:rPr lang="en-US" dirty="0" smtClean="0"/>
            </a:br>
            <a:endParaRPr lang="en-US" dirty="0"/>
          </a:p>
        </p:txBody>
      </p:sp>
    </p:spTree>
    <p:extLst>
      <p:ext uri="{BB962C8B-B14F-4D97-AF65-F5344CB8AC3E}">
        <p14:creationId xmlns:p14="http://schemas.microsoft.com/office/powerpoint/2010/main" val="34023716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9120" y="754213"/>
            <a:ext cx="8610600" cy="1293028"/>
          </a:xfrm>
        </p:spPr>
        <p:txBody>
          <a:bodyPr/>
          <a:lstStyle/>
          <a:p>
            <a:pPr algn="ctr"/>
            <a:r>
              <a:rPr lang="en-US" dirty="0" smtClean="0"/>
              <a:t>Research questions</a:t>
            </a:r>
            <a:endParaRPr lang="en-US" dirty="0"/>
          </a:p>
        </p:txBody>
      </p:sp>
      <p:sp>
        <p:nvSpPr>
          <p:cNvPr id="3" name="Content Placeholder 2"/>
          <p:cNvSpPr>
            <a:spLocks noGrp="1"/>
          </p:cNvSpPr>
          <p:nvPr>
            <p:ph idx="1"/>
          </p:nvPr>
        </p:nvSpPr>
        <p:spPr/>
        <p:txBody>
          <a:bodyPr/>
          <a:lstStyle/>
          <a:p>
            <a:r>
              <a:rPr lang="en-US" dirty="0" smtClean="0"/>
              <a:t>How to detect and block an SMS spam or a pop up ad?</a:t>
            </a:r>
          </a:p>
          <a:p>
            <a:r>
              <a:rPr lang="en-US" dirty="0" smtClean="0"/>
              <a:t>How block multiple unwanted SMS messages and ads?</a:t>
            </a:r>
          </a:p>
          <a:p>
            <a:r>
              <a:rPr lang="en-US" dirty="0" smtClean="0"/>
              <a:t>What other approaches are feasible towards SMS spamming detection apps?</a:t>
            </a:r>
          </a:p>
          <a:p>
            <a:endParaRPr lang="en-US" dirty="0" smtClean="0"/>
          </a:p>
          <a:p>
            <a:endParaRPr lang="en-US" dirty="0"/>
          </a:p>
        </p:txBody>
      </p:sp>
    </p:spTree>
    <p:extLst>
      <p:ext uri="{BB962C8B-B14F-4D97-AF65-F5344CB8AC3E}">
        <p14:creationId xmlns:p14="http://schemas.microsoft.com/office/powerpoint/2010/main" val="41439338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8320" y="723733"/>
            <a:ext cx="8610600" cy="1293028"/>
          </a:xfrm>
        </p:spPr>
        <p:txBody>
          <a:bodyPr/>
          <a:lstStyle/>
          <a:p>
            <a:pPr algn="ctr"/>
            <a:r>
              <a:rPr lang="en-US" dirty="0" smtClean="0"/>
              <a:t>Evaluation Metrics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893414800"/>
              </p:ext>
            </p:extLst>
          </p:nvPr>
        </p:nvGraphicFramePr>
        <p:xfrm>
          <a:off x="685800" y="2193925"/>
          <a:ext cx="10820400" cy="1483360"/>
        </p:xfrm>
        <a:graphic>
          <a:graphicData uri="http://schemas.openxmlformats.org/drawingml/2006/table">
            <a:tbl>
              <a:tblPr firstRow="1" bandRow="1">
                <a:tableStyleId>{F5AB1C69-6EDB-4FF4-983F-18BD219EF322}</a:tableStyleId>
              </a:tblPr>
              <a:tblGrid>
                <a:gridCol w="3606800"/>
                <a:gridCol w="3606800"/>
                <a:gridCol w="3606800"/>
              </a:tblGrid>
              <a:tr h="370840">
                <a:tc>
                  <a:txBody>
                    <a:bodyPr/>
                    <a:lstStyle/>
                    <a:p>
                      <a:pPr algn="ctr"/>
                      <a:r>
                        <a:rPr lang="en-US" dirty="0" smtClean="0"/>
                        <a:t>Question</a:t>
                      </a:r>
                      <a:endParaRPr lang="en-US" dirty="0"/>
                    </a:p>
                  </a:txBody>
                  <a:tcPr/>
                </a:tc>
                <a:tc>
                  <a:txBody>
                    <a:bodyPr/>
                    <a:lstStyle/>
                    <a:p>
                      <a:pPr algn="ctr"/>
                      <a:r>
                        <a:rPr lang="en-US" dirty="0" smtClean="0"/>
                        <a:t>Problem</a:t>
                      </a:r>
                      <a:endParaRPr lang="en-US" dirty="0"/>
                    </a:p>
                  </a:txBody>
                  <a:tcPr/>
                </a:tc>
                <a:tc>
                  <a:txBody>
                    <a:bodyPr/>
                    <a:lstStyle/>
                    <a:p>
                      <a:pPr algn="ctr"/>
                      <a:r>
                        <a:rPr lang="en-US" dirty="0" smtClean="0"/>
                        <a:t>Metric</a:t>
                      </a:r>
                      <a:endParaRPr lang="en-US" dirty="0"/>
                    </a:p>
                  </a:txBody>
                  <a:tcPr/>
                </a:tc>
              </a:tr>
              <a:tr h="370840">
                <a:tc>
                  <a:txBody>
                    <a:bodyPr/>
                    <a:lstStyle/>
                    <a:p>
                      <a:pPr algn="ctr"/>
                      <a:r>
                        <a:rPr lang="en-US" dirty="0" smtClean="0"/>
                        <a:t>Q1</a:t>
                      </a:r>
                      <a:endParaRPr lang="en-US" dirty="0"/>
                    </a:p>
                  </a:txBody>
                  <a:tcPr/>
                </a:tc>
                <a:tc>
                  <a:txBody>
                    <a:bodyPr/>
                    <a:lstStyle/>
                    <a:p>
                      <a:pPr algn="ctr"/>
                      <a:r>
                        <a:rPr lang="en-US" dirty="0" smtClean="0"/>
                        <a:t>Binary</a:t>
                      </a:r>
                      <a:endParaRPr lang="en-US" dirty="0"/>
                    </a:p>
                  </a:txBody>
                  <a:tcPr/>
                </a:tc>
                <a:tc>
                  <a:txBody>
                    <a:bodyPr/>
                    <a:lstStyle/>
                    <a:p>
                      <a:pPr algn="ctr"/>
                      <a:r>
                        <a:rPr lang="en-US" dirty="0" smtClean="0"/>
                        <a:t>Precision</a:t>
                      </a:r>
                      <a:endParaRPr lang="en-US" dirty="0"/>
                    </a:p>
                  </a:txBody>
                  <a:tcPr/>
                </a:tc>
              </a:tr>
              <a:tr h="370840">
                <a:tc>
                  <a:txBody>
                    <a:bodyPr/>
                    <a:lstStyle/>
                    <a:p>
                      <a:pPr algn="ctr"/>
                      <a:r>
                        <a:rPr lang="en-US" dirty="0" smtClean="0"/>
                        <a:t>Q2</a:t>
                      </a:r>
                      <a:endParaRPr lang="en-US" dirty="0"/>
                    </a:p>
                  </a:txBody>
                  <a:tcPr/>
                </a:tc>
                <a:tc>
                  <a:txBody>
                    <a:bodyPr/>
                    <a:lstStyle/>
                    <a:p>
                      <a:pPr algn="ctr"/>
                      <a:r>
                        <a:rPr lang="en-US" dirty="0" smtClean="0"/>
                        <a:t>Multi Class</a:t>
                      </a:r>
                      <a:endParaRPr lang="en-US" dirty="0"/>
                    </a:p>
                  </a:txBody>
                  <a:tcPr/>
                </a:tc>
                <a:tc>
                  <a:txBody>
                    <a:bodyPr/>
                    <a:lstStyle/>
                    <a:p>
                      <a:pPr algn="ctr"/>
                      <a:r>
                        <a:rPr lang="en-US" dirty="0" smtClean="0"/>
                        <a:t>Precision</a:t>
                      </a:r>
                      <a:endParaRPr lang="en-US" dirty="0"/>
                    </a:p>
                  </a:txBody>
                  <a:tcPr/>
                </a:tc>
              </a:tr>
              <a:tr h="370840">
                <a:tc>
                  <a:txBody>
                    <a:bodyPr/>
                    <a:lstStyle/>
                    <a:p>
                      <a:pPr algn="ctr"/>
                      <a:r>
                        <a:rPr lang="en-US" dirty="0" smtClean="0"/>
                        <a:t>Q3</a:t>
                      </a:r>
                      <a:endParaRPr lang="en-US" dirty="0"/>
                    </a:p>
                  </a:txBody>
                  <a:tcPr/>
                </a:tc>
                <a:tc>
                  <a:txBody>
                    <a:bodyPr/>
                    <a:lstStyle/>
                    <a:p>
                      <a:pPr algn="ctr"/>
                      <a:r>
                        <a:rPr lang="en-US" dirty="0" smtClean="0"/>
                        <a:t>Feature Extraction</a:t>
                      </a:r>
                      <a:endParaRPr lang="en-US" dirty="0"/>
                    </a:p>
                  </a:txBody>
                  <a:tcPr/>
                </a:tc>
                <a:tc>
                  <a:txBody>
                    <a:bodyPr/>
                    <a:lstStyle/>
                    <a:p>
                      <a:pPr algn="ctr"/>
                      <a:r>
                        <a:rPr lang="en-US" dirty="0" smtClean="0"/>
                        <a:t>Gathering Information</a:t>
                      </a:r>
                      <a:endParaRPr lang="en-US" dirty="0"/>
                    </a:p>
                  </a:txBody>
                  <a:tcPr/>
                </a:tc>
              </a:tr>
            </a:tbl>
          </a:graphicData>
        </a:graphic>
      </p:graphicFrame>
    </p:spTree>
    <p:extLst>
      <p:ext uri="{BB962C8B-B14F-4D97-AF65-F5344CB8AC3E}">
        <p14:creationId xmlns:p14="http://schemas.microsoft.com/office/powerpoint/2010/main" val="42689804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3040" y="744053"/>
            <a:ext cx="8610600" cy="1293028"/>
          </a:xfrm>
        </p:spPr>
        <p:txBody>
          <a:bodyPr/>
          <a:lstStyle/>
          <a:p>
            <a:pPr algn="ctr"/>
            <a:r>
              <a:rPr lang="en-US" dirty="0" smtClean="0"/>
              <a:t>Features</a:t>
            </a:r>
            <a:endParaRPr lang="en-US" dirty="0"/>
          </a:p>
        </p:txBody>
      </p:sp>
      <p:sp>
        <p:nvSpPr>
          <p:cNvPr id="3" name="Content Placeholder 2"/>
          <p:cNvSpPr>
            <a:spLocks noGrp="1"/>
          </p:cNvSpPr>
          <p:nvPr>
            <p:ph idx="1"/>
          </p:nvPr>
        </p:nvSpPr>
        <p:spPr/>
        <p:txBody>
          <a:bodyPr/>
          <a:lstStyle/>
          <a:p>
            <a:r>
              <a:rPr lang="en-US" dirty="0" smtClean="0"/>
              <a:t>Free of cost</a:t>
            </a:r>
          </a:p>
          <a:p>
            <a:r>
              <a:rPr lang="en-US" dirty="0" smtClean="0"/>
              <a:t>No regional restriction</a:t>
            </a:r>
          </a:p>
          <a:p>
            <a:r>
              <a:rPr lang="en-US" dirty="0" smtClean="0"/>
              <a:t>Compatible with all devices</a:t>
            </a:r>
          </a:p>
          <a:p>
            <a:r>
              <a:rPr lang="en-US" dirty="0" smtClean="0"/>
              <a:t>User friendly</a:t>
            </a:r>
          </a:p>
          <a:p>
            <a:endParaRPr lang="en-US" dirty="0"/>
          </a:p>
        </p:txBody>
      </p:sp>
    </p:spTree>
    <p:extLst>
      <p:ext uri="{BB962C8B-B14F-4D97-AF65-F5344CB8AC3E}">
        <p14:creationId xmlns:p14="http://schemas.microsoft.com/office/powerpoint/2010/main" val="25319552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7899" y="774533"/>
            <a:ext cx="8610600" cy="1293028"/>
          </a:xfrm>
        </p:spPr>
        <p:txBody>
          <a:bodyPr/>
          <a:lstStyle/>
          <a:p>
            <a:pPr algn="ctr"/>
            <a:r>
              <a:rPr lang="en-US" dirty="0" smtClean="0"/>
              <a:t>System Requirements &amp; Tools</a:t>
            </a:r>
            <a:endParaRPr lang="en-US" dirty="0"/>
          </a:p>
        </p:txBody>
      </p:sp>
      <p:sp>
        <p:nvSpPr>
          <p:cNvPr id="3" name="Content Placeholder 2"/>
          <p:cNvSpPr>
            <a:spLocks noGrp="1"/>
          </p:cNvSpPr>
          <p:nvPr>
            <p:ph idx="1"/>
          </p:nvPr>
        </p:nvSpPr>
        <p:spPr/>
        <p:txBody>
          <a:bodyPr/>
          <a:lstStyle/>
          <a:p>
            <a:pPr marL="0" indent="0">
              <a:buNone/>
            </a:pPr>
            <a:r>
              <a:rPr lang="en-US" dirty="0" smtClean="0"/>
              <a:t>We will be using the following tools to develop and design our application:</a:t>
            </a:r>
          </a:p>
          <a:p>
            <a:r>
              <a:rPr lang="en-US" dirty="0" smtClean="0"/>
              <a:t>Android Studio</a:t>
            </a:r>
          </a:p>
          <a:p>
            <a:r>
              <a:rPr lang="en-US" dirty="0" smtClean="0"/>
              <a:t>Microsoft Visual Studio 2015</a:t>
            </a:r>
          </a:p>
          <a:p>
            <a:r>
              <a:rPr lang="en-US" dirty="0" smtClean="0"/>
              <a:t>Eclipse for Java coding</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3957" y="4297996"/>
            <a:ext cx="1584643" cy="158464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8556" y="4297997"/>
            <a:ext cx="1584643" cy="158464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0482" y="4297997"/>
            <a:ext cx="2112857" cy="1584643"/>
          </a:xfrm>
          <a:prstGeom prst="rect">
            <a:avLst/>
          </a:prstGeom>
        </p:spPr>
      </p:pic>
    </p:spTree>
    <p:extLst>
      <p:ext uri="{BB962C8B-B14F-4D97-AF65-F5344CB8AC3E}">
        <p14:creationId xmlns:p14="http://schemas.microsoft.com/office/powerpoint/2010/main" val="17571376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2800" y="764373"/>
            <a:ext cx="8610600" cy="1293028"/>
          </a:xfrm>
        </p:spPr>
        <p:txBody>
          <a:bodyPr/>
          <a:lstStyle/>
          <a:p>
            <a:pPr algn="ctr"/>
            <a:r>
              <a:rPr lang="en-US" dirty="0" smtClean="0"/>
              <a:t>Activity plan</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802569275"/>
              </p:ext>
            </p:extLst>
          </p:nvPr>
        </p:nvGraphicFramePr>
        <p:xfrm>
          <a:off x="441960" y="2041525"/>
          <a:ext cx="11557000" cy="4024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87301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0" y="754213"/>
            <a:ext cx="8610600" cy="1293028"/>
          </a:xfrm>
        </p:spPr>
        <p:txBody>
          <a:bodyPr/>
          <a:lstStyle/>
          <a:p>
            <a:pPr algn="ctr"/>
            <a:r>
              <a:rPr lang="en-US" dirty="0" smtClean="0"/>
              <a:t>Conclusion</a:t>
            </a:r>
            <a:endParaRPr lang="en-US" dirty="0"/>
          </a:p>
        </p:txBody>
      </p:sp>
      <p:sp>
        <p:nvSpPr>
          <p:cNvPr id="3" name="Content Placeholder 2"/>
          <p:cNvSpPr>
            <a:spLocks noGrp="1"/>
          </p:cNvSpPr>
          <p:nvPr>
            <p:ph idx="1"/>
          </p:nvPr>
        </p:nvSpPr>
        <p:spPr/>
        <p:txBody>
          <a:bodyPr/>
          <a:lstStyle/>
          <a:p>
            <a:r>
              <a:rPr lang="en-US" dirty="0" smtClean="0"/>
              <a:t>By the end of this project, Android smartphone users should have the opportunity to download an app from the Google PlayStore which will be free of cost that will assist them in keeping </a:t>
            </a:r>
            <a:r>
              <a:rPr lang="en-US" dirty="0"/>
              <a:t>their important information safe and secure on their phone and prevent harmful spams and pop up ads from appearing on their phone and stealing personal information. It will also provide the means to identify a spam or pop up ad and get rid of it.</a:t>
            </a:r>
          </a:p>
          <a:p>
            <a:endParaRPr lang="en-US" dirty="0"/>
          </a:p>
        </p:txBody>
      </p:sp>
    </p:spTree>
    <p:extLst>
      <p:ext uri="{BB962C8B-B14F-4D97-AF65-F5344CB8AC3E}">
        <p14:creationId xmlns:p14="http://schemas.microsoft.com/office/powerpoint/2010/main" val="9288565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8320" y="805013"/>
            <a:ext cx="8610600" cy="1293028"/>
          </a:xfrm>
        </p:spPr>
        <p:txBody>
          <a:bodyPr/>
          <a:lstStyle/>
          <a:p>
            <a:pPr algn="ctr"/>
            <a:r>
              <a:rPr lang="en-US" dirty="0" smtClean="0"/>
              <a:t>References</a:t>
            </a:r>
            <a:endParaRPr lang="en-US" dirty="0"/>
          </a:p>
        </p:txBody>
      </p:sp>
      <p:sp>
        <p:nvSpPr>
          <p:cNvPr id="3" name="Content Placeholder 2"/>
          <p:cNvSpPr>
            <a:spLocks noGrp="1"/>
          </p:cNvSpPr>
          <p:nvPr>
            <p:ph idx="1"/>
          </p:nvPr>
        </p:nvSpPr>
        <p:spPr/>
        <p:txBody>
          <a:bodyPr>
            <a:normAutofit/>
          </a:bodyPr>
          <a:lstStyle/>
          <a:p>
            <a:pPr marL="0" indent="0">
              <a:buNone/>
            </a:pPr>
            <a:r>
              <a:rPr lang="en-US" sz="1400" dirty="0" smtClean="0"/>
              <a:t>[1] </a:t>
            </a:r>
            <a:r>
              <a:rPr lang="en-US" sz="1400" dirty="0" err="1" smtClean="0"/>
              <a:t>Lutfun</a:t>
            </a:r>
            <a:r>
              <a:rPr lang="en-US" sz="1400" dirty="0" smtClean="0"/>
              <a:t> </a:t>
            </a:r>
            <a:r>
              <a:rPr lang="en-US" sz="1400" dirty="0" err="1" smtClean="0"/>
              <a:t>Nahar</a:t>
            </a:r>
            <a:r>
              <a:rPr lang="en-US" sz="1400" dirty="0" smtClean="0"/>
              <a:t> </a:t>
            </a:r>
            <a:r>
              <a:rPr lang="en-US" sz="1400" dirty="0" err="1" smtClean="0"/>
              <a:t>Lota</a:t>
            </a:r>
            <a:r>
              <a:rPr lang="en-US" sz="1400" dirty="0" smtClean="0"/>
              <a:t>. And B M </a:t>
            </a:r>
            <a:r>
              <a:rPr lang="en-US" sz="1400" dirty="0" err="1" smtClean="0"/>
              <a:t>Mainul</a:t>
            </a:r>
            <a:r>
              <a:rPr lang="en-US" sz="1400" dirty="0" smtClean="0"/>
              <a:t> Hossain</a:t>
            </a:r>
            <a:r>
              <a:rPr lang="en-US" sz="1400" dirty="0"/>
              <a:t>.,2017. </a:t>
            </a:r>
            <a:r>
              <a:rPr lang="en-US" sz="1400" dirty="0" smtClean="0"/>
              <a:t>A </a:t>
            </a:r>
            <a:r>
              <a:rPr lang="en-US" sz="1400" dirty="0"/>
              <a:t>Systematic Literature Review on SMS Spam Detection </a:t>
            </a:r>
            <a:r>
              <a:rPr lang="en-US" sz="1400" dirty="0" smtClean="0"/>
              <a:t>Techniques.</a:t>
            </a:r>
          </a:p>
          <a:p>
            <a:pPr marL="0" indent="0">
              <a:buNone/>
            </a:pPr>
            <a:r>
              <a:rPr lang="en-US" sz="1400" dirty="0" smtClean="0"/>
              <a:t>[2] </a:t>
            </a:r>
            <a:r>
              <a:rPr lang="en-US" sz="1400" dirty="0" err="1" smtClean="0"/>
              <a:t>Shafi</a:t>
            </a:r>
            <a:r>
              <a:rPr lang="en-US" sz="1400" dirty="0" smtClean="0"/>
              <a:t> Muhammad Abdul Hamid., Muhammad </a:t>
            </a:r>
            <a:r>
              <a:rPr lang="en-US" sz="1400" dirty="0" err="1" smtClean="0"/>
              <a:t>Shafie</a:t>
            </a:r>
            <a:r>
              <a:rPr lang="en-US" sz="1400" dirty="0" smtClean="0"/>
              <a:t> </a:t>
            </a:r>
            <a:r>
              <a:rPr lang="en-US" sz="1400" dirty="0" err="1" smtClean="0"/>
              <a:t>Abd</a:t>
            </a:r>
            <a:r>
              <a:rPr lang="en-US" sz="1400" dirty="0" smtClean="0"/>
              <a:t> </a:t>
            </a:r>
            <a:r>
              <a:rPr lang="en-US" sz="1400" dirty="0" err="1" smtClean="0"/>
              <a:t>Latiff</a:t>
            </a:r>
            <a:r>
              <a:rPr lang="en-US" sz="1400" dirty="0" smtClean="0"/>
              <a:t>. And </a:t>
            </a:r>
            <a:r>
              <a:rPr lang="en-US" sz="1400" dirty="0" err="1" smtClean="0"/>
              <a:t>Haruna</a:t>
            </a:r>
            <a:r>
              <a:rPr lang="en-US" sz="1400" dirty="0" smtClean="0"/>
              <a:t> </a:t>
            </a:r>
            <a:r>
              <a:rPr lang="en-US" sz="1400" dirty="0" err="1" smtClean="0"/>
              <a:t>Chiroma</a:t>
            </a:r>
            <a:r>
              <a:rPr lang="en-US" sz="1400" dirty="0" smtClean="0"/>
              <a:t>., 2017. A Review on Mobile SMS Spamming </a:t>
            </a:r>
            <a:r>
              <a:rPr lang="en-US" sz="1400" dirty="0"/>
              <a:t>Filtering Techniques. </a:t>
            </a:r>
            <a:r>
              <a:rPr lang="en-US" sz="1400" dirty="0">
                <a:hlinkClick r:id="rId2"/>
              </a:rPr>
              <a:t>https://</a:t>
            </a:r>
            <a:r>
              <a:rPr lang="en-US" sz="1400" dirty="0" smtClean="0">
                <a:hlinkClick r:id="rId2"/>
              </a:rPr>
              <a:t>ieeexplore.ieee.org/document/7851079/authors#authors</a:t>
            </a:r>
            <a:r>
              <a:rPr lang="en-US" sz="1400" dirty="0" smtClean="0"/>
              <a:t>.</a:t>
            </a:r>
          </a:p>
        </p:txBody>
      </p:sp>
    </p:spTree>
    <p:extLst>
      <p:ext uri="{BB962C8B-B14F-4D97-AF65-F5344CB8AC3E}">
        <p14:creationId xmlns:p14="http://schemas.microsoft.com/office/powerpoint/2010/main" val="23679272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341120"/>
            <a:ext cx="10820400" cy="4877565"/>
          </a:xfrm>
        </p:spPr>
        <p:txBody>
          <a:bodyPr/>
          <a:lstStyle/>
          <a:p>
            <a:endParaRPr lang="en-US" dirty="0"/>
          </a:p>
        </p:txBody>
      </p:sp>
      <p:sp>
        <p:nvSpPr>
          <p:cNvPr id="4" name="Rectangle 3"/>
          <p:cNvSpPr/>
          <p:nvPr/>
        </p:nvSpPr>
        <p:spPr>
          <a:xfrm>
            <a:off x="4272426" y="2967335"/>
            <a:ext cx="3647152"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Thank You</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0639302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639" y="764373"/>
            <a:ext cx="10834561" cy="1293028"/>
          </a:xfrm>
        </p:spPr>
        <p:txBody>
          <a:bodyPr/>
          <a:lstStyle/>
          <a:p>
            <a:pPr algn="ctr"/>
            <a:r>
              <a:rPr lang="en-US" dirty="0" smtClean="0"/>
              <a:t>Contents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Introduction</a:t>
            </a:r>
          </a:p>
          <a:p>
            <a:r>
              <a:rPr lang="en-US" dirty="0" smtClean="0"/>
              <a:t>Goals and Objectives</a:t>
            </a:r>
          </a:p>
          <a:p>
            <a:r>
              <a:rPr lang="en-US" dirty="0" smtClean="0"/>
              <a:t>Problem Definition</a:t>
            </a:r>
          </a:p>
          <a:p>
            <a:r>
              <a:rPr lang="en-US" dirty="0" smtClean="0"/>
              <a:t>Problem Solution</a:t>
            </a:r>
          </a:p>
          <a:p>
            <a:r>
              <a:rPr lang="en-US" dirty="0" smtClean="0"/>
              <a:t>Literature Review</a:t>
            </a:r>
          </a:p>
          <a:p>
            <a:r>
              <a:rPr lang="en-US" dirty="0" smtClean="0"/>
              <a:t>Research Questions</a:t>
            </a:r>
          </a:p>
          <a:p>
            <a:r>
              <a:rPr lang="en-US" dirty="0" smtClean="0"/>
              <a:t>Evaluation Metrics</a:t>
            </a:r>
          </a:p>
          <a:p>
            <a:r>
              <a:rPr lang="en-US" dirty="0" smtClean="0"/>
              <a:t>Features</a:t>
            </a:r>
          </a:p>
          <a:p>
            <a:r>
              <a:rPr lang="en-US" dirty="0" smtClean="0"/>
              <a:t>System Requirements</a:t>
            </a:r>
          </a:p>
          <a:p>
            <a:r>
              <a:rPr lang="en-US" dirty="0" smtClean="0"/>
              <a:t>Activity Plan</a:t>
            </a:r>
          </a:p>
          <a:p>
            <a:r>
              <a:rPr lang="en-US" dirty="0" smtClean="0"/>
              <a:t>Conclusion</a:t>
            </a:r>
          </a:p>
          <a:p>
            <a:r>
              <a:rPr lang="en-US" dirty="0" smtClean="0"/>
              <a:t>References</a:t>
            </a:r>
            <a:endParaRPr lang="en-US" dirty="0"/>
          </a:p>
        </p:txBody>
      </p:sp>
    </p:spTree>
    <p:extLst>
      <p:ext uri="{BB962C8B-B14F-4D97-AF65-F5344CB8AC3E}">
        <p14:creationId xmlns:p14="http://schemas.microsoft.com/office/powerpoint/2010/main" val="19807823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455" y="764373"/>
            <a:ext cx="10850745" cy="1293028"/>
          </a:xfrm>
        </p:spPr>
        <p:txBody>
          <a:bodyPr/>
          <a:lstStyle/>
          <a:p>
            <a:pPr algn="ctr"/>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SMS spamming application is a project that will facilitate the prevention of unwanted SMS messages or pop up ads to appear on a user’s Android smartphone.</a:t>
            </a:r>
          </a:p>
          <a:p>
            <a:r>
              <a:rPr lang="en-US" dirty="0" smtClean="0"/>
              <a:t>Users will be able to download a free of cost app from the Play Store that will allow them to avoid unwanted messages or spams and block any ads that can harm their device.</a:t>
            </a:r>
          </a:p>
          <a:p>
            <a:endParaRPr lang="en-US" dirty="0"/>
          </a:p>
        </p:txBody>
      </p:sp>
    </p:spTree>
    <p:extLst>
      <p:ext uri="{BB962C8B-B14F-4D97-AF65-F5344CB8AC3E}">
        <p14:creationId xmlns:p14="http://schemas.microsoft.com/office/powerpoint/2010/main" val="39545263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6160" y="794853"/>
            <a:ext cx="8610600" cy="1293028"/>
          </a:xfrm>
        </p:spPr>
        <p:txBody>
          <a:bodyPr/>
          <a:lstStyle/>
          <a:p>
            <a:pPr algn="ctr"/>
            <a:r>
              <a:rPr lang="en-US" dirty="0" smtClean="0"/>
              <a:t>Goals and Objectives</a:t>
            </a:r>
            <a:endParaRPr lang="en-US" dirty="0"/>
          </a:p>
        </p:txBody>
      </p:sp>
      <p:sp>
        <p:nvSpPr>
          <p:cNvPr id="3" name="Content Placeholder 2"/>
          <p:cNvSpPr>
            <a:spLocks noGrp="1"/>
          </p:cNvSpPr>
          <p:nvPr>
            <p:ph idx="1"/>
          </p:nvPr>
        </p:nvSpPr>
        <p:spPr/>
        <p:txBody>
          <a:bodyPr/>
          <a:lstStyle/>
          <a:p>
            <a:pPr marL="0" lvl="0" indent="0">
              <a:buNone/>
            </a:pPr>
            <a:endParaRPr lang="en-US" dirty="0"/>
          </a:p>
          <a:p>
            <a:r>
              <a:rPr lang="en-US" dirty="0" smtClean="0"/>
              <a:t>Reduce </a:t>
            </a:r>
            <a:r>
              <a:rPr lang="en-US" dirty="0"/>
              <a:t>the possibility of spams and pop up ads to appear on smartphones </a:t>
            </a:r>
          </a:p>
          <a:p>
            <a:pPr lvl="0"/>
            <a:r>
              <a:rPr lang="en-US" dirty="0"/>
              <a:t>Design and develop an app that gives smartphone users the chance to avoid </a:t>
            </a:r>
            <a:r>
              <a:rPr lang="en-US" dirty="0" smtClean="0"/>
              <a:t>spams.</a:t>
            </a:r>
          </a:p>
          <a:p>
            <a:pPr lvl="0"/>
            <a:r>
              <a:rPr lang="en-US" dirty="0" smtClean="0"/>
              <a:t>Make it easier for Android users to keep their data safe and secure on their smartphone devices.</a:t>
            </a:r>
            <a:endParaRPr lang="en-US" dirty="0"/>
          </a:p>
          <a:p>
            <a:endParaRPr lang="en-US" dirty="0"/>
          </a:p>
        </p:txBody>
      </p:sp>
    </p:spTree>
    <p:extLst>
      <p:ext uri="{BB962C8B-B14F-4D97-AF65-F5344CB8AC3E}">
        <p14:creationId xmlns:p14="http://schemas.microsoft.com/office/powerpoint/2010/main" val="41670671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6640" y="774533"/>
            <a:ext cx="8610600" cy="1293028"/>
          </a:xfrm>
        </p:spPr>
        <p:txBody>
          <a:bodyPr/>
          <a:lstStyle/>
          <a:p>
            <a:pPr algn="ctr"/>
            <a:r>
              <a:rPr lang="en-US" dirty="0" smtClean="0"/>
              <a:t>Problem Definition</a:t>
            </a:r>
            <a:endParaRPr lang="en-US" dirty="0"/>
          </a:p>
        </p:txBody>
      </p:sp>
      <p:sp>
        <p:nvSpPr>
          <p:cNvPr id="3" name="Content Placeholder 2"/>
          <p:cNvSpPr>
            <a:spLocks noGrp="1"/>
          </p:cNvSpPr>
          <p:nvPr>
            <p:ph idx="1"/>
          </p:nvPr>
        </p:nvSpPr>
        <p:spPr/>
        <p:txBody>
          <a:bodyPr>
            <a:normAutofit/>
          </a:bodyPr>
          <a:lstStyle/>
          <a:p>
            <a:r>
              <a:rPr lang="en-US" dirty="0"/>
              <a:t>For quite some time now, many individuals all around the world do most of their work on </a:t>
            </a:r>
            <a:r>
              <a:rPr lang="en-US" dirty="0" smtClean="0"/>
              <a:t>their Android </a:t>
            </a:r>
            <a:r>
              <a:rPr lang="en-US" dirty="0"/>
              <a:t>smartphones and have become very fond of the technology. </a:t>
            </a:r>
            <a:endParaRPr lang="en-US" dirty="0" smtClean="0"/>
          </a:p>
          <a:p>
            <a:r>
              <a:rPr lang="en-US" dirty="0" smtClean="0"/>
              <a:t>In the modern era, most users keep all their data such as contacts, messages, accounts (usernames and passwords), and images on their Android device.</a:t>
            </a:r>
          </a:p>
          <a:p>
            <a:r>
              <a:rPr lang="en-US" dirty="0" smtClean="0"/>
              <a:t>However</a:t>
            </a:r>
            <a:r>
              <a:rPr lang="en-US" dirty="0"/>
              <a:t>, recently a lot of smartphone users have had to deal with the frustration </a:t>
            </a:r>
            <a:r>
              <a:rPr lang="en-US" dirty="0" smtClean="0"/>
              <a:t>of unwanted SMSs, </a:t>
            </a:r>
            <a:r>
              <a:rPr lang="en-US" dirty="0"/>
              <a:t>spams and pop </a:t>
            </a:r>
            <a:r>
              <a:rPr lang="en-US" dirty="0" smtClean="0"/>
              <a:t>ads interfering in their work. </a:t>
            </a:r>
          </a:p>
          <a:p>
            <a:r>
              <a:rPr lang="en-US" dirty="0" smtClean="0"/>
              <a:t>Most </a:t>
            </a:r>
            <a:r>
              <a:rPr lang="en-US" dirty="0"/>
              <a:t>people don’t even know the origin of these spams and what harm they may bring. These spams are not only irritating but can also harm your device in many ways. </a:t>
            </a:r>
            <a:endParaRPr lang="en-US" dirty="0" smtClean="0"/>
          </a:p>
          <a:p>
            <a:endParaRPr lang="en-US" dirty="0"/>
          </a:p>
        </p:txBody>
      </p:sp>
    </p:spTree>
    <p:extLst>
      <p:ext uri="{BB962C8B-B14F-4D97-AF65-F5344CB8AC3E}">
        <p14:creationId xmlns:p14="http://schemas.microsoft.com/office/powerpoint/2010/main" val="15211820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idx="1"/>
          </p:nvPr>
        </p:nvSpPr>
        <p:spPr>
          <a:xfrm>
            <a:off x="685800" y="1524000"/>
            <a:ext cx="10820400" cy="4694238"/>
          </a:xfrm>
        </p:spPr>
        <p:txBody>
          <a:bodyPr/>
          <a:lstStyle/>
          <a:p>
            <a:r>
              <a:rPr lang="en-US" dirty="0"/>
              <a:t>For example, these spams and pop up ads can leave a virus on your device or even steal extremely important and private information from your device if you choose you click ‘yes’ to these spams.</a:t>
            </a:r>
          </a:p>
        </p:txBody>
      </p:sp>
    </p:spTree>
    <p:extLst>
      <p:ext uri="{BB962C8B-B14F-4D97-AF65-F5344CB8AC3E}">
        <p14:creationId xmlns:p14="http://schemas.microsoft.com/office/powerpoint/2010/main" val="39524160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2681" y="1269365"/>
            <a:ext cx="3629198" cy="4024313"/>
          </a:xfrm>
        </p:spPr>
      </p:pic>
      <p:sp>
        <p:nvSpPr>
          <p:cNvPr id="7" name="TextBox 6"/>
          <p:cNvSpPr txBox="1"/>
          <p:nvPr/>
        </p:nvSpPr>
        <p:spPr>
          <a:xfrm>
            <a:off x="2957484" y="5430124"/>
            <a:ext cx="2295235" cy="369332"/>
          </a:xfrm>
          <a:prstGeom prst="rect">
            <a:avLst/>
          </a:prstGeom>
          <a:noFill/>
        </p:spPr>
        <p:txBody>
          <a:bodyPr wrap="square" rtlCol="0">
            <a:spAutoFit/>
          </a:bodyPr>
          <a:lstStyle/>
          <a:p>
            <a:r>
              <a:rPr lang="en-US" dirty="0" smtClean="0"/>
              <a:t>Pop-Up Ads</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4520" y="1259840"/>
            <a:ext cx="3571240" cy="4043680"/>
          </a:xfrm>
          <a:prstGeom prst="rect">
            <a:avLst/>
          </a:prstGeom>
        </p:spPr>
      </p:pic>
      <p:sp>
        <p:nvSpPr>
          <p:cNvPr id="9" name="TextBox 8"/>
          <p:cNvSpPr txBox="1"/>
          <p:nvPr/>
        </p:nvSpPr>
        <p:spPr>
          <a:xfrm>
            <a:off x="7761314" y="5430124"/>
            <a:ext cx="2154757" cy="369332"/>
          </a:xfrm>
          <a:prstGeom prst="rect">
            <a:avLst/>
          </a:prstGeom>
          <a:noFill/>
        </p:spPr>
        <p:txBody>
          <a:bodyPr wrap="none" rtlCol="0">
            <a:spAutoFit/>
          </a:bodyPr>
          <a:lstStyle/>
          <a:p>
            <a:r>
              <a:rPr lang="en-US" dirty="0" smtClean="0"/>
              <a:t>Unwanted Spams</a:t>
            </a:r>
            <a:endParaRPr lang="en-US" dirty="0"/>
          </a:p>
        </p:txBody>
      </p:sp>
    </p:spTree>
    <p:extLst>
      <p:ext uri="{BB962C8B-B14F-4D97-AF65-F5344CB8AC3E}">
        <p14:creationId xmlns:p14="http://schemas.microsoft.com/office/powerpoint/2010/main" val="14940262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5680" y="744053"/>
            <a:ext cx="8610600" cy="1293028"/>
          </a:xfrm>
        </p:spPr>
        <p:txBody>
          <a:bodyPr/>
          <a:lstStyle/>
          <a:p>
            <a:pPr algn="ctr"/>
            <a:r>
              <a:rPr lang="en-US" dirty="0" smtClean="0"/>
              <a:t>Problem Solution</a:t>
            </a:r>
            <a:endParaRPr lang="en-US" dirty="0"/>
          </a:p>
        </p:txBody>
      </p:sp>
      <p:sp>
        <p:nvSpPr>
          <p:cNvPr id="3" name="Content Placeholder 2"/>
          <p:cNvSpPr>
            <a:spLocks noGrp="1"/>
          </p:cNvSpPr>
          <p:nvPr>
            <p:ph idx="1"/>
          </p:nvPr>
        </p:nvSpPr>
        <p:spPr/>
        <p:txBody>
          <a:bodyPr/>
          <a:lstStyle/>
          <a:p>
            <a:r>
              <a:rPr lang="en-US" dirty="0"/>
              <a:t>In this project, we will provide smartphone users the means to keep their phones and whatever data is on them safe from  these harmful spams and pop up ads. </a:t>
            </a:r>
            <a:endParaRPr lang="en-US" dirty="0" smtClean="0"/>
          </a:p>
          <a:p>
            <a:r>
              <a:rPr lang="en-US" dirty="0" smtClean="0"/>
              <a:t>Users </a:t>
            </a:r>
            <a:r>
              <a:rPr lang="en-US" dirty="0"/>
              <a:t>will be able to block any unwanted ad or window from appearing and disrupting their work. </a:t>
            </a:r>
            <a:endParaRPr lang="en-US" dirty="0" smtClean="0"/>
          </a:p>
          <a:p>
            <a:r>
              <a:rPr lang="en-US" dirty="0" smtClean="0"/>
              <a:t>Smartphone </a:t>
            </a:r>
            <a:r>
              <a:rPr lang="en-US" dirty="0"/>
              <a:t>users can also easily keep their personal information safe and secure and prevent it from being stolen by those individuals who spread these spams and pop up ads. </a:t>
            </a:r>
            <a:endParaRPr lang="en-US" dirty="0" smtClean="0"/>
          </a:p>
          <a:p>
            <a:r>
              <a:rPr lang="en-US" dirty="0" smtClean="0"/>
              <a:t>With </a:t>
            </a:r>
            <a:r>
              <a:rPr lang="en-US" dirty="0"/>
              <a:t>this app, users will be able to identify a spam or pop up ad and get rid of </a:t>
            </a:r>
            <a:r>
              <a:rPr lang="en-US" dirty="0" smtClean="0"/>
              <a:t>it instantly with the click of a button.</a:t>
            </a:r>
            <a:endParaRPr lang="en-US" dirty="0"/>
          </a:p>
          <a:p>
            <a:endParaRPr lang="en-US" dirty="0"/>
          </a:p>
        </p:txBody>
      </p:sp>
    </p:spTree>
    <p:extLst>
      <p:ext uri="{BB962C8B-B14F-4D97-AF65-F5344CB8AC3E}">
        <p14:creationId xmlns:p14="http://schemas.microsoft.com/office/powerpoint/2010/main" val="38013763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4880" y="754213"/>
            <a:ext cx="8610600" cy="1293028"/>
          </a:xfrm>
        </p:spPr>
        <p:txBody>
          <a:bodyPr/>
          <a:lstStyle/>
          <a:p>
            <a:pPr algn="ctr"/>
            <a:r>
              <a:rPr lang="en-US" dirty="0" smtClean="0"/>
              <a:t>Literature Review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13990007"/>
              </p:ext>
            </p:extLst>
          </p:nvPr>
        </p:nvGraphicFramePr>
        <p:xfrm>
          <a:off x="685800" y="2193925"/>
          <a:ext cx="10820400" cy="1742440"/>
        </p:xfrm>
        <a:graphic>
          <a:graphicData uri="http://schemas.openxmlformats.org/drawingml/2006/table">
            <a:tbl>
              <a:tblPr firstRow="1" bandRow="1">
                <a:tableStyleId>{93296810-A885-4BE3-A3E7-6D5BEEA58F35}</a:tableStyleId>
              </a:tblPr>
              <a:tblGrid>
                <a:gridCol w="2705100"/>
                <a:gridCol w="2705100"/>
                <a:gridCol w="2705100"/>
                <a:gridCol w="2705100"/>
              </a:tblGrid>
              <a:tr h="370840">
                <a:tc>
                  <a:txBody>
                    <a:bodyPr/>
                    <a:lstStyle/>
                    <a:p>
                      <a:r>
                        <a:rPr lang="en-US" dirty="0" smtClean="0"/>
                        <a:t>Name</a:t>
                      </a:r>
                      <a:endParaRPr lang="en-US" dirty="0"/>
                    </a:p>
                  </a:txBody>
                  <a:tcPr/>
                </a:tc>
                <a:tc>
                  <a:txBody>
                    <a:bodyPr/>
                    <a:lstStyle/>
                    <a:p>
                      <a:r>
                        <a:rPr lang="en-US" dirty="0" smtClean="0"/>
                        <a:t>Methodology</a:t>
                      </a:r>
                      <a:r>
                        <a:rPr lang="en-US" baseline="0" dirty="0" smtClean="0"/>
                        <a:t> </a:t>
                      </a:r>
                      <a:endParaRPr lang="en-US" dirty="0"/>
                    </a:p>
                  </a:txBody>
                  <a:tcPr/>
                </a:tc>
                <a:tc>
                  <a:txBody>
                    <a:bodyPr/>
                    <a:lstStyle/>
                    <a:p>
                      <a:r>
                        <a:rPr lang="en-US" dirty="0" smtClean="0"/>
                        <a:t>Strengths</a:t>
                      </a:r>
                      <a:endParaRPr lang="en-US" dirty="0"/>
                    </a:p>
                  </a:txBody>
                  <a:tcPr/>
                </a:tc>
                <a:tc>
                  <a:txBody>
                    <a:bodyPr/>
                    <a:lstStyle/>
                    <a:p>
                      <a:r>
                        <a:rPr lang="en-US" dirty="0" smtClean="0"/>
                        <a:t>Weaknesses</a:t>
                      </a:r>
                      <a:endParaRPr lang="en-US" dirty="0"/>
                    </a:p>
                  </a:txBody>
                  <a:tcPr/>
                </a:tc>
              </a:tr>
              <a:tr h="370840">
                <a:tc>
                  <a:txBody>
                    <a:bodyPr/>
                    <a:lstStyle/>
                    <a:p>
                      <a:pPr marL="285750" indent="-285750">
                        <a:buFont typeface="Arial" pitchFamily="34" charset="0"/>
                        <a:buChar char="•"/>
                      </a:pPr>
                      <a:r>
                        <a:rPr lang="en-US" sz="1400" dirty="0" err="1" smtClean="0"/>
                        <a:t>Lutfun</a:t>
                      </a:r>
                      <a:r>
                        <a:rPr lang="en-US" sz="1400" dirty="0" smtClean="0"/>
                        <a:t> </a:t>
                      </a:r>
                      <a:r>
                        <a:rPr lang="en-US" sz="1400" dirty="0" err="1" smtClean="0"/>
                        <a:t>Nahar</a:t>
                      </a:r>
                      <a:r>
                        <a:rPr lang="en-US" sz="1400" dirty="0" smtClean="0"/>
                        <a:t> </a:t>
                      </a:r>
                      <a:r>
                        <a:rPr lang="en-US" sz="1400" dirty="0" err="1" smtClean="0"/>
                        <a:t>Lota</a:t>
                      </a:r>
                      <a:r>
                        <a:rPr lang="en-US" sz="1400" dirty="0" smtClean="0"/>
                        <a:t>, and</a:t>
                      </a:r>
                      <a:r>
                        <a:rPr lang="en-US" sz="1400" dirty="0" smtClean="0"/>
                        <a:t/>
                      </a:r>
                      <a:br>
                        <a:rPr lang="en-US" sz="1400" dirty="0" smtClean="0"/>
                      </a:br>
                      <a:r>
                        <a:rPr lang="en-US" sz="1400" dirty="0" smtClean="0"/>
                        <a:t>B M </a:t>
                      </a:r>
                      <a:r>
                        <a:rPr lang="en-US" sz="1400" dirty="0" err="1" smtClean="0"/>
                        <a:t>Mainul</a:t>
                      </a:r>
                      <a:r>
                        <a:rPr lang="en-US" sz="1400" baseline="0" dirty="0" smtClean="0"/>
                        <a:t> </a:t>
                      </a:r>
                      <a:r>
                        <a:rPr lang="en-US" sz="1400" baseline="0" dirty="0" err="1" smtClean="0"/>
                        <a:t>Hossain</a:t>
                      </a:r>
                      <a:endParaRPr lang="en-US" sz="1400" baseline="0" dirty="0" smtClean="0"/>
                    </a:p>
                    <a:p>
                      <a:pPr marL="285750" indent="-285750">
                        <a:buFont typeface="Arial" pitchFamily="34" charset="0"/>
                        <a:buChar char="•"/>
                      </a:pPr>
                      <a:r>
                        <a:rPr lang="en-US" sz="1400" baseline="0" dirty="0" smtClean="0"/>
                        <a:t>2017</a:t>
                      </a:r>
                      <a:endParaRPr lang="en-US" sz="1400" dirty="0"/>
                    </a:p>
                  </a:txBody>
                  <a:tcPr/>
                </a:tc>
                <a:tc>
                  <a:txBody>
                    <a:bodyPr/>
                    <a:lstStyle/>
                    <a:p>
                      <a:pPr marL="285750" indent="-285750">
                        <a:buFont typeface="Arial" pitchFamily="34" charset="0"/>
                        <a:buChar char="•"/>
                      </a:pPr>
                      <a:r>
                        <a:rPr lang="en-US" sz="1400" dirty="0" smtClean="0"/>
                        <a:t>Developing apps</a:t>
                      </a:r>
                      <a:r>
                        <a:rPr lang="en-US" sz="1400" baseline="0" dirty="0" smtClean="0"/>
                        <a:t> for SMS spam detection</a:t>
                      </a:r>
                    </a:p>
                    <a:p>
                      <a:pPr marL="285750" indent="-285750">
                        <a:buFont typeface="Arial" pitchFamily="34" charset="0"/>
                        <a:buChar char="•"/>
                      </a:pPr>
                      <a:r>
                        <a:rPr lang="en-US" sz="1400" baseline="0" dirty="0" smtClean="0"/>
                        <a:t>Research Questions</a:t>
                      </a:r>
                    </a:p>
                    <a:p>
                      <a:pPr marL="285750" indent="-285750">
                        <a:buFont typeface="Arial" pitchFamily="34" charset="0"/>
                        <a:buChar char="•"/>
                      </a:pPr>
                      <a:r>
                        <a:rPr lang="en-US" sz="1400" baseline="0" dirty="0" smtClean="0"/>
                        <a:t>Developing android based application</a:t>
                      </a:r>
                    </a:p>
                    <a:p>
                      <a:endParaRPr lang="en-US" sz="1400" dirty="0"/>
                    </a:p>
                  </a:txBody>
                  <a:tcPr/>
                </a:tc>
                <a:tc>
                  <a:txBody>
                    <a:bodyPr/>
                    <a:lstStyle/>
                    <a:p>
                      <a:pPr marL="285750" indent="-285750">
                        <a:buFont typeface="Arial" pitchFamily="34" charset="0"/>
                        <a:buChar char="•"/>
                      </a:pPr>
                      <a:r>
                        <a:rPr lang="en-US" sz="1400" dirty="0" smtClean="0"/>
                        <a:t>The current approaches towards building apps for SMS spam detection yielded</a:t>
                      </a:r>
                      <a:r>
                        <a:rPr lang="en-US" sz="1400" baseline="0" dirty="0" smtClean="0"/>
                        <a:t> satisfactory results.</a:t>
                      </a:r>
                      <a:endParaRPr lang="en-US" sz="1400" dirty="0"/>
                    </a:p>
                  </a:txBody>
                  <a:tcPr/>
                </a:tc>
                <a:tc>
                  <a:txBody>
                    <a:bodyPr/>
                    <a:lstStyle/>
                    <a:p>
                      <a:pPr marL="285750" indent="-285750">
                        <a:buFont typeface="Arial" pitchFamily="34" charset="0"/>
                        <a:buChar char="•"/>
                      </a:pPr>
                      <a:r>
                        <a:rPr lang="en-US" sz="1400" dirty="0" smtClean="0"/>
                        <a:t>These</a:t>
                      </a:r>
                      <a:r>
                        <a:rPr lang="en-US" sz="1400" baseline="0" dirty="0" smtClean="0"/>
                        <a:t> apps are no longer as efficient as they used </a:t>
                      </a:r>
                      <a:r>
                        <a:rPr lang="en-US" sz="1400" baseline="0" smtClean="0"/>
                        <a:t>to be and </a:t>
                      </a:r>
                      <a:r>
                        <a:rPr lang="en-US" sz="1400" baseline="0" dirty="0" smtClean="0"/>
                        <a:t>are being replaced by newer ones.</a:t>
                      </a:r>
                      <a:endParaRPr lang="en-US" sz="1400" dirty="0"/>
                    </a:p>
                  </a:txBody>
                  <a:tcPr/>
                </a:tc>
              </a:tr>
            </a:tbl>
          </a:graphicData>
        </a:graphic>
      </p:graphicFrame>
    </p:spTree>
    <p:extLst>
      <p:ext uri="{BB962C8B-B14F-4D97-AF65-F5344CB8AC3E}">
        <p14:creationId xmlns:p14="http://schemas.microsoft.com/office/powerpoint/2010/main" val="2107977646"/>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TC104033937[[fn=Vapor Trail]]</Template>
  <TotalTime>294</TotalTime>
  <Words>723</Words>
  <Application>Microsoft Office PowerPoint</Application>
  <PresentationFormat>Custom</PresentationFormat>
  <Paragraphs>91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Vapor Trail</vt:lpstr>
      <vt:lpstr>SMS Spamming Application</vt:lpstr>
      <vt:lpstr>Contents</vt:lpstr>
      <vt:lpstr>Introduction</vt:lpstr>
      <vt:lpstr>Goals and Objectives</vt:lpstr>
      <vt:lpstr>Problem Definition</vt:lpstr>
      <vt:lpstr>PowerPoint Presentation</vt:lpstr>
      <vt:lpstr>PowerPoint Presentation</vt:lpstr>
      <vt:lpstr>Problem Solution</vt:lpstr>
      <vt:lpstr>Literature Review</vt:lpstr>
      <vt:lpstr>Research questions</vt:lpstr>
      <vt:lpstr>Evaluation Metrics</vt:lpstr>
      <vt:lpstr>Features</vt:lpstr>
      <vt:lpstr>System Requirements &amp; Tools</vt:lpstr>
      <vt:lpstr>Activity plan</vt:lpstr>
      <vt:lpstr>Conclusion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Ibrahim Irfan</dc:creator>
  <cp:lastModifiedBy>Ibrahim Irfan</cp:lastModifiedBy>
  <cp:revision>20</cp:revision>
  <dcterms:created xsi:type="dcterms:W3CDTF">2013-07-15T20:26:09Z</dcterms:created>
  <dcterms:modified xsi:type="dcterms:W3CDTF">2018-11-13T19:17:10Z</dcterms:modified>
</cp:coreProperties>
</file>