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FD6D6F7-83F3-43FC-9504-ABDFB83C334D}" type="datetimeFigureOut">
              <a:rPr lang="en-US" smtClean="0"/>
              <a:t>6/14/2019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209406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D6D6F7-83F3-43FC-9504-ABDFB83C334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122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FD6D6F7-83F3-43FC-9504-ABDFB83C334D}" type="datetimeFigureOut">
              <a:rPr lang="en-US" smtClean="0"/>
              <a:t>6/14/2019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683055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FD6D6F7-83F3-43FC-9504-ABDFB83C334D}" type="datetimeFigureOut">
              <a:rPr lang="en-US" smtClean="0"/>
              <a:t>6/14/2019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4313E0-D283-4937-9D6E-7931D3239B0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369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FD6D6F7-83F3-43FC-9504-ABDFB83C334D}" type="datetimeFigureOut">
              <a:rPr lang="en-US" smtClean="0"/>
              <a:t>6/14/2019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164149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FD6D6F7-83F3-43FC-9504-ABDFB83C334D}"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60146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FD6D6F7-83F3-43FC-9504-ABDFB83C334D}"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1734643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6D6F7-83F3-43FC-9504-ABDFB83C334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381074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FD6D6F7-83F3-43FC-9504-ABDFB83C334D}" type="datetimeFigureOut">
              <a:rPr lang="en-US" smtClean="0"/>
              <a:t>6/14/2019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96489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6D6F7-83F3-43FC-9504-ABDFB83C334D}"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53417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FD6D6F7-83F3-43FC-9504-ABDFB83C334D}" type="datetimeFigureOut">
              <a:rPr lang="en-US" smtClean="0"/>
              <a:t>6/14/2019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224051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D6D6F7-83F3-43FC-9504-ABDFB83C334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73436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D6D6F7-83F3-43FC-9504-ABDFB83C334D}"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12935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D6D6F7-83F3-43FC-9504-ABDFB83C334D}"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325853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6D6F7-83F3-43FC-9504-ABDFB83C334D}"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249753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D6D6F7-83F3-43FC-9504-ABDFB83C334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11242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D6D6F7-83F3-43FC-9504-ABDFB83C334D}"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313E0-D283-4937-9D6E-7931D3239B02}" type="slidenum">
              <a:rPr lang="en-US" smtClean="0"/>
              <a:t>‹#›</a:t>
            </a:fld>
            <a:endParaRPr lang="en-US"/>
          </a:p>
        </p:txBody>
      </p:sp>
    </p:spTree>
    <p:extLst>
      <p:ext uri="{BB962C8B-B14F-4D97-AF65-F5344CB8AC3E}">
        <p14:creationId xmlns:p14="http://schemas.microsoft.com/office/powerpoint/2010/main" val="386502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D6D6F7-83F3-43FC-9504-ABDFB83C334D}" type="datetimeFigureOut">
              <a:rPr lang="en-US" smtClean="0"/>
              <a:t>6/14/2019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4313E0-D283-4937-9D6E-7931D3239B02}" type="slidenum">
              <a:rPr lang="en-US" smtClean="0"/>
              <a:t>‹#›</a:t>
            </a:fld>
            <a:endParaRPr lang="en-US"/>
          </a:p>
        </p:txBody>
      </p:sp>
    </p:spTree>
    <p:extLst>
      <p:ext uri="{BB962C8B-B14F-4D97-AF65-F5344CB8AC3E}">
        <p14:creationId xmlns:p14="http://schemas.microsoft.com/office/powerpoint/2010/main" val="39790799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SMS Spam Blocker</a:t>
            </a:r>
            <a:endParaRPr lang="en-US" dirty="0"/>
          </a:p>
        </p:txBody>
      </p:sp>
      <p:sp>
        <p:nvSpPr>
          <p:cNvPr id="3" name="Subtitle 2"/>
          <p:cNvSpPr>
            <a:spLocks noGrp="1"/>
          </p:cNvSpPr>
          <p:nvPr>
            <p:ph type="subTitle" idx="1"/>
          </p:nvPr>
        </p:nvSpPr>
        <p:spPr>
          <a:xfrm>
            <a:off x="1371600" y="4115527"/>
            <a:ext cx="9448800" cy="1148804"/>
          </a:xfrm>
        </p:spPr>
        <p:txBody>
          <a:bodyPr>
            <a:normAutofit/>
          </a:bodyPr>
          <a:lstStyle/>
          <a:p>
            <a:pPr algn="ctr"/>
            <a:r>
              <a:rPr lang="en-US" dirty="0" smtClean="0"/>
              <a:t>Presented By:</a:t>
            </a:r>
            <a:br>
              <a:rPr lang="en-US" dirty="0" smtClean="0"/>
            </a:br>
            <a:r>
              <a:rPr lang="en-US" dirty="0" smtClean="0"/>
              <a:t>Ibrahim Irfan</a:t>
            </a:r>
            <a:br>
              <a:rPr lang="en-US" dirty="0" smtClean="0"/>
            </a:br>
            <a:r>
              <a:rPr lang="en-US" dirty="0" smtClean="0"/>
              <a:t>Bilal Ahmed</a:t>
            </a:r>
            <a:endParaRPr lang="en-US" dirty="0"/>
          </a:p>
        </p:txBody>
      </p:sp>
    </p:spTree>
    <p:extLst>
      <p:ext uri="{BB962C8B-B14F-4D97-AF65-F5344CB8AC3E}">
        <p14:creationId xmlns:p14="http://schemas.microsoft.com/office/powerpoint/2010/main" val="1699881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55043" y="1044392"/>
            <a:ext cx="2929974" cy="5082087"/>
          </a:xfrm>
        </p:spPr>
      </p:pic>
    </p:spTree>
    <p:extLst>
      <p:ext uri="{BB962C8B-B14F-4D97-AF65-F5344CB8AC3E}">
        <p14:creationId xmlns:p14="http://schemas.microsoft.com/office/powerpoint/2010/main" val="516743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37224" y="1109798"/>
            <a:ext cx="2821667" cy="5056188"/>
          </a:xfrm>
        </p:spPr>
      </p:pic>
    </p:spTree>
    <p:extLst>
      <p:ext uri="{BB962C8B-B14F-4D97-AF65-F5344CB8AC3E}">
        <p14:creationId xmlns:p14="http://schemas.microsoft.com/office/powerpoint/2010/main" val="3997740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76486" y="1201512"/>
            <a:ext cx="2345406" cy="495141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0554" y="1201512"/>
            <a:ext cx="2345406" cy="4951414"/>
          </a:xfrm>
          <a:prstGeom prst="rect">
            <a:avLst/>
          </a:prstGeom>
        </p:spPr>
      </p:pic>
    </p:spTree>
    <p:extLst>
      <p:ext uri="{BB962C8B-B14F-4D97-AF65-F5344CB8AC3E}">
        <p14:creationId xmlns:p14="http://schemas.microsoft.com/office/powerpoint/2010/main" val="2428724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86594" y="1240427"/>
            <a:ext cx="2395036" cy="505618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1474" y="1240427"/>
            <a:ext cx="2395036" cy="5056188"/>
          </a:xfrm>
          <a:prstGeom prst="rect">
            <a:avLst/>
          </a:prstGeom>
        </p:spPr>
      </p:pic>
    </p:spTree>
    <p:extLst>
      <p:ext uri="{BB962C8B-B14F-4D97-AF65-F5344CB8AC3E}">
        <p14:creationId xmlns:p14="http://schemas.microsoft.com/office/powerpoint/2010/main" val="191132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01866" y="1176338"/>
            <a:ext cx="2388268" cy="5041900"/>
          </a:xfrm>
        </p:spPr>
      </p:pic>
    </p:spTree>
    <p:extLst>
      <p:ext uri="{BB962C8B-B14F-4D97-AF65-F5344CB8AC3E}">
        <p14:creationId xmlns:p14="http://schemas.microsoft.com/office/powerpoint/2010/main" val="2804433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2778"/>
            <a:ext cx="10820400" cy="5225908"/>
          </a:xfrm>
        </p:spPr>
        <p:txBody>
          <a:bodyPr/>
          <a:lstStyle/>
          <a:p>
            <a:endParaRPr lang="en-US" dirty="0"/>
          </a:p>
        </p:txBody>
      </p:sp>
      <p:sp>
        <p:nvSpPr>
          <p:cNvPr id="4" name="Rectangle 3"/>
          <p:cNvSpPr/>
          <p:nvPr/>
        </p:nvSpPr>
        <p:spPr>
          <a:xfrm>
            <a:off x="4285251" y="2967335"/>
            <a:ext cx="3621504"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84435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90499"/>
            <a:ext cx="8610600" cy="1293028"/>
          </a:xfrm>
        </p:spPr>
        <p:txBody>
          <a:bodyPr/>
          <a:lstStyle/>
          <a:p>
            <a:pPr algn="l"/>
            <a:r>
              <a:rPr lang="en-US" dirty="0" smtClean="0"/>
              <a:t>Outline</a:t>
            </a:r>
            <a:endParaRPr lang="en-US" dirty="0"/>
          </a:p>
        </p:txBody>
      </p:sp>
      <p:sp>
        <p:nvSpPr>
          <p:cNvPr id="3" name="Content Placeholder 2"/>
          <p:cNvSpPr>
            <a:spLocks noGrp="1"/>
          </p:cNvSpPr>
          <p:nvPr>
            <p:ph idx="1"/>
          </p:nvPr>
        </p:nvSpPr>
        <p:spPr/>
        <p:txBody>
          <a:bodyPr/>
          <a:lstStyle/>
          <a:p>
            <a:r>
              <a:rPr lang="en-US" dirty="0"/>
              <a:t>Introduction</a:t>
            </a:r>
          </a:p>
          <a:p>
            <a:r>
              <a:rPr lang="en-US" dirty="0"/>
              <a:t>Problem </a:t>
            </a:r>
            <a:r>
              <a:rPr lang="en-US" dirty="0" smtClean="0"/>
              <a:t>Statement</a:t>
            </a:r>
          </a:p>
          <a:p>
            <a:r>
              <a:rPr lang="en-US" dirty="0" smtClean="0"/>
              <a:t>Scope</a:t>
            </a:r>
          </a:p>
          <a:p>
            <a:r>
              <a:rPr lang="en-US" dirty="0" smtClean="0"/>
              <a:t>Proposed Solution</a:t>
            </a:r>
          </a:p>
          <a:p>
            <a:r>
              <a:rPr lang="en-US" dirty="0" smtClean="0"/>
              <a:t>What We Have Done So Far</a:t>
            </a:r>
          </a:p>
          <a:p>
            <a:r>
              <a:rPr lang="en-US" dirty="0" smtClean="0"/>
              <a:t>Future Work</a:t>
            </a:r>
          </a:p>
          <a:p>
            <a:endParaRPr lang="en-US" dirty="0"/>
          </a:p>
        </p:txBody>
      </p:sp>
    </p:spTree>
    <p:extLst>
      <p:ext uri="{BB962C8B-B14F-4D97-AF65-F5344CB8AC3E}">
        <p14:creationId xmlns:p14="http://schemas.microsoft.com/office/powerpoint/2010/main" val="16802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3966"/>
            <a:ext cx="8610600" cy="1293028"/>
          </a:xfrm>
        </p:spPr>
        <p:txBody>
          <a:bodyPr/>
          <a:lstStyle/>
          <a:p>
            <a:pPr algn="l"/>
            <a:r>
              <a:rPr lang="en-US" dirty="0"/>
              <a:t>Introduction</a:t>
            </a:r>
          </a:p>
        </p:txBody>
      </p:sp>
      <p:sp>
        <p:nvSpPr>
          <p:cNvPr id="3" name="Content Placeholder 2"/>
          <p:cNvSpPr>
            <a:spLocks noGrp="1"/>
          </p:cNvSpPr>
          <p:nvPr>
            <p:ph idx="1"/>
          </p:nvPr>
        </p:nvSpPr>
        <p:spPr/>
        <p:txBody>
          <a:bodyPr/>
          <a:lstStyle/>
          <a:p>
            <a:r>
              <a:rPr lang="en-US" dirty="0"/>
              <a:t>SMS spamming application is a project that will facilitate the prevention of unwanted SMS messages or pop up ads to appear on a user’s Android smartphone.</a:t>
            </a:r>
          </a:p>
          <a:p>
            <a:r>
              <a:rPr lang="en-US" dirty="0"/>
              <a:t>Users will be able to download a free of cost app from the Play Store that will allow them to avoid unwanted messages or spams and block any ads that can harm their device.</a:t>
            </a:r>
          </a:p>
        </p:txBody>
      </p:sp>
    </p:spTree>
    <p:extLst>
      <p:ext uri="{BB962C8B-B14F-4D97-AF65-F5344CB8AC3E}">
        <p14:creationId xmlns:p14="http://schemas.microsoft.com/office/powerpoint/2010/main" val="9939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8610600" cy="1293028"/>
          </a:xfrm>
        </p:spPr>
        <p:txBody>
          <a:bodyPr/>
          <a:lstStyle/>
          <a:p>
            <a:pPr algn="l"/>
            <a:r>
              <a:rPr lang="en-US" dirty="0" smtClean="0"/>
              <a:t>Problem Statement</a:t>
            </a:r>
            <a:endParaRPr lang="en-US" dirty="0"/>
          </a:p>
        </p:txBody>
      </p:sp>
      <p:sp>
        <p:nvSpPr>
          <p:cNvPr id="3" name="Content Placeholder 2"/>
          <p:cNvSpPr>
            <a:spLocks noGrp="1"/>
          </p:cNvSpPr>
          <p:nvPr>
            <p:ph idx="1"/>
          </p:nvPr>
        </p:nvSpPr>
        <p:spPr/>
        <p:txBody>
          <a:bodyPr/>
          <a:lstStyle/>
          <a:p>
            <a:r>
              <a:rPr lang="en-US" dirty="0"/>
              <a:t>For quite some time now, many individuals all around the world do most of their work on their Android smartphones and have become very fond of the technology. </a:t>
            </a:r>
          </a:p>
          <a:p>
            <a:r>
              <a:rPr lang="en-US" dirty="0"/>
              <a:t>In the modern era, most users keep all their data such as contacts, messages, accounts (usernames and passwords), and images on their Android device.</a:t>
            </a:r>
          </a:p>
          <a:p>
            <a:r>
              <a:rPr lang="en-US" dirty="0"/>
              <a:t>However, recently a lot of smartphone users have had to deal with the frustration of unwanted SMSs, spams and pop ads interfering in their work. </a:t>
            </a:r>
          </a:p>
          <a:p>
            <a:r>
              <a:rPr lang="en-US" dirty="0"/>
              <a:t>Most people don’t even know the origin of these spams and what harm they may bring. These spams are not only irritating but can also harm your device in many ways. </a:t>
            </a:r>
          </a:p>
        </p:txBody>
      </p:sp>
    </p:spTree>
    <p:extLst>
      <p:ext uri="{BB962C8B-B14F-4D97-AF65-F5344CB8AC3E}">
        <p14:creationId xmlns:p14="http://schemas.microsoft.com/office/powerpoint/2010/main" val="1697239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38247"/>
            <a:ext cx="8610600" cy="1293028"/>
          </a:xfrm>
        </p:spPr>
        <p:txBody>
          <a:bodyPr/>
          <a:lstStyle/>
          <a:p>
            <a:pPr algn="l"/>
            <a:r>
              <a:rPr lang="en-US" dirty="0" smtClean="0"/>
              <a:t>Scope</a:t>
            </a:r>
            <a:endParaRPr lang="en-US" dirty="0"/>
          </a:p>
        </p:txBody>
      </p:sp>
      <p:sp>
        <p:nvSpPr>
          <p:cNvPr id="3" name="Content Placeholder 2"/>
          <p:cNvSpPr>
            <a:spLocks noGrp="1"/>
          </p:cNvSpPr>
          <p:nvPr>
            <p:ph idx="1"/>
          </p:nvPr>
        </p:nvSpPr>
        <p:spPr/>
        <p:txBody>
          <a:bodyPr/>
          <a:lstStyle/>
          <a:p>
            <a:r>
              <a:rPr lang="en-US" dirty="0"/>
              <a:t>The scope of this project is to develop and design an Android based app that will be able to scan and detect SMS spams stored on a user’s Android smartphone and will provide the results</a:t>
            </a:r>
          </a:p>
        </p:txBody>
      </p:sp>
    </p:spTree>
    <p:extLst>
      <p:ext uri="{BB962C8B-B14F-4D97-AF65-F5344CB8AC3E}">
        <p14:creationId xmlns:p14="http://schemas.microsoft.com/office/powerpoint/2010/main" val="1946145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995"/>
            <a:ext cx="8610600" cy="1293028"/>
          </a:xfrm>
        </p:spPr>
        <p:txBody>
          <a:bodyPr/>
          <a:lstStyle/>
          <a:p>
            <a:pPr algn="l"/>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In order to counter this issue, we came up with the idea to develop and Android App that will help users to keep their data safe from spams that may seem suspicious </a:t>
            </a:r>
            <a:r>
              <a:rPr lang="en-US" smtClean="0"/>
              <a:t>and harmful.</a:t>
            </a:r>
            <a:endParaRPr lang="en-US" dirty="0"/>
          </a:p>
        </p:txBody>
      </p:sp>
    </p:spTree>
    <p:extLst>
      <p:ext uri="{BB962C8B-B14F-4D97-AF65-F5344CB8AC3E}">
        <p14:creationId xmlns:p14="http://schemas.microsoft.com/office/powerpoint/2010/main" val="267449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25184"/>
            <a:ext cx="8610600" cy="1293028"/>
          </a:xfrm>
        </p:spPr>
        <p:txBody>
          <a:bodyPr/>
          <a:lstStyle/>
          <a:p>
            <a:pPr algn="l"/>
            <a:r>
              <a:rPr lang="en-US" dirty="0" smtClean="0"/>
              <a:t>What we have Done so far</a:t>
            </a:r>
            <a:endParaRPr lang="en-US" dirty="0"/>
          </a:p>
        </p:txBody>
      </p:sp>
      <p:sp>
        <p:nvSpPr>
          <p:cNvPr id="3" name="Content Placeholder 2"/>
          <p:cNvSpPr>
            <a:spLocks noGrp="1"/>
          </p:cNvSpPr>
          <p:nvPr>
            <p:ph idx="1"/>
          </p:nvPr>
        </p:nvSpPr>
        <p:spPr/>
        <p:txBody>
          <a:bodyPr/>
          <a:lstStyle/>
          <a:p>
            <a:r>
              <a:rPr lang="en-US" dirty="0" smtClean="0"/>
              <a:t>Data Collection</a:t>
            </a:r>
          </a:p>
          <a:p>
            <a:r>
              <a:rPr lang="en-US" dirty="0" smtClean="0"/>
              <a:t>Data Compilation</a:t>
            </a:r>
          </a:p>
          <a:p>
            <a:r>
              <a:rPr lang="en-US" dirty="0" smtClean="0"/>
              <a:t>Classification in Random Forest and SVM</a:t>
            </a:r>
          </a:p>
          <a:p>
            <a:r>
              <a:rPr lang="en-US" dirty="0" smtClean="0"/>
              <a:t>Logistic Regression and Naïve </a:t>
            </a:r>
            <a:r>
              <a:rPr lang="en-US" dirty="0" err="1" smtClean="0"/>
              <a:t>Baise</a:t>
            </a:r>
            <a:endParaRPr lang="en-US" dirty="0" smtClean="0"/>
          </a:p>
          <a:p>
            <a:r>
              <a:rPr lang="en-US" dirty="0" smtClean="0"/>
              <a:t>GUI Design</a:t>
            </a:r>
            <a:endParaRPr lang="en-US" dirty="0"/>
          </a:p>
        </p:txBody>
      </p:sp>
    </p:spTree>
    <p:extLst>
      <p:ext uri="{BB962C8B-B14F-4D97-AF65-F5344CB8AC3E}">
        <p14:creationId xmlns:p14="http://schemas.microsoft.com/office/powerpoint/2010/main" val="52220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853255"/>
            <a:ext cx="10820400" cy="3778552"/>
          </a:xfrm>
        </p:spPr>
      </p:pic>
    </p:spTree>
    <p:extLst>
      <p:ext uri="{BB962C8B-B14F-4D97-AF65-F5344CB8AC3E}">
        <p14:creationId xmlns:p14="http://schemas.microsoft.com/office/powerpoint/2010/main" val="237494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712" y="1233851"/>
            <a:ext cx="4362450" cy="48482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312" y="3176951"/>
            <a:ext cx="4295775" cy="2905125"/>
          </a:xfrm>
          <a:prstGeom prst="rect">
            <a:avLst/>
          </a:prstGeom>
        </p:spPr>
      </p:pic>
    </p:spTree>
    <p:extLst>
      <p:ext uri="{BB962C8B-B14F-4D97-AF65-F5344CB8AC3E}">
        <p14:creationId xmlns:p14="http://schemas.microsoft.com/office/powerpoint/2010/main" val="2703217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36</TotalTime>
  <Words>306</Words>
  <Application>Microsoft Office PowerPoint</Application>
  <PresentationFormat>Widescreen</PresentationFormat>
  <Paragraphs>28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SMS Spam Blocker</vt:lpstr>
      <vt:lpstr>Outline</vt:lpstr>
      <vt:lpstr>Introduction</vt:lpstr>
      <vt:lpstr>Problem Statement</vt:lpstr>
      <vt:lpstr>Scope</vt:lpstr>
      <vt:lpstr>Proposed solution</vt:lpstr>
      <vt:lpstr>What we have Done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Blocker</dc:title>
  <dc:creator>Ibrahim Irfan</dc:creator>
  <cp:lastModifiedBy>Ibrahim Irfan</cp:lastModifiedBy>
  <cp:revision>5</cp:revision>
  <dcterms:created xsi:type="dcterms:W3CDTF">2019-06-14T06:51:28Z</dcterms:created>
  <dcterms:modified xsi:type="dcterms:W3CDTF">2019-06-14T18:38:46Z</dcterms:modified>
</cp:coreProperties>
</file>