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96" r:id="rId3"/>
    <p:sldId id="258" r:id="rId4"/>
    <p:sldId id="259" r:id="rId5"/>
    <p:sldId id="313" r:id="rId6"/>
    <p:sldId id="283" r:id="rId7"/>
    <p:sldId id="310" r:id="rId8"/>
    <p:sldId id="315" r:id="rId9"/>
    <p:sldId id="285" r:id="rId10"/>
    <p:sldId id="311" r:id="rId11"/>
    <p:sldId id="309" r:id="rId12"/>
    <p:sldId id="265" r:id="rId13"/>
    <p:sldId id="292" r:id="rId14"/>
  </p:sldIdLst>
  <p:sldSz cx="12192000" cy="8229600"/>
  <p:notesSz cx="6858000" cy="9144000"/>
  <p:defaultTextStyle>
    <a:defPPr>
      <a:defRPr lang="en-US"/>
    </a:defPPr>
    <a:lvl1pPr marL="0" algn="l" defTabSz="914239" rtl="0" eaLnBrk="1" latinLnBrk="0" hangingPunct="1">
      <a:defRPr sz="1800" kern="1200">
        <a:solidFill>
          <a:schemeClr val="tx1"/>
        </a:solidFill>
        <a:latin typeface="+mn-lt"/>
        <a:ea typeface="+mn-ea"/>
        <a:cs typeface="+mn-cs"/>
      </a:defRPr>
    </a:lvl1pPr>
    <a:lvl2pPr marL="457119"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60" algn="l" defTabSz="914239" rtl="0" eaLnBrk="1" latinLnBrk="0" hangingPunct="1">
      <a:defRPr sz="1800" kern="1200">
        <a:solidFill>
          <a:schemeClr val="tx1"/>
        </a:solidFill>
        <a:latin typeface="+mn-lt"/>
        <a:ea typeface="+mn-ea"/>
        <a:cs typeface="+mn-cs"/>
      </a:defRPr>
    </a:lvl4pPr>
    <a:lvl5pPr marL="1828479" algn="l" defTabSz="914239" rtl="0" eaLnBrk="1" latinLnBrk="0" hangingPunct="1">
      <a:defRPr sz="1800" kern="1200">
        <a:solidFill>
          <a:schemeClr val="tx1"/>
        </a:solidFill>
        <a:latin typeface="+mn-lt"/>
        <a:ea typeface="+mn-ea"/>
        <a:cs typeface="+mn-cs"/>
      </a:defRPr>
    </a:lvl5pPr>
    <a:lvl6pPr marL="2285598" algn="l" defTabSz="914239" rtl="0" eaLnBrk="1" latinLnBrk="0" hangingPunct="1">
      <a:defRPr sz="1800" kern="1200">
        <a:solidFill>
          <a:schemeClr val="tx1"/>
        </a:solidFill>
        <a:latin typeface="+mn-lt"/>
        <a:ea typeface="+mn-ea"/>
        <a:cs typeface="+mn-cs"/>
      </a:defRPr>
    </a:lvl6pPr>
    <a:lvl7pPr marL="2742718" algn="l" defTabSz="914239" rtl="0" eaLnBrk="1" latinLnBrk="0" hangingPunct="1">
      <a:defRPr sz="1800" kern="1200">
        <a:solidFill>
          <a:schemeClr val="tx1"/>
        </a:solidFill>
        <a:latin typeface="+mn-lt"/>
        <a:ea typeface="+mn-ea"/>
        <a:cs typeface="+mn-cs"/>
      </a:defRPr>
    </a:lvl7pPr>
    <a:lvl8pPr marL="3199837" algn="l" defTabSz="914239" rtl="0" eaLnBrk="1" latinLnBrk="0" hangingPunct="1">
      <a:defRPr sz="1800" kern="1200">
        <a:solidFill>
          <a:schemeClr val="tx1"/>
        </a:solidFill>
        <a:latin typeface="+mn-lt"/>
        <a:ea typeface="+mn-ea"/>
        <a:cs typeface="+mn-cs"/>
      </a:defRPr>
    </a:lvl8pPr>
    <a:lvl9pPr marL="3656958" algn="l" defTabSz="91423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orient="horz" pos="259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az Hassan Mirza" initials="FH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86364" autoAdjust="0"/>
  </p:normalViewPr>
  <p:slideViewPr>
    <p:cSldViewPr snapToGrid="0" snapToObjects="1">
      <p:cViewPr varScale="1">
        <p:scale>
          <a:sx n="61" d="100"/>
          <a:sy n="61" d="100"/>
        </p:scale>
        <p:origin x="-1002" y="-96"/>
      </p:cViewPr>
      <p:guideLst>
        <p:guide orient="horz" pos="2160"/>
        <p:guide orient="horz" pos="2592"/>
        <p:guide pos="3840"/>
      </p:guideLst>
    </p:cSldViewPr>
  </p:slideViewPr>
  <p:outlineViewPr>
    <p:cViewPr>
      <p:scale>
        <a:sx n="33" d="100"/>
        <a:sy n="33" d="100"/>
      </p:scale>
      <p:origin x="0" y="6108"/>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100" d="100"/>
          <a:sy n="100" d="100"/>
        </p:scale>
        <p:origin x="-1890" y="11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A8FEB-287E-7449-85E7-A927F7CB73B1}" type="datetimeFigureOut">
              <a:rPr lang="en-US" smtClean="0"/>
              <a:t>11/14/2018</a:t>
            </a:fld>
            <a:endParaRPr lang="en-US" dirty="0"/>
          </a:p>
        </p:txBody>
      </p:sp>
      <p:sp>
        <p:nvSpPr>
          <p:cNvPr id="4" name="Slide Image Placeholder 3"/>
          <p:cNvSpPr>
            <a:spLocks noGrp="1" noRot="1" noChangeAspect="1"/>
          </p:cNvSpPr>
          <p:nvPr>
            <p:ph type="sldImg" idx="2"/>
          </p:nvPr>
        </p:nvSpPr>
        <p:spPr>
          <a:xfrm>
            <a:off x="1143000" y="1143000"/>
            <a:ext cx="45720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D4E81-1DD6-1240-8180-8C16B23C8195}" type="slidenum">
              <a:rPr lang="en-US" smtClean="0"/>
              <a:t>‹#›</a:t>
            </a:fld>
            <a:endParaRPr lang="en-US" dirty="0"/>
          </a:p>
        </p:txBody>
      </p:sp>
    </p:spTree>
    <p:extLst>
      <p:ext uri="{BB962C8B-B14F-4D97-AF65-F5344CB8AC3E}">
        <p14:creationId xmlns:p14="http://schemas.microsoft.com/office/powerpoint/2010/main" val="123752580"/>
      </p:ext>
    </p:extLst>
  </p:cSld>
  <p:clrMap bg1="lt1" tx1="dk1" bg2="lt2" tx2="dk2" accent1="accent1" accent2="accent2" accent3="accent3" accent4="accent4" accent5="accent5" accent6="accent6" hlink="hlink" folHlink="folHlink"/>
  <p:notesStyle>
    <a:lvl1pPr marL="0" algn="l" defTabSz="914239" rtl="0" eaLnBrk="1" latinLnBrk="0" hangingPunct="1">
      <a:defRPr sz="1100" kern="1200">
        <a:solidFill>
          <a:schemeClr val="tx1"/>
        </a:solidFill>
        <a:latin typeface="+mn-lt"/>
        <a:ea typeface="+mn-ea"/>
        <a:cs typeface="+mn-cs"/>
      </a:defRPr>
    </a:lvl1pPr>
    <a:lvl2pPr marL="457119" algn="l" defTabSz="914239" rtl="0" eaLnBrk="1" latinLnBrk="0" hangingPunct="1">
      <a:defRPr sz="1100" kern="1200">
        <a:solidFill>
          <a:schemeClr val="tx1"/>
        </a:solidFill>
        <a:latin typeface="+mn-lt"/>
        <a:ea typeface="+mn-ea"/>
        <a:cs typeface="+mn-cs"/>
      </a:defRPr>
    </a:lvl2pPr>
    <a:lvl3pPr marL="914239" algn="l" defTabSz="914239" rtl="0" eaLnBrk="1" latinLnBrk="0" hangingPunct="1">
      <a:defRPr sz="1100" kern="1200">
        <a:solidFill>
          <a:schemeClr val="tx1"/>
        </a:solidFill>
        <a:latin typeface="+mn-lt"/>
        <a:ea typeface="+mn-ea"/>
        <a:cs typeface="+mn-cs"/>
      </a:defRPr>
    </a:lvl3pPr>
    <a:lvl4pPr marL="1371360" algn="l" defTabSz="914239" rtl="0" eaLnBrk="1" latinLnBrk="0" hangingPunct="1">
      <a:defRPr sz="1100" kern="1200">
        <a:solidFill>
          <a:schemeClr val="tx1"/>
        </a:solidFill>
        <a:latin typeface="+mn-lt"/>
        <a:ea typeface="+mn-ea"/>
        <a:cs typeface="+mn-cs"/>
      </a:defRPr>
    </a:lvl4pPr>
    <a:lvl5pPr marL="1828479" algn="l" defTabSz="914239" rtl="0" eaLnBrk="1" latinLnBrk="0" hangingPunct="1">
      <a:defRPr sz="1100" kern="1200">
        <a:solidFill>
          <a:schemeClr val="tx1"/>
        </a:solidFill>
        <a:latin typeface="+mn-lt"/>
        <a:ea typeface="+mn-ea"/>
        <a:cs typeface="+mn-cs"/>
      </a:defRPr>
    </a:lvl5pPr>
    <a:lvl6pPr marL="2285598" algn="l" defTabSz="914239" rtl="0" eaLnBrk="1" latinLnBrk="0" hangingPunct="1">
      <a:defRPr sz="1100" kern="1200">
        <a:solidFill>
          <a:schemeClr val="tx1"/>
        </a:solidFill>
        <a:latin typeface="+mn-lt"/>
        <a:ea typeface="+mn-ea"/>
        <a:cs typeface="+mn-cs"/>
      </a:defRPr>
    </a:lvl6pPr>
    <a:lvl7pPr marL="2742718" algn="l" defTabSz="914239" rtl="0" eaLnBrk="1" latinLnBrk="0" hangingPunct="1">
      <a:defRPr sz="1100" kern="1200">
        <a:solidFill>
          <a:schemeClr val="tx1"/>
        </a:solidFill>
        <a:latin typeface="+mn-lt"/>
        <a:ea typeface="+mn-ea"/>
        <a:cs typeface="+mn-cs"/>
      </a:defRPr>
    </a:lvl7pPr>
    <a:lvl8pPr marL="3199837" algn="l" defTabSz="914239" rtl="0" eaLnBrk="1" latinLnBrk="0" hangingPunct="1">
      <a:defRPr sz="1100" kern="1200">
        <a:solidFill>
          <a:schemeClr val="tx1"/>
        </a:solidFill>
        <a:latin typeface="+mn-lt"/>
        <a:ea typeface="+mn-ea"/>
        <a:cs typeface="+mn-cs"/>
      </a:defRPr>
    </a:lvl8pPr>
    <a:lvl9pPr marL="3656958" algn="l" defTabSz="914239"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158875"/>
            <a:ext cx="4572000" cy="3086100"/>
          </a:xfrm>
        </p:spPr>
      </p:sp>
      <p:sp>
        <p:nvSpPr>
          <p:cNvPr id="3" name="Notes Placeholder 2"/>
          <p:cNvSpPr>
            <a:spLocks noGrp="1"/>
          </p:cNvSpPr>
          <p:nvPr>
            <p:ph type="body" idx="1"/>
          </p:nvPr>
        </p:nvSpPr>
        <p:spPr/>
        <p:txBody>
          <a:bodyPr/>
          <a:lstStyle/>
          <a:p>
            <a:r>
              <a:rPr lang="en-US" dirty="0"/>
              <a:t>Assalam o alaikum sir my name is Mirza Faraz Hassan and these are my group members Shawaal Saif and Anam Bibi . We are from </a:t>
            </a:r>
            <a:r>
              <a:rPr lang="en-US" dirty="0" err="1"/>
              <a:t>Bscs</a:t>
            </a:r>
            <a:r>
              <a:rPr lang="en-US" dirty="0"/>
              <a:t> 8</a:t>
            </a:r>
            <a:r>
              <a:rPr lang="en-US" baseline="30000" dirty="0"/>
              <a:t>th</a:t>
            </a:r>
            <a:r>
              <a:rPr lang="en-US" dirty="0"/>
              <a:t> semester and working under the supervision of Dr Jawad and our co supervisor is Sir usman ahmed. We are about to discuss our project that is curriculum vitae analysis. </a:t>
            </a:r>
          </a:p>
        </p:txBody>
      </p:sp>
      <p:sp>
        <p:nvSpPr>
          <p:cNvPr id="4" name="Slide Number Placeholder 3"/>
          <p:cNvSpPr>
            <a:spLocks noGrp="1"/>
          </p:cNvSpPr>
          <p:nvPr>
            <p:ph type="sldNum" sz="quarter" idx="10"/>
          </p:nvPr>
        </p:nvSpPr>
        <p:spPr/>
        <p:txBody>
          <a:bodyPr/>
          <a:lstStyle/>
          <a:p>
            <a:fld id="{74FD4E81-1DD6-1240-8180-8C16B23C8195}" type="slidenum">
              <a:rPr lang="en-US" smtClean="0"/>
              <a:t>1</a:t>
            </a:fld>
            <a:endParaRPr lang="en-US" dirty="0"/>
          </a:p>
        </p:txBody>
      </p:sp>
    </p:spTree>
    <p:extLst>
      <p:ext uri="{BB962C8B-B14F-4D97-AF65-F5344CB8AC3E}">
        <p14:creationId xmlns:p14="http://schemas.microsoft.com/office/powerpoint/2010/main" val="114544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143000"/>
            <a:ext cx="4572000" cy="3086100"/>
          </a:xfrm>
        </p:spPr>
      </p:sp>
      <p:sp>
        <p:nvSpPr>
          <p:cNvPr id="3" name="Notes Placeholder 2"/>
          <p:cNvSpPr>
            <a:spLocks noGrp="1"/>
          </p:cNvSpPr>
          <p:nvPr>
            <p:ph type="body" idx="1"/>
          </p:nvPr>
        </p:nvSpPr>
        <p:spPr/>
        <p:txBody>
          <a:bodyPr/>
          <a:lstStyle/>
          <a:p>
            <a:r>
              <a:rPr lang="en-US" dirty="0"/>
              <a:t>In this presentation we are going to discuss about our project. First we will go through introduction then we will identify which problem we are solving. We have also done some literature review. After we will discuss design of our project. The given timeline is also included.</a:t>
            </a:r>
          </a:p>
        </p:txBody>
      </p:sp>
      <p:sp>
        <p:nvSpPr>
          <p:cNvPr id="4" name="Slide Number Placeholder 3"/>
          <p:cNvSpPr>
            <a:spLocks noGrp="1"/>
          </p:cNvSpPr>
          <p:nvPr>
            <p:ph type="sldNum" sz="quarter" idx="10"/>
          </p:nvPr>
        </p:nvSpPr>
        <p:spPr/>
        <p:txBody>
          <a:bodyPr/>
          <a:lstStyle/>
          <a:p>
            <a:fld id="{74FD4E81-1DD6-1240-8180-8C16B23C8195}" type="slidenum">
              <a:rPr lang="en-US" smtClean="0"/>
              <a:t>2</a:t>
            </a:fld>
            <a:endParaRPr lang="en-US" dirty="0"/>
          </a:p>
        </p:txBody>
      </p:sp>
    </p:spTree>
    <p:extLst>
      <p:ext uri="{BB962C8B-B14F-4D97-AF65-F5344CB8AC3E}">
        <p14:creationId xmlns:p14="http://schemas.microsoft.com/office/powerpoint/2010/main" val="937557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143000"/>
            <a:ext cx="4572000" cy="3086100"/>
          </a:xfrm>
        </p:spPr>
      </p:sp>
      <p:sp>
        <p:nvSpPr>
          <p:cNvPr id="3" name="Notes Placeholder 2"/>
          <p:cNvSpPr>
            <a:spLocks noGrp="1"/>
          </p:cNvSpPr>
          <p:nvPr>
            <p:ph type="body" idx="1"/>
          </p:nvPr>
        </p:nvSpPr>
        <p:spPr/>
        <p:txBody>
          <a:bodyPr/>
          <a:lstStyle/>
          <a:p>
            <a:r>
              <a:rPr lang="en-US" dirty="0"/>
              <a:t>We are developing a system which will analyze bulk of CVs . The system will process pdf format and process text from the files .The analyzed text will be evaluated by different machine learning approaches and result will be generated. Database will be created and then the data would be retrieved.</a:t>
            </a:r>
          </a:p>
        </p:txBody>
      </p:sp>
      <p:sp>
        <p:nvSpPr>
          <p:cNvPr id="4" name="Slide Number Placeholder 3"/>
          <p:cNvSpPr>
            <a:spLocks noGrp="1"/>
          </p:cNvSpPr>
          <p:nvPr>
            <p:ph type="sldNum" sz="quarter" idx="10"/>
          </p:nvPr>
        </p:nvSpPr>
        <p:spPr/>
        <p:txBody>
          <a:bodyPr/>
          <a:lstStyle/>
          <a:p>
            <a:fld id="{74FD4E81-1DD6-1240-8180-8C16B23C8195}" type="slidenum">
              <a:rPr lang="en-US" smtClean="0"/>
              <a:t>3</a:t>
            </a:fld>
            <a:endParaRPr lang="en-US" dirty="0"/>
          </a:p>
        </p:txBody>
      </p:sp>
    </p:spTree>
    <p:extLst>
      <p:ext uri="{BB962C8B-B14F-4D97-AF65-F5344CB8AC3E}">
        <p14:creationId xmlns:p14="http://schemas.microsoft.com/office/powerpoint/2010/main" val="131012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143000"/>
            <a:ext cx="4572000" cy="3086100"/>
          </a:xfrm>
        </p:spPr>
      </p:sp>
      <p:sp>
        <p:nvSpPr>
          <p:cNvPr id="3" name="Notes Placeholder 2"/>
          <p:cNvSpPr>
            <a:spLocks noGrp="1"/>
          </p:cNvSpPr>
          <p:nvPr>
            <p:ph type="body" idx="1"/>
          </p:nvPr>
        </p:nvSpPr>
        <p:spPr/>
        <p:txBody>
          <a:bodyPr/>
          <a:lstStyle/>
          <a:p>
            <a:pPr algn="just"/>
            <a:r>
              <a:rPr lang="en-US" dirty="0"/>
              <a:t>Whenever there is a vacant position in some organizational structure. The organization wants to heir the most suitable candidate for that vacant position. The process of hiring someone is quite extensive . There are so many CVs which a company receives against that position. To analyze each CV and chose required candidate for the job is a complex task and needs a lot of time. The process consumes much of time of an organization. There are few systems which were being developed but either they are organization dependent systems or they cant handle huge data.</a:t>
            </a:r>
          </a:p>
        </p:txBody>
      </p:sp>
      <p:sp>
        <p:nvSpPr>
          <p:cNvPr id="4" name="Slide Number Placeholder 3"/>
          <p:cNvSpPr>
            <a:spLocks noGrp="1"/>
          </p:cNvSpPr>
          <p:nvPr>
            <p:ph type="sldNum" sz="quarter" idx="10"/>
          </p:nvPr>
        </p:nvSpPr>
        <p:spPr/>
        <p:txBody>
          <a:bodyPr/>
          <a:lstStyle/>
          <a:p>
            <a:fld id="{74FD4E81-1DD6-1240-8180-8C16B23C8195}" type="slidenum">
              <a:rPr lang="en-US" smtClean="0"/>
              <a:t>4</a:t>
            </a:fld>
            <a:endParaRPr lang="en-US" dirty="0"/>
          </a:p>
        </p:txBody>
      </p:sp>
    </p:spTree>
    <p:extLst>
      <p:ext uri="{BB962C8B-B14F-4D97-AF65-F5344CB8AC3E}">
        <p14:creationId xmlns:p14="http://schemas.microsoft.com/office/powerpoint/2010/main" val="1809614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143000"/>
            <a:ext cx="45720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FD4E81-1DD6-1240-8180-8C16B23C8195}" type="slidenum">
              <a:rPr lang="en-US" smtClean="0"/>
              <a:t>5</a:t>
            </a:fld>
            <a:endParaRPr lang="en-US" dirty="0"/>
          </a:p>
        </p:txBody>
      </p:sp>
    </p:spTree>
    <p:extLst>
      <p:ext uri="{BB962C8B-B14F-4D97-AF65-F5344CB8AC3E}">
        <p14:creationId xmlns:p14="http://schemas.microsoft.com/office/powerpoint/2010/main" val="1809614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143000"/>
            <a:ext cx="4572000" cy="3086100"/>
          </a:xfrm>
        </p:spPr>
      </p:sp>
      <p:sp>
        <p:nvSpPr>
          <p:cNvPr id="3" name="Notes Placeholder 2"/>
          <p:cNvSpPr>
            <a:spLocks noGrp="1"/>
          </p:cNvSpPr>
          <p:nvPr>
            <p:ph type="body" idx="1"/>
          </p:nvPr>
        </p:nvSpPr>
        <p:spPr/>
        <p:txBody>
          <a:bodyPr/>
          <a:lstStyle/>
          <a:p>
            <a:pPr algn="just"/>
            <a:r>
              <a:rPr lang="en-US" dirty="0"/>
              <a:t>Tom</a:t>
            </a:r>
            <a:r>
              <a:rPr lang="en-US" baseline="0" dirty="0"/>
              <a:t> young et al published their paper in 2017 they compared different models and did detail analysis of deep learning in nlp. CNN RNN and recursive neural network are used.in text processing unlabeled data require advance unsupervised or supervised approaches. zero shot learning should be employed where is not much labelled data. Deep learning research should be done in order to better use unlabeled data. The paper presented in 2016 said that </a:t>
            </a:r>
            <a:r>
              <a:rPr lang="en-US" dirty="0"/>
              <a:t>Softmax regression is generated from logistic regression  for multi-classification problems because its easy to use. DBN is used because it uses a portion of labeled data for fine-tuning in the training process we could obtain a more accurate model with global optimization . Therefore they proposed a novel hybrid model of both DBN and Softmax regression.  </a:t>
            </a:r>
          </a:p>
          <a:p>
            <a:endParaRPr lang="en-US" dirty="0"/>
          </a:p>
        </p:txBody>
      </p:sp>
      <p:sp>
        <p:nvSpPr>
          <p:cNvPr id="4" name="Slide Number Placeholder 3"/>
          <p:cNvSpPr>
            <a:spLocks noGrp="1"/>
          </p:cNvSpPr>
          <p:nvPr>
            <p:ph type="sldNum" sz="quarter" idx="10"/>
          </p:nvPr>
        </p:nvSpPr>
        <p:spPr/>
        <p:txBody>
          <a:bodyPr/>
          <a:lstStyle/>
          <a:p>
            <a:fld id="{74FD4E81-1DD6-1240-8180-8C16B23C8195}" type="slidenum">
              <a:rPr lang="en-US" smtClean="0"/>
              <a:t>6</a:t>
            </a:fld>
            <a:endParaRPr lang="en-US" dirty="0"/>
          </a:p>
        </p:txBody>
      </p:sp>
    </p:spTree>
    <p:extLst>
      <p:ext uri="{BB962C8B-B14F-4D97-AF65-F5344CB8AC3E}">
        <p14:creationId xmlns:p14="http://schemas.microsoft.com/office/powerpoint/2010/main" val="3765464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143000"/>
            <a:ext cx="45720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FD4E81-1DD6-1240-8180-8C16B23C8195}" type="slidenum">
              <a:rPr lang="en-US" smtClean="0"/>
              <a:t>9</a:t>
            </a:fld>
            <a:endParaRPr lang="en-US" dirty="0"/>
          </a:p>
        </p:txBody>
      </p:sp>
    </p:spTree>
    <p:extLst>
      <p:ext uri="{BB962C8B-B14F-4D97-AF65-F5344CB8AC3E}">
        <p14:creationId xmlns:p14="http://schemas.microsoft.com/office/powerpoint/2010/main" val="180961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143000"/>
            <a:ext cx="45720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FD4E81-1DD6-1240-8180-8C16B23C8195}" type="slidenum">
              <a:rPr lang="en-US" smtClean="0"/>
              <a:t>12</a:t>
            </a:fld>
            <a:endParaRPr lang="en-US" dirty="0"/>
          </a:p>
        </p:txBody>
      </p:sp>
    </p:spTree>
    <p:extLst>
      <p:ext uri="{BB962C8B-B14F-4D97-AF65-F5344CB8AC3E}">
        <p14:creationId xmlns:p14="http://schemas.microsoft.com/office/powerpoint/2010/main" val="2414777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1143000"/>
            <a:ext cx="45720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FD4E81-1DD6-1240-8180-8C16B23C8195}" type="slidenum">
              <a:rPr lang="en-US" smtClean="0"/>
              <a:t>13</a:t>
            </a:fld>
            <a:endParaRPr lang="en-US" dirty="0"/>
          </a:p>
        </p:txBody>
      </p:sp>
    </p:spTree>
    <p:extLst>
      <p:ext uri="{BB962C8B-B14F-4D97-AF65-F5344CB8AC3E}">
        <p14:creationId xmlns:p14="http://schemas.microsoft.com/office/powerpoint/2010/main" val="132502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46836"/>
            <a:ext cx="9144000" cy="286512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4322446"/>
            <a:ext cx="9144000" cy="1986914"/>
          </a:xfrm>
        </p:spPr>
        <p:txBody>
          <a:bodyPr/>
          <a:lstStyle>
            <a:lvl1pPr marL="0" indent="0" algn="ctr">
              <a:buNone/>
              <a:defRPr sz="2400"/>
            </a:lvl1pPr>
            <a:lvl2pPr marL="457119" indent="0" algn="ctr">
              <a:buNone/>
              <a:defRPr sz="2000"/>
            </a:lvl2pPr>
            <a:lvl3pPr marL="914239" indent="0" algn="ctr">
              <a:buNone/>
              <a:defRPr sz="1800"/>
            </a:lvl3pPr>
            <a:lvl4pPr marL="1371360" indent="0" algn="ctr">
              <a:buNone/>
              <a:defRPr sz="1700"/>
            </a:lvl4pPr>
            <a:lvl5pPr marL="1828479" indent="0" algn="ctr">
              <a:buNone/>
              <a:defRPr sz="1700"/>
            </a:lvl5pPr>
            <a:lvl6pPr marL="2285598" indent="0" algn="ctr">
              <a:buNone/>
              <a:defRPr sz="1700"/>
            </a:lvl6pPr>
            <a:lvl7pPr marL="2742718" indent="0" algn="ctr">
              <a:buNone/>
              <a:defRPr sz="1700"/>
            </a:lvl7pPr>
            <a:lvl8pPr marL="3199837" indent="0" algn="ctr">
              <a:buNone/>
              <a:defRPr sz="1700"/>
            </a:lvl8pPr>
            <a:lvl9pPr marL="3656958" indent="0" algn="ctr">
              <a:buNone/>
              <a:defRPr sz="1700"/>
            </a:lvl9pPr>
          </a:lstStyle>
          <a:p>
            <a:r>
              <a:rPr lang="en-US"/>
              <a:t>Click to edit Master subtitle style</a:t>
            </a:r>
          </a:p>
        </p:txBody>
      </p:sp>
      <p:sp>
        <p:nvSpPr>
          <p:cNvPr id="4" name="Date Placeholder 3"/>
          <p:cNvSpPr>
            <a:spLocks noGrp="1"/>
          </p:cNvSpPr>
          <p:nvPr>
            <p:ph type="dt" sz="half" idx="10"/>
          </p:nvPr>
        </p:nvSpPr>
        <p:spPr/>
        <p:txBody>
          <a:bodyPr/>
          <a:lstStyle/>
          <a:p>
            <a:fld id="{89EF3600-56F7-4257-9DB6-A3F4F053FA81}" type="datetime1">
              <a:rPr lang="en-US" smtClean="0"/>
              <a:t>11/14/2018</a:t>
            </a:fld>
            <a:endParaRPr lang="en-US" dirty="0"/>
          </a:p>
        </p:txBody>
      </p:sp>
      <p:sp>
        <p:nvSpPr>
          <p:cNvPr id="5" name="Footer Placeholder 4"/>
          <p:cNvSpPr>
            <a:spLocks noGrp="1"/>
          </p:cNvSpPr>
          <p:nvPr>
            <p:ph type="ftr" sz="quarter" idx="11"/>
          </p:nvPr>
        </p:nvSpPr>
        <p:spPr/>
        <p:txBody>
          <a:bodyPr/>
          <a:lstStyle/>
          <a:p>
            <a:r>
              <a:rPr lang="en-US" dirty="0"/>
              <a:t>Topic Name</a:t>
            </a:r>
          </a:p>
        </p:txBody>
      </p:sp>
      <p:sp>
        <p:nvSpPr>
          <p:cNvPr id="6" name="Slide Number Placeholder 5"/>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6003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4AA8E1-EEAD-48FF-8302-B697B84FB665}" type="datetime1">
              <a:rPr lang="en-US" smtClean="0"/>
              <a:t>11/14/2018</a:t>
            </a:fld>
            <a:endParaRPr lang="en-US" dirty="0"/>
          </a:p>
        </p:txBody>
      </p:sp>
      <p:sp>
        <p:nvSpPr>
          <p:cNvPr id="5" name="Footer Placeholder 4"/>
          <p:cNvSpPr>
            <a:spLocks noGrp="1"/>
          </p:cNvSpPr>
          <p:nvPr>
            <p:ph type="ftr" sz="quarter" idx="11"/>
          </p:nvPr>
        </p:nvSpPr>
        <p:spPr/>
        <p:txBody>
          <a:bodyPr/>
          <a:lstStyle/>
          <a:p>
            <a:r>
              <a:rPr lang="en-US" dirty="0"/>
              <a:t>Topic Name</a:t>
            </a:r>
          </a:p>
        </p:txBody>
      </p:sp>
      <p:sp>
        <p:nvSpPr>
          <p:cNvPr id="6" name="Slide Number Placeholder 5"/>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742803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6" y="438150"/>
            <a:ext cx="2628901" cy="697420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5" y="438150"/>
            <a:ext cx="7734301"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4BDB6C-0014-4177-B8D8-3D5B630F5235}" type="datetime1">
              <a:rPr lang="en-US" smtClean="0"/>
              <a:t>11/14/2018</a:t>
            </a:fld>
            <a:endParaRPr lang="en-US" dirty="0"/>
          </a:p>
        </p:txBody>
      </p:sp>
      <p:sp>
        <p:nvSpPr>
          <p:cNvPr id="5" name="Footer Placeholder 4"/>
          <p:cNvSpPr>
            <a:spLocks noGrp="1"/>
          </p:cNvSpPr>
          <p:nvPr>
            <p:ph type="ftr" sz="quarter" idx="11"/>
          </p:nvPr>
        </p:nvSpPr>
        <p:spPr/>
        <p:txBody>
          <a:bodyPr/>
          <a:lstStyle/>
          <a:p>
            <a:r>
              <a:rPr lang="en-US" dirty="0"/>
              <a:t>Topic Name</a:t>
            </a:r>
          </a:p>
        </p:txBody>
      </p:sp>
      <p:sp>
        <p:nvSpPr>
          <p:cNvPr id="6" name="Slide Number Placeholder 5"/>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97274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DF0980-DC42-4A84-A61D-231D472A9916}" type="datetime1">
              <a:rPr lang="en-US" smtClean="0"/>
              <a:t>11/14/2018</a:t>
            </a:fld>
            <a:endParaRPr lang="en-US" dirty="0"/>
          </a:p>
        </p:txBody>
      </p:sp>
      <p:sp>
        <p:nvSpPr>
          <p:cNvPr id="5" name="Footer Placeholder 4"/>
          <p:cNvSpPr>
            <a:spLocks noGrp="1"/>
          </p:cNvSpPr>
          <p:nvPr>
            <p:ph type="ftr" sz="quarter" idx="11"/>
          </p:nvPr>
        </p:nvSpPr>
        <p:spPr/>
        <p:txBody>
          <a:bodyPr/>
          <a:lstStyle/>
          <a:p>
            <a:r>
              <a:rPr lang="en-US" dirty="0"/>
              <a:t>Topic Name</a:t>
            </a:r>
          </a:p>
        </p:txBody>
      </p:sp>
      <p:sp>
        <p:nvSpPr>
          <p:cNvPr id="6" name="Slide Number Placeholder 5"/>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29559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051691"/>
            <a:ext cx="10515600" cy="3423284"/>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5507361"/>
            <a:ext cx="10515600" cy="1800224"/>
          </a:xfrm>
        </p:spPr>
        <p:txBody>
          <a:bodyPr/>
          <a:lstStyle>
            <a:lvl1pPr marL="0" indent="0">
              <a:buNone/>
              <a:defRPr sz="2400">
                <a:solidFill>
                  <a:schemeClr val="tx1">
                    <a:tint val="75000"/>
                  </a:schemeClr>
                </a:solidFill>
              </a:defRPr>
            </a:lvl1pPr>
            <a:lvl2pPr marL="457119" indent="0">
              <a:buNone/>
              <a:defRPr sz="2000">
                <a:solidFill>
                  <a:schemeClr val="tx1">
                    <a:tint val="75000"/>
                  </a:schemeClr>
                </a:solidFill>
              </a:defRPr>
            </a:lvl2pPr>
            <a:lvl3pPr marL="914239" indent="0">
              <a:buNone/>
              <a:defRPr sz="1800">
                <a:solidFill>
                  <a:schemeClr val="tx1">
                    <a:tint val="75000"/>
                  </a:schemeClr>
                </a:solidFill>
              </a:defRPr>
            </a:lvl3pPr>
            <a:lvl4pPr marL="1371360" indent="0">
              <a:buNone/>
              <a:defRPr sz="1700">
                <a:solidFill>
                  <a:schemeClr val="tx1">
                    <a:tint val="75000"/>
                  </a:schemeClr>
                </a:solidFill>
              </a:defRPr>
            </a:lvl4pPr>
            <a:lvl5pPr marL="1828479" indent="0">
              <a:buNone/>
              <a:defRPr sz="1700">
                <a:solidFill>
                  <a:schemeClr val="tx1">
                    <a:tint val="75000"/>
                  </a:schemeClr>
                </a:solidFill>
              </a:defRPr>
            </a:lvl5pPr>
            <a:lvl6pPr marL="2285598" indent="0">
              <a:buNone/>
              <a:defRPr sz="1700">
                <a:solidFill>
                  <a:schemeClr val="tx1">
                    <a:tint val="75000"/>
                  </a:schemeClr>
                </a:solidFill>
              </a:defRPr>
            </a:lvl6pPr>
            <a:lvl7pPr marL="2742718" indent="0">
              <a:buNone/>
              <a:defRPr sz="1700">
                <a:solidFill>
                  <a:schemeClr val="tx1">
                    <a:tint val="75000"/>
                  </a:schemeClr>
                </a:solidFill>
              </a:defRPr>
            </a:lvl7pPr>
            <a:lvl8pPr marL="3199837" indent="0">
              <a:buNone/>
              <a:defRPr sz="1700">
                <a:solidFill>
                  <a:schemeClr val="tx1">
                    <a:tint val="75000"/>
                  </a:schemeClr>
                </a:solidFill>
              </a:defRPr>
            </a:lvl8pPr>
            <a:lvl9pPr marL="3656958"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4125E-8C55-432A-A1F0-13E31560BB07}" type="datetime1">
              <a:rPr lang="en-US" smtClean="0"/>
              <a:t>11/14/2018</a:t>
            </a:fld>
            <a:endParaRPr lang="en-US" dirty="0"/>
          </a:p>
        </p:txBody>
      </p:sp>
      <p:sp>
        <p:nvSpPr>
          <p:cNvPr id="5" name="Footer Placeholder 4"/>
          <p:cNvSpPr>
            <a:spLocks noGrp="1"/>
          </p:cNvSpPr>
          <p:nvPr>
            <p:ph type="ftr" sz="quarter" idx="11"/>
          </p:nvPr>
        </p:nvSpPr>
        <p:spPr/>
        <p:txBody>
          <a:bodyPr/>
          <a:lstStyle/>
          <a:p>
            <a:r>
              <a:rPr lang="en-US" dirty="0"/>
              <a:t>Topic Name</a:t>
            </a:r>
          </a:p>
        </p:txBody>
      </p:sp>
      <p:sp>
        <p:nvSpPr>
          <p:cNvPr id="6" name="Slide Number Placeholder 5"/>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101360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190751"/>
            <a:ext cx="518160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0751"/>
            <a:ext cx="518160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68ABC4-4A29-41E1-A92C-34B736AABCC7}" type="datetime1">
              <a:rPr lang="en-US" smtClean="0"/>
              <a:t>11/14/2018</a:t>
            </a:fld>
            <a:endParaRPr lang="en-US" dirty="0"/>
          </a:p>
        </p:txBody>
      </p:sp>
      <p:sp>
        <p:nvSpPr>
          <p:cNvPr id="6" name="Footer Placeholder 5"/>
          <p:cNvSpPr>
            <a:spLocks noGrp="1"/>
          </p:cNvSpPr>
          <p:nvPr>
            <p:ph type="ftr" sz="quarter" idx="11"/>
          </p:nvPr>
        </p:nvSpPr>
        <p:spPr/>
        <p:txBody>
          <a:bodyPr/>
          <a:lstStyle/>
          <a:p>
            <a:r>
              <a:rPr lang="en-US" dirty="0"/>
              <a:t>Topic Name</a:t>
            </a:r>
          </a:p>
        </p:txBody>
      </p:sp>
      <p:sp>
        <p:nvSpPr>
          <p:cNvPr id="7" name="Slide Number Placeholder 6"/>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1876510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8150"/>
            <a:ext cx="10515600" cy="1590676"/>
          </a:xfrm>
        </p:spPr>
        <p:txBody>
          <a:bodyPr/>
          <a:lstStyle/>
          <a:p>
            <a:r>
              <a:rPr lang="en-US"/>
              <a:t>Click to edit Master title style</a:t>
            </a:r>
          </a:p>
        </p:txBody>
      </p:sp>
      <p:sp>
        <p:nvSpPr>
          <p:cNvPr id="3" name="Text Placeholder 2"/>
          <p:cNvSpPr>
            <a:spLocks noGrp="1"/>
          </p:cNvSpPr>
          <p:nvPr>
            <p:ph type="body" idx="1"/>
          </p:nvPr>
        </p:nvSpPr>
        <p:spPr>
          <a:xfrm>
            <a:off x="839792" y="2017397"/>
            <a:ext cx="5157787" cy="988694"/>
          </a:xfrm>
        </p:spPr>
        <p:txBody>
          <a:bodyPr anchor="b"/>
          <a:lstStyle>
            <a:lvl1pPr marL="0" indent="0">
              <a:buNone/>
              <a:defRPr sz="2400" b="1"/>
            </a:lvl1pPr>
            <a:lvl2pPr marL="457119" indent="0">
              <a:buNone/>
              <a:defRPr sz="2000" b="1"/>
            </a:lvl2pPr>
            <a:lvl3pPr marL="914239" indent="0">
              <a:buNone/>
              <a:defRPr sz="1800" b="1"/>
            </a:lvl3pPr>
            <a:lvl4pPr marL="1371360" indent="0">
              <a:buNone/>
              <a:defRPr sz="1700" b="1"/>
            </a:lvl4pPr>
            <a:lvl5pPr marL="1828479" indent="0">
              <a:buNone/>
              <a:defRPr sz="1700" b="1"/>
            </a:lvl5pPr>
            <a:lvl6pPr marL="2285598" indent="0">
              <a:buNone/>
              <a:defRPr sz="1700" b="1"/>
            </a:lvl6pPr>
            <a:lvl7pPr marL="2742718" indent="0">
              <a:buNone/>
              <a:defRPr sz="1700" b="1"/>
            </a:lvl7pPr>
            <a:lvl8pPr marL="3199837" indent="0">
              <a:buNone/>
              <a:defRPr sz="1700" b="1"/>
            </a:lvl8pPr>
            <a:lvl9pPr marL="3656958" indent="0">
              <a:buNone/>
              <a:defRPr sz="1700" b="1"/>
            </a:lvl9pPr>
          </a:lstStyle>
          <a:p>
            <a:pPr lvl="0"/>
            <a:r>
              <a:rPr lang="en-US"/>
              <a:t>Click to edit Master text styles</a:t>
            </a:r>
          </a:p>
        </p:txBody>
      </p:sp>
      <p:sp>
        <p:nvSpPr>
          <p:cNvPr id="4" name="Content Placeholder 3"/>
          <p:cNvSpPr>
            <a:spLocks noGrp="1"/>
          </p:cNvSpPr>
          <p:nvPr>
            <p:ph sz="half" idx="2"/>
          </p:nvPr>
        </p:nvSpPr>
        <p:spPr>
          <a:xfrm>
            <a:off x="839792" y="3006092"/>
            <a:ext cx="5157787"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2017397"/>
            <a:ext cx="5183188" cy="988694"/>
          </a:xfrm>
        </p:spPr>
        <p:txBody>
          <a:bodyPr anchor="b"/>
          <a:lstStyle>
            <a:lvl1pPr marL="0" indent="0">
              <a:buNone/>
              <a:defRPr sz="2400" b="1"/>
            </a:lvl1pPr>
            <a:lvl2pPr marL="457119" indent="0">
              <a:buNone/>
              <a:defRPr sz="2000" b="1"/>
            </a:lvl2pPr>
            <a:lvl3pPr marL="914239" indent="0">
              <a:buNone/>
              <a:defRPr sz="1800" b="1"/>
            </a:lvl3pPr>
            <a:lvl4pPr marL="1371360" indent="0">
              <a:buNone/>
              <a:defRPr sz="1700" b="1"/>
            </a:lvl4pPr>
            <a:lvl5pPr marL="1828479" indent="0">
              <a:buNone/>
              <a:defRPr sz="1700" b="1"/>
            </a:lvl5pPr>
            <a:lvl6pPr marL="2285598" indent="0">
              <a:buNone/>
              <a:defRPr sz="1700" b="1"/>
            </a:lvl6pPr>
            <a:lvl7pPr marL="2742718" indent="0">
              <a:buNone/>
              <a:defRPr sz="1700" b="1"/>
            </a:lvl7pPr>
            <a:lvl8pPr marL="3199837" indent="0">
              <a:buNone/>
              <a:defRPr sz="1700" b="1"/>
            </a:lvl8pPr>
            <a:lvl9pPr marL="3656958" indent="0">
              <a:buNone/>
              <a:defRPr sz="1700" b="1"/>
            </a:lvl9pPr>
          </a:lstStyle>
          <a:p>
            <a:pPr lvl="0"/>
            <a:r>
              <a:rPr lang="en-US"/>
              <a:t>Click to edit Master text styles</a:t>
            </a:r>
          </a:p>
        </p:txBody>
      </p:sp>
      <p:sp>
        <p:nvSpPr>
          <p:cNvPr id="6" name="Content Placeholder 5"/>
          <p:cNvSpPr>
            <a:spLocks noGrp="1"/>
          </p:cNvSpPr>
          <p:nvPr>
            <p:ph sz="quarter" idx="4"/>
          </p:nvPr>
        </p:nvSpPr>
        <p:spPr>
          <a:xfrm>
            <a:off x="6172201" y="3006092"/>
            <a:ext cx="5183188"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1B5EF2-9F52-4EE7-9FEF-9310004E24D8}" type="datetime1">
              <a:rPr lang="en-US" smtClean="0"/>
              <a:t>11/14/2018</a:t>
            </a:fld>
            <a:endParaRPr lang="en-US" dirty="0"/>
          </a:p>
        </p:txBody>
      </p:sp>
      <p:sp>
        <p:nvSpPr>
          <p:cNvPr id="8" name="Footer Placeholder 7"/>
          <p:cNvSpPr>
            <a:spLocks noGrp="1"/>
          </p:cNvSpPr>
          <p:nvPr>
            <p:ph type="ftr" sz="quarter" idx="11"/>
          </p:nvPr>
        </p:nvSpPr>
        <p:spPr/>
        <p:txBody>
          <a:bodyPr/>
          <a:lstStyle/>
          <a:p>
            <a:r>
              <a:rPr lang="en-US" dirty="0"/>
              <a:t>Topic Name</a:t>
            </a:r>
          </a:p>
        </p:txBody>
      </p:sp>
      <p:sp>
        <p:nvSpPr>
          <p:cNvPr id="9" name="Slide Number Placeholder 8"/>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57504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527F9-7106-47CB-8771-2A69E6A6C53E}" type="datetime1">
              <a:rPr lang="en-US" smtClean="0"/>
              <a:t>11/14/2018</a:t>
            </a:fld>
            <a:endParaRPr lang="en-US" dirty="0"/>
          </a:p>
        </p:txBody>
      </p:sp>
      <p:sp>
        <p:nvSpPr>
          <p:cNvPr id="4" name="Footer Placeholder 3"/>
          <p:cNvSpPr>
            <a:spLocks noGrp="1"/>
          </p:cNvSpPr>
          <p:nvPr>
            <p:ph type="ftr" sz="quarter" idx="11"/>
          </p:nvPr>
        </p:nvSpPr>
        <p:spPr/>
        <p:txBody>
          <a:bodyPr/>
          <a:lstStyle/>
          <a:p>
            <a:r>
              <a:rPr lang="en-US" dirty="0"/>
              <a:t>Topic Name</a:t>
            </a:r>
          </a:p>
        </p:txBody>
      </p:sp>
      <p:sp>
        <p:nvSpPr>
          <p:cNvPr id="5" name="Slide Number Placeholder 4"/>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118482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3DBB6-E7A4-4A32-B3D9-269A947BB1E7}" type="datetime1">
              <a:rPr lang="en-US" smtClean="0"/>
              <a:t>11/14/2018</a:t>
            </a:fld>
            <a:endParaRPr lang="en-US" dirty="0"/>
          </a:p>
        </p:txBody>
      </p:sp>
      <p:sp>
        <p:nvSpPr>
          <p:cNvPr id="3" name="Footer Placeholder 2"/>
          <p:cNvSpPr>
            <a:spLocks noGrp="1"/>
          </p:cNvSpPr>
          <p:nvPr>
            <p:ph type="ftr" sz="quarter" idx="11"/>
          </p:nvPr>
        </p:nvSpPr>
        <p:spPr/>
        <p:txBody>
          <a:bodyPr/>
          <a:lstStyle/>
          <a:p>
            <a:r>
              <a:rPr lang="en-US" dirty="0"/>
              <a:t>Topic Name</a:t>
            </a:r>
          </a:p>
        </p:txBody>
      </p:sp>
      <p:sp>
        <p:nvSpPr>
          <p:cNvPr id="4" name="Slide Number Placeholder 3"/>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181455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3" y="548640"/>
            <a:ext cx="3932237" cy="192024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1184913"/>
            <a:ext cx="6172200" cy="5848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3" y="2468880"/>
            <a:ext cx="3932237" cy="4573906"/>
          </a:xfrm>
        </p:spPr>
        <p:txBody>
          <a:bodyPr/>
          <a:lstStyle>
            <a:lvl1pPr marL="0" indent="0">
              <a:buNone/>
              <a:defRPr sz="1700"/>
            </a:lvl1pPr>
            <a:lvl2pPr marL="457119" indent="0">
              <a:buNone/>
              <a:defRPr sz="1400"/>
            </a:lvl2pPr>
            <a:lvl3pPr marL="914239" indent="0">
              <a:buNone/>
              <a:defRPr sz="1100"/>
            </a:lvl3pPr>
            <a:lvl4pPr marL="1371360" indent="0">
              <a:buNone/>
              <a:defRPr sz="1000"/>
            </a:lvl4pPr>
            <a:lvl5pPr marL="1828479" indent="0">
              <a:buNone/>
              <a:defRPr sz="1000"/>
            </a:lvl5pPr>
            <a:lvl6pPr marL="2285598" indent="0">
              <a:buNone/>
              <a:defRPr sz="1000"/>
            </a:lvl6pPr>
            <a:lvl7pPr marL="2742718" indent="0">
              <a:buNone/>
              <a:defRPr sz="1000"/>
            </a:lvl7pPr>
            <a:lvl8pPr marL="3199837" indent="0">
              <a:buNone/>
              <a:defRPr sz="1000"/>
            </a:lvl8pPr>
            <a:lvl9pPr marL="365695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4CBE1A-39D3-47E3-90F0-F316B5FCFBB8}" type="datetime1">
              <a:rPr lang="en-US" smtClean="0"/>
              <a:t>11/14/2018</a:t>
            </a:fld>
            <a:endParaRPr lang="en-US" dirty="0"/>
          </a:p>
        </p:txBody>
      </p:sp>
      <p:sp>
        <p:nvSpPr>
          <p:cNvPr id="6" name="Footer Placeholder 5"/>
          <p:cNvSpPr>
            <a:spLocks noGrp="1"/>
          </p:cNvSpPr>
          <p:nvPr>
            <p:ph type="ftr" sz="quarter" idx="11"/>
          </p:nvPr>
        </p:nvSpPr>
        <p:spPr/>
        <p:txBody>
          <a:bodyPr/>
          <a:lstStyle/>
          <a:p>
            <a:r>
              <a:rPr lang="en-US" dirty="0"/>
              <a:t>Topic Name</a:t>
            </a:r>
          </a:p>
        </p:txBody>
      </p:sp>
      <p:sp>
        <p:nvSpPr>
          <p:cNvPr id="7" name="Slide Number Placeholder 6"/>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86962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3" y="548640"/>
            <a:ext cx="3932237" cy="192024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1184913"/>
            <a:ext cx="6172200" cy="5848350"/>
          </a:xfrm>
        </p:spPr>
        <p:txBody>
          <a:bodyPr/>
          <a:lstStyle>
            <a:lvl1pPr marL="0" indent="0">
              <a:buNone/>
              <a:defRPr sz="3200"/>
            </a:lvl1pPr>
            <a:lvl2pPr marL="457119" indent="0">
              <a:buNone/>
              <a:defRPr sz="2800"/>
            </a:lvl2pPr>
            <a:lvl3pPr marL="914239" indent="0">
              <a:buNone/>
              <a:defRPr sz="2400"/>
            </a:lvl3pPr>
            <a:lvl4pPr marL="1371360" indent="0">
              <a:buNone/>
              <a:defRPr sz="2000"/>
            </a:lvl4pPr>
            <a:lvl5pPr marL="1828479" indent="0">
              <a:buNone/>
              <a:defRPr sz="2000"/>
            </a:lvl5pPr>
            <a:lvl6pPr marL="2285598" indent="0">
              <a:buNone/>
              <a:defRPr sz="2000"/>
            </a:lvl6pPr>
            <a:lvl7pPr marL="2742718" indent="0">
              <a:buNone/>
              <a:defRPr sz="2000"/>
            </a:lvl7pPr>
            <a:lvl8pPr marL="3199837" indent="0">
              <a:buNone/>
              <a:defRPr sz="2000"/>
            </a:lvl8pPr>
            <a:lvl9pPr marL="3656958" indent="0">
              <a:buNone/>
              <a:defRPr sz="2000"/>
            </a:lvl9pPr>
          </a:lstStyle>
          <a:p>
            <a:endParaRPr lang="en-US" dirty="0"/>
          </a:p>
        </p:txBody>
      </p:sp>
      <p:sp>
        <p:nvSpPr>
          <p:cNvPr id="4" name="Text Placeholder 3"/>
          <p:cNvSpPr>
            <a:spLocks noGrp="1"/>
          </p:cNvSpPr>
          <p:nvPr>
            <p:ph type="body" sz="half" idx="2"/>
          </p:nvPr>
        </p:nvSpPr>
        <p:spPr>
          <a:xfrm>
            <a:off x="839793" y="2468880"/>
            <a:ext cx="3932237" cy="4573906"/>
          </a:xfrm>
        </p:spPr>
        <p:txBody>
          <a:bodyPr/>
          <a:lstStyle>
            <a:lvl1pPr marL="0" indent="0">
              <a:buNone/>
              <a:defRPr sz="1700"/>
            </a:lvl1pPr>
            <a:lvl2pPr marL="457119" indent="0">
              <a:buNone/>
              <a:defRPr sz="1400"/>
            </a:lvl2pPr>
            <a:lvl3pPr marL="914239" indent="0">
              <a:buNone/>
              <a:defRPr sz="1100"/>
            </a:lvl3pPr>
            <a:lvl4pPr marL="1371360" indent="0">
              <a:buNone/>
              <a:defRPr sz="1000"/>
            </a:lvl4pPr>
            <a:lvl5pPr marL="1828479" indent="0">
              <a:buNone/>
              <a:defRPr sz="1000"/>
            </a:lvl5pPr>
            <a:lvl6pPr marL="2285598" indent="0">
              <a:buNone/>
              <a:defRPr sz="1000"/>
            </a:lvl6pPr>
            <a:lvl7pPr marL="2742718" indent="0">
              <a:buNone/>
              <a:defRPr sz="1000"/>
            </a:lvl7pPr>
            <a:lvl8pPr marL="3199837" indent="0">
              <a:buNone/>
              <a:defRPr sz="1000"/>
            </a:lvl8pPr>
            <a:lvl9pPr marL="365695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D224A-7931-4CDD-9ADE-7484A0B69A43}" type="datetime1">
              <a:rPr lang="en-US" smtClean="0"/>
              <a:t>11/14/2018</a:t>
            </a:fld>
            <a:endParaRPr lang="en-US" dirty="0"/>
          </a:p>
        </p:txBody>
      </p:sp>
      <p:sp>
        <p:nvSpPr>
          <p:cNvPr id="6" name="Footer Placeholder 5"/>
          <p:cNvSpPr>
            <a:spLocks noGrp="1"/>
          </p:cNvSpPr>
          <p:nvPr>
            <p:ph type="ftr" sz="quarter" idx="11"/>
          </p:nvPr>
        </p:nvSpPr>
        <p:spPr/>
        <p:txBody>
          <a:bodyPr/>
          <a:lstStyle/>
          <a:p>
            <a:r>
              <a:rPr lang="en-US" dirty="0"/>
              <a:t>Topic Name</a:t>
            </a:r>
          </a:p>
        </p:txBody>
      </p:sp>
      <p:sp>
        <p:nvSpPr>
          <p:cNvPr id="7" name="Slide Number Placeholder 6"/>
          <p:cNvSpPr>
            <a:spLocks noGrp="1"/>
          </p:cNvSpPr>
          <p:nvPr>
            <p:ph type="sldNum" sz="quarter" idx="12"/>
          </p:nvPr>
        </p:nvSpPr>
        <p:spPr/>
        <p:txBody>
          <a:bodyPr/>
          <a:lstStyle/>
          <a:p>
            <a:fld id="{3E94D9CA-177E-AF41-A87D-6A332E9A24C3}" type="slidenum">
              <a:rPr lang="en-US" smtClean="0"/>
              <a:t>‹#›</a:t>
            </a:fld>
            <a:endParaRPr lang="en-US" dirty="0"/>
          </a:p>
        </p:txBody>
      </p:sp>
    </p:spTree>
    <p:extLst>
      <p:ext uri="{BB962C8B-B14F-4D97-AF65-F5344CB8AC3E}">
        <p14:creationId xmlns:p14="http://schemas.microsoft.com/office/powerpoint/2010/main" val="213308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38150"/>
            <a:ext cx="10515600" cy="1590676"/>
          </a:xfrm>
          <a:prstGeom prst="rect">
            <a:avLst/>
          </a:prstGeom>
        </p:spPr>
        <p:txBody>
          <a:bodyPr vert="horz" lIns="91424" tIns="45712" rIns="91424" bIns="45712" rtlCol="0" anchor="ctr">
            <a:normAutofit/>
          </a:bodyPr>
          <a:lstStyle/>
          <a:p>
            <a:r>
              <a:rPr lang="en-US"/>
              <a:t>Click to edit Master title style</a:t>
            </a:r>
          </a:p>
        </p:txBody>
      </p:sp>
      <p:sp>
        <p:nvSpPr>
          <p:cNvPr id="3" name="Text Placeholder 2"/>
          <p:cNvSpPr>
            <a:spLocks noGrp="1"/>
          </p:cNvSpPr>
          <p:nvPr>
            <p:ph type="body" idx="1"/>
          </p:nvPr>
        </p:nvSpPr>
        <p:spPr>
          <a:xfrm>
            <a:off x="838200" y="2190751"/>
            <a:ext cx="10515600" cy="5221606"/>
          </a:xfrm>
          <a:prstGeom prst="rect">
            <a:avLst/>
          </a:prstGeom>
        </p:spPr>
        <p:txBody>
          <a:bodyPr vert="horz" lIns="91424" tIns="45712" rIns="91424" bIns="4571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7627624"/>
            <a:ext cx="2743200" cy="438150"/>
          </a:xfrm>
          <a:prstGeom prst="rect">
            <a:avLst/>
          </a:prstGeom>
        </p:spPr>
        <p:txBody>
          <a:bodyPr vert="horz" lIns="91424" tIns="45712" rIns="91424" bIns="45712" rtlCol="0" anchor="ctr"/>
          <a:lstStyle>
            <a:lvl1pPr algn="l">
              <a:defRPr sz="1100">
                <a:solidFill>
                  <a:schemeClr val="tx1">
                    <a:tint val="75000"/>
                  </a:schemeClr>
                </a:solidFill>
              </a:defRPr>
            </a:lvl1pPr>
          </a:lstStyle>
          <a:p>
            <a:fld id="{82AB06AA-408D-4451-B3D0-243559BFBE8F}" type="datetime1">
              <a:rPr lang="en-US" smtClean="0"/>
              <a:t>11/14/2018</a:t>
            </a:fld>
            <a:endParaRPr lang="en-US" dirty="0"/>
          </a:p>
        </p:txBody>
      </p:sp>
      <p:sp>
        <p:nvSpPr>
          <p:cNvPr id="5" name="Footer Placeholder 4"/>
          <p:cNvSpPr>
            <a:spLocks noGrp="1"/>
          </p:cNvSpPr>
          <p:nvPr>
            <p:ph type="ftr" sz="quarter" idx="3"/>
          </p:nvPr>
        </p:nvSpPr>
        <p:spPr>
          <a:xfrm>
            <a:off x="4038600" y="7627624"/>
            <a:ext cx="4114800" cy="438150"/>
          </a:xfrm>
          <a:prstGeom prst="rect">
            <a:avLst/>
          </a:prstGeom>
        </p:spPr>
        <p:txBody>
          <a:bodyPr vert="horz" lIns="91424" tIns="45712" rIns="91424" bIns="45712" rtlCol="0" anchor="ctr"/>
          <a:lstStyle>
            <a:lvl1pPr algn="ctr">
              <a:defRPr sz="1100">
                <a:solidFill>
                  <a:schemeClr val="tx1">
                    <a:tint val="75000"/>
                  </a:schemeClr>
                </a:solidFill>
              </a:defRPr>
            </a:lvl1pPr>
          </a:lstStyle>
          <a:p>
            <a:r>
              <a:rPr lang="en-US" dirty="0"/>
              <a:t>Topic Name</a:t>
            </a:r>
          </a:p>
        </p:txBody>
      </p:sp>
      <p:sp>
        <p:nvSpPr>
          <p:cNvPr id="6" name="Slide Number Placeholder 5"/>
          <p:cNvSpPr>
            <a:spLocks noGrp="1"/>
          </p:cNvSpPr>
          <p:nvPr>
            <p:ph type="sldNum" sz="quarter" idx="4"/>
          </p:nvPr>
        </p:nvSpPr>
        <p:spPr>
          <a:xfrm>
            <a:off x="8610600" y="7627624"/>
            <a:ext cx="2743200" cy="438150"/>
          </a:xfrm>
          <a:prstGeom prst="rect">
            <a:avLst/>
          </a:prstGeom>
        </p:spPr>
        <p:txBody>
          <a:bodyPr vert="horz" lIns="91424" tIns="45712" rIns="91424" bIns="45712" rtlCol="0" anchor="ctr"/>
          <a:lstStyle>
            <a:lvl1pPr algn="r">
              <a:defRPr sz="1100">
                <a:solidFill>
                  <a:schemeClr val="tx1">
                    <a:tint val="75000"/>
                  </a:schemeClr>
                </a:solidFill>
              </a:defRPr>
            </a:lvl1pPr>
          </a:lstStyle>
          <a:p>
            <a:fld id="{3E94D9CA-177E-AF41-A87D-6A332E9A24C3}" type="slidenum">
              <a:rPr lang="en-US" smtClean="0"/>
              <a:t>‹#›</a:t>
            </a:fld>
            <a:endParaRPr lang="en-US" dirty="0"/>
          </a:p>
        </p:txBody>
      </p:sp>
    </p:spTree>
    <p:extLst>
      <p:ext uri="{BB962C8B-B14F-4D97-AF65-F5344CB8AC3E}">
        <p14:creationId xmlns:p14="http://schemas.microsoft.com/office/powerpoint/2010/main" val="2210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239" rtl="0" eaLnBrk="1" latinLnBrk="0" hangingPunct="1">
        <a:lnSpc>
          <a:spcPct val="90000"/>
        </a:lnSpc>
        <a:spcBef>
          <a:spcPct val="0"/>
        </a:spcBef>
        <a:buNone/>
        <a:defRPr sz="4300" kern="1200">
          <a:solidFill>
            <a:schemeClr val="tx1"/>
          </a:solidFill>
          <a:latin typeface="+mj-lt"/>
          <a:ea typeface="+mj-ea"/>
          <a:cs typeface="+mj-cs"/>
        </a:defRPr>
      </a:lvl1pPr>
    </p:titleStyle>
    <p:bodyStyle>
      <a:lvl1pPr marL="228560" indent="-228560" algn="l" defTabSz="914239"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679" indent="-228560" algn="l" defTabSz="914239"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800" indent="-228560" algn="l" defTabSz="914239"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599919" indent="-228560" algn="l" defTabSz="914239"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039" indent="-228560" algn="l" defTabSz="914239"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158" indent="-228560" algn="l" defTabSz="914239"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278" indent="-228560" algn="l" defTabSz="914239"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398" indent="-228560" algn="l" defTabSz="914239"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5518" indent="-228560" algn="l" defTabSz="914239"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239" rtl="0" eaLnBrk="1" latinLnBrk="0" hangingPunct="1">
        <a:defRPr sz="1800" kern="1200">
          <a:solidFill>
            <a:schemeClr val="tx1"/>
          </a:solidFill>
          <a:latin typeface="+mn-lt"/>
          <a:ea typeface="+mn-ea"/>
          <a:cs typeface="+mn-cs"/>
        </a:defRPr>
      </a:lvl1pPr>
      <a:lvl2pPr marL="457119"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60" algn="l" defTabSz="914239" rtl="0" eaLnBrk="1" latinLnBrk="0" hangingPunct="1">
        <a:defRPr sz="1800" kern="1200">
          <a:solidFill>
            <a:schemeClr val="tx1"/>
          </a:solidFill>
          <a:latin typeface="+mn-lt"/>
          <a:ea typeface="+mn-ea"/>
          <a:cs typeface="+mn-cs"/>
        </a:defRPr>
      </a:lvl4pPr>
      <a:lvl5pPr marL="1828479" algn="l" defTabSz="914239" rtl="0" eaLnBrk="1" latinLnBrk="0" hangingPunct="1">
        <a:defRPr sz="1800" kern="1200">
          <a:solidFill>
            <a:schemeClr val="tx1"/>
          </a:solidFill>
          <a:latin typeface="+mn-lt"/>
          <a:ea typeface="+mn-ea"/>
          <a:cs typeface="+mn-cs"/>
        </a:defRPr>
      </a:lvl5pPr>
      <a:lvl6pPr marL="2285598" algn="l" defTabSz="914239" rtl="0" eaLnBrk="1" latinLnBrk="0" hangingPunct="1">
        <a:defRPr sz="1800" kern="1200">
          <a:solidFill>
            <a:schemeClr val="tx1"/>
          </a:solidFill>
          <a:latin typeface="+mn-lt"/>
          <a:ea typeface="+mn-ea"/>
          <a:cs typeface="+mn-cs"/>
        </a:defRPr>
      </a:lvl6pPr>
      <a:lvl7pPr marL="2742718" algn="l" defTabSz="914239" rtl="0" eaLnBrk="1" latinLnBrk="0" hangingPunct="1">
        <a:defRPr sz="1800" kern="1200">
          <a:solidFill>
            <a:schemeClr val="tx1"/>
          </a:solidFill>
          <a:latin typeface="+mn-lt"/>
          <a:ea typeface="+mn-ea"/>
          <a:cs typeface="+mn-cs"/>
        </a:defRPr>
      </a:lvl7pPr>
      <a:lvl8pPr marL="3199837" algn="l" defTabSz="914239" rtl="0" eaLnBrk="1" latinLnBrk="0" hangingPunct="1">
        <a:defRPr sz="1800" kern="1200">
          <a:solidFill>
            <a:schemeClr val="tx1"/>
          </a:solidFill>
          <a:latin typeface="+mn-lt"/>
          <a:ea typeface="+mn-ea"/>
          <a:cs typeface="+mn-cs"/>
        </a:defRPr>
      </a:lvl8pPr>
      <a:lvl9pPr marL="3656958" algn="l" defTabSz="91423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document/7851079/authors#author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517" y="371936"/>
            <a:ext cx="9144000" cy="2865120"/>
          </a:xfrm>
        </p:spPr>
        <p:txBody>
          <a:bodyPr/>
          <a:lstStyle/>
          <a:p>
            <a:r>
              <a:rPr lang="en-US" dirty="0" smtClean="0"/>
              <a:t>SMS Spamming Application</a:t>
            </a:r>
            <a:endParaRPr lang="en-US" dirty="0"/>
          </a:p>
        </p:txBody>
      </p:sp>
      <p:sp>
        <p:nvSpPr>
          <p:cNvPr id="3" name="Subtitle 2"/>
          <p:cNvSpPr>
            <a:spLocks noGrp="1"/>
          </p:cNvSpPr>
          <p:nvPr>
            <p:ph type="subTitle" idx="1"/>
          </p:nvPr>
        </p:nvSpPr>
        <p:spPr>
          <a:xfrm>
            <a:off x="1524000" y="4322446"/>
            <a:ext cx="9144000" cy="2667078"/>
          </a:xfrm>
        </p:spPr>
        <p:txBody>
          <a:bodyPr>
            <a:normAutofit/>
          </a:bodyPr>
          <a:lstStyle/>
          <a:p>
            <a:r>
              <a:rPr lang="en-US" dirty="0"/>
              <a:t>By</a:t>
            </a:r>
          </a:p>
          <a:p>
            <a:r>
              <a:rPr lang="en-US" dirty="0" smtClean="0"/>
              <a:t>Ibrahim</a:t>
            </a:r>
            <a:r>
              <a:rPr lang="en-US" dirty="0"/>
              <a:t> </a:t>
            </a:r>
            <a:r>
              <a:rPr lang="en-US" dirty="0" err="1" smtClean="0"/>
              <a:t>Irfan</a:t>
            </a:r>
            <a:r>
              <a:rPr lang="en-US" dirty="0" smtClean="0"/>
              <a:t> </a:t>
            </a:r>
            <a:r>
              <a:rPr lang="en-US" dirty="0"/>
              <a:t>– </a:t>
            </a:r>
            <a:r>
              <a:rPr lang="en-US" dirty="0" smtClean="0"/>
              <a:t>CSU-F15-104</a:t>
            </a:r>
            <a:endParaRPr lang="en-US" dirty="0">
              <a:solidFill>
                <a:srgbClr val="FF0000"/>
              </a:solidFill>
            </a:endParaRPr>
          </a:p>
          <a:p>
            <a:r>
              <a:rPr lang="en-US" dirty="0" smtClean="0"/>
              <a:t>Bilal Ahmed– CSU-F15-105</a:t>
            </a:r>
            <a:endParaRPr lang="en-US" dirty="0"/>
          </a:p>
          <a:p>
            <a:endParaRPr lang="en-US" sz="900" dirty="0"/>
          </a:p>
          <a:p>
            <a:r>
              <a:rPr lang="en-US" dirty="0"/>
              <a:t>Supervisor: Dr. Jawad</a:t>
            </a:r>
          </a:p>
          <a:p>
            <a:r>
              <a:rPr lang="en-US" dirty="0"/>
              <a:t>Co-supervisor: Sir Usman Ahmed</a:t>
            </a:r>
          </a:p>
        </p:txBody>
      </p:sp>
      <p:sp>
        <p:nvSpPr>
          <p:cNvPr id="6" name="Date Placeholder 5"/>
          <p:cNvSpPr>
            <a:spLocks noGrp="1"/>
          </p:cNvSpPr>
          <p:nvPr>
            <p:ph type="dt" sz="half" idx="10"/>
          </p:nvPr>
        </p:nvSpPr>
        <p:spPr/>
        <p:txBody>
          <a:bodyPr/>
          <a:lstStyle/>
          <a:p>
            <a:fld id="{B3490F8A-19EA-46C7-93AB-9FF0253FA3D5}" type="datetime1">
              <a:rPr lang="en-US" smtClean="0"/>
              <a:t>11/14/2018</a:t>
            </a:fld>
            <a:endParaRPr lang="en-US" dirty="0"/>
          </a:p>
        </p:txBody>
      </p:sp>
      <p:sp>
        <p:nvSpPr>
          <p:cNvPr id="7" name="Footer Placeholder 6"/>
          <p:cNvSpPr>
            <a:spLocks noGrp="1"/>
          </p:cNvSpPr>
          <p:nvPr>
            <p:ph type="ftr" sz="quarter" idx="11"/>
          </p:nvPr>
        </p:nvSpPr>
        <p:spPr>
          <a:xfrm>
            <a:off x="4038600" y="7643391"/>
            <a:ext cx="4114800" cy="438150"/>
          </a:xfrm>
        </p:spPr>
        <p:txBody>
          <a:bodyPr/>
          <a:lstStyle/>
          <a:p>
            <a:r>
              <a:rPr lang="en-US" dirty="0"/>
              <a:t>Curriculum Vitae Analysis using Machine Learning</a:t>
            </a:r>
          </a:p>
        </p:txBody>
      </p:sp>
      <p:pic>
        <p:nvPicPr>
          <p:cNvPr id="5" name="Picture 4">
            <a:extLst>
              <a:ext uri="{FF2B5EF4-FFF2-40B4-BE49-F238E27FC236}">
                <a16:creationId xmlns:a16="http://schemas.microsoft.com/office/drawing/2014/main" xmlns="" id="{ABC6F2B9-FD71-475D-86DA-C5371FBDBFE2}"/>
              </a:ext>
            </a:extLst>
          </p:cNvPr>
          <p:cNvPicPr>
            <a:picLocks noChangeAspect="1"/>
          </p:cNvPicPr>
          <p:nvPr/>
        </p:nvPicPr>
        <p:blipFill rotWithShape="1">
          <a:blip r:embed="rId3"/>
          <a:srcRect r="25289"/>
          <a:stretch/>
        </p:blipFill>
        <p:spPr>
          <a:xfrm>
            <a:off x="8998281" y="-1906"/>
            <a:ext cx="3102676" cy="1348740"/>
          </a:xfrm>
          <a:prstGeom prst="rect">
            <a:avLst/>
          </a:prstGeom>
        </p:spPr>
      </p:pic>
      <p:sp>
        <p:nvSpPr>
          <p:cNvPr id="8" name="Slide Number Placeholder 7"/>
          <p:cNvSpPr>
            <a:spLocks noGrp="1"/>
          </p:cNvSpPr>
          <p:nvPr>
            <p:ph type="sldNum" sz="quarter" idx="12"/>
          </p:nvPr>
        </p:nvSpPr>
        <p:spPr/>
        <p:txBody>
          <a:bodyPr/>
          <a:lstStyle/>
          <a:p>
            <a:fld id="{3E94D9CA-177E-AF41-A87D-6A332E9A24C3}" type="slidenum">
              <a:rPr lang="en-US" smtClean="0"/>
              <a:t>1</a:t>
            </a:fld>
            <a:endParaRPr lang="en-US" dirty="0"/>
          </a:p>
        </p:txBody>
      </p:sp>
    </p:spTree>
    <p:extLst>
      <p:ext uri="{BB962C8B-B14F-4D97-AF65-F5344CB8AC3E}">
        <p14:creationId xmlns:p14="http://schemas.microsoft.com/office/powerpoint/2010/main" val="177755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OS: Windows 10</a:t>
            </a:r>
          </a:p>
          <a:p>
            <a:r>
              <a:rPr lang="en-US" dirty="0" smtClean="0"/>
              <a:t>Languages: Java</a:t>
            </a:r>
          </a:p>
          <a:p>
            <a:r>
              <a:rPr lang="en-US" dirty="0" smtClean="0"/>
              <a:t>Software: Android Studio and Eclipse</a:t>
            </a:r>
            <a:endParaRPr lang="en-US" dirty="0"/>
          </a:p>
        </p:txBody>
      </p:sp>
      <p:sp>
        <p:nvSpPr>
          <p:cNvPr id="4" name="Date Placeholder 3"/>
          <p:cNvSpPr>
            <a:spLocks noGrp="1"/>
          </p:cNvSpPr>
          <p:nvPr>
            <p:ph type="dt" sz="half" idx="10"/>
          </p:nvPr>
        </p:nvSpPr>
        <p:spPr/>
        <p:txBody>
          <a:bodyPr/>
          <a:lstStyle/>
          <a:p>
            <a:fld id="{DCDF0980-DC42-4A84-A61D-231D472A9916}" type="datetime1">
              <a:rPr lang="en-US" smtClean="0"/>
              <a:t>11/14/2018</a:t>
            </a:fld>
            <a:endParaRPr lang="en-US" dirty="0"/>
          </a:p>
        </p:txBody>
      </p:sp>
      <p:sp>
        <p:nvSpPr>
          <p:cNvPr id="5" name="Footer Placeholder 4"/>
          <p:cNvSpPr>
            <a:spLocks noGrp="1"/>
          </p:cNvSpPr>
          <p:nvPr>
            <p:ph type="ftr" sz="quarter" idx="11"/>
          </p:nvPr>
        </p:nvSpPr>
        <p:spPr/>
        <p:txBody>
          <a:bodyPr/>
          <a:lstStyle/>
          <a:p>
            <a:r>
              <a:rPr lang="en-US" smtClean="0"/>
              <a:t>Topic Name</a:t>
            </a:r>
            <a:endParaRPr lang="en-US" dirty="0"/>
          </a:p>
        </p:txBody>
      </p:sp>
      <p:sp>
        <p:nvSpPr>
          <p:cNvPr id="6" name="Slide Number Placeholder 5"/>
          <p:cNvSpPr>
            <a:spLocks noGrp="1"/>
          </p:cNvSpPr>
          <p:nvPr>
            <p:ph type="sldNum" sz="quarter" idx="12"/>
          </p:nvPr>
        </p:nvSpPr>
        <p:spPr/>
        <p:txBody>
          <a:bodyPr/>
          <a:lstStyle/>
          <a:p>
            <a:fld id="{3E94D9CA-177E-AF41-A87D-6A332E9A24C3}" type="slidenum">
              <a:rPr lang="en-US" smtClean="0"/>
              <a:t>10</a:t>
            </a:fld>
            <a:endParaRPr lang="en-US" dirty="0"/>
          </a:p>
        </p:txBody>
      </p:sp>
    </p:spTree>
    <p:extLst>
      <p:ext uri="{BB962C8B-B14F-4D97-AF65-F5344CB8AC3E}">
        <p14:creationId xmlns:p14="http://schemas.microsoft.com/office/powerpoint/2010/main" val="3886855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62B15-DDA1-474F-B092-F13C6F80DEF6}"/>
              </a:ext>
            </a:extLst>
          </p:cNvPr>
          <p:cNvSpPr>
            <a:spLocks noGrp="1"/>
          </p:cNvSpPr>
          <p:nvPr>
            <p:ph type="title"/>
          </p:nvPr>
        </p:nvSpPr>
        <p:spPr/>
        <p:txBody>
          <a:bodyPr/>
          <a:lstStyle/>
          <a:p>
            <a:r>
              <a:rPr lang="en-US" dirty="0"/>
              <a:t>Activity Plan</a:t>
            </a:r>
          </a:p>
        </p:txBody>
      </p:sp>
      <p:sp>
        <p:nvSpPr>
          <p:cNvPr id="4" name="Date Placeholder 3">
            <a:extLst>
              <a:ext uri="{FF2B5EF4-FFF2-40B4-BE49-F238E27FC236}">
                <a16:creationId xmlns:a16="http://schemas.microsoft.com/office/drawing/2014/main" xmlns="" id="{EDA7454E-B1AA-4663-8FDC-7E7CF47F3B93}"/>
              </a:ext>
            </a:extLst>
          </p:cNvPr>
          <p:cNvSpPr>
            <a:spLocks noGrp="1"/>
          </p:cNvSpPr>
          <p:nvPr>
            <p:ph type="dt" sz="half" idx="10"/>
          </p:nvPr>
        </p:nvSpPr>
        <p:spPr/>
        <p:txBody>
          <a:bodyPr/>
          <a:lstStyle/>
          <a:p>
            <a:fld id="{DCDF0980-DC42-4A84-A61D-231D472A9916}" type="datetime1">
              <a:rPr lang="en-US" smtClean="0"/>
              <a:t>11/14/2018</a:t>
            </a:fld>
            <a:endParaRPr lang="en-US" dirty="0"/>
          </a:p>
        </p:txBody>
      </p:sp>
      <p:sp>
        <p:nvSpPr>
          <p:cNvPr id="5" name="Footer Placeholder 4">
            <a:extLst>
              <a:ext uri="{FF2B5EF4-FFF2-40B4-BE49-F238E27FC236}">
                <a16:creationId xmlns:a16="http://schemas.microsoft.com/office/drawing/2014/main" xmlns="" id="{075CBC38-8383-4E27-95F2-6E65CFD5392D}"/>
              </a:ext>
            </a:extLst>
          </p:cNvPr>
          <p:cNvSpPr>
            <a:spLocks noGrp="1"/>
          </p:cNvSpPr>
          <p:nvPr>
            <p:ph type="ftr" sz="quarter" idx="11"/>
          </p:nvPr>
        </p:nvSpPr>
        <p:spPr/>
        <p:txBody>
          <a:bodyPr/>
          <a:lstStyle/>
          <a:p>
            <a:r>
              <a:rPr lang="en-US"/>
              <a:t>Topic Name</a:t>
            </a:r>
            <a:endParaRPr lang="en-US" dirty="0"/>
          </a:p>
        </p:txBody>
      </p:sp>
      <p:sp>
        <p:nvSpPr>
          <p:cNvPr id="6" name="Slide Number Placeholder 5">
            <a:extLst>
              <a:ext uri="{FF2B5EF4-FFF2-40B4-BE49-F238E27FC236}">
                <a16:creationId xmlns:a16="http://schemas.microsoft.com/office/drawing/2014/main" xmlns="" id="{59F2F235-07A2-4158-8C04-17293A13FC2C}"/>
              </a:ext>
            </a:extLst>
          </p:cNvPr>
          <p:cNvSpPr>
            <a:spLocks noGrp="1"/>
          </p:cNvSpPr>
          <p:nvPr>
            <p:ph type="sldNum" sz="quarter" idx="12"/>
          </p:nvPr>
        </p:nvSpPr>
        <p:spPr/>
        <p:txBody>
          <a:bodyPr/>
          <a:lstStyle/>
          <a:p>
            <a:fld id="{3E94D9CA-177E-AF41-A87D-6A332E9A24C3}" type="slidenum">
              <a:rPr lang="en-US" smtClean="0"/>
              <a:t>11</a:t>
            </a:fld>
            <a:endParaRPr lang="en-US" dirty="0"/>
          </a:p>
        </p:txBody>
      </p:sp>
      <p:graphicFrame>
        <p:nvGraphicFramePr>
          <p:cNvPr id="8" name="Table 7">
            <a:extLst>
              <a:ext uri="{FF2B5EF4-FFF2-40B4-BE49-F238E27FC236}">
                <a16:creationId xmlns:a16="http://schemas.microsoft.com/office/drawing/2014/main" xmlns="" id="{659910E5-4BAA-4DA5-B9D4-25850D97FA73}"/>
              </a:ext>
            </a:extLst>
          </p:cNvPr>
          <p:cNvGraphicFramePr>
            <a:graphicFrameLocks noGrp="1"/>
          </p:cNvGraphicFramePr>
          <p:nvPr>
            <p:extLst>
              <p:ext uri="{D42A27DB-BD31-4B8C-83A1-F6EECF244321}">
                <p14:modId xmlns:p14="http://schemas.microsoft.com/office/powerpoint/2010/main" val="498425030"/>
              </p:ext>
            </p:extLst>
          </p:nvPr>
        </p:nvGraphicFramePr>
        <p:xfrm>
          <a:off x="309966" y="1919613"/>
          <a:ext cx="11043831" cy="3856917"/>
        </p:xfrm>
        <a:graphic>
          <a:graphicData uri="http://schemas.openxmlformats.org/drawingml/2006/table">
            <a:tbl>
              <a:tblPr firstRow="1" firstCol="1" bandRow="1"/>
              <a:tblGrid>
                <a:gridCol w="782209">
                  <a:extLst>
                    <a:ext uri="{9D8B030D-6E8A-4147-A177-3AD203B41FA5}">
                      <a16:colId xmlns:a16="http://schemas.microsoft.com/office/drawing/2014/main" xmlns="" val="2615225406"/>
                    </a:ext>
                  </a:extLst>
                </a:gridCol>
                <a:gridCol w="1744015">
                  <a:extLst>
                    <a:ext uri="{9D8B030D-6E8A-4147-A177-3AD203B41FA5}">
                      <a16:colId xmlns:a16="http://schemas.microsoft.com/office/drawing/2014/main" xmlns="" val="3660778187"/>
                    </a:ext>
                  </a:extLst>
                </a:gridCol>
                <a:gridCol w="1339118">
                  <a:extLst>
                    <a:ext uri="{9D8B030D-6E8A-4147-A177-3AD203B41FA5}">
                      <a16:colId xmlns:a16="http://schemas.microsoft.com/office/drawing/2014/main" xmlns="" val="418964653"/>
                    </a:ext>
                  </a:extLst>
                </a:gridCol>
                <a:gridCol w="1230507">
                  <a:extLst>
                    <a:ext uri="{9D8B030D-6E8A-4147-A177-3AD203B41FA5}">
                      <a16:colId xmlns:a16="http://schemas.microsoft.com/office/drawing/2014/main" xmlns="" val="1521683904"/>
                    </a:ext>
                  </a:extLst>
                </a:gridCol>
                <a:gridCol w="1013235">
                  <a:extLst>
                    <a:ext uri="{9D8B030D-6E8A-4147-A177-3AD203B41FA5}">
                      <a16:colId xmlns:a16="http://schemas.microsoft.com/office/drawing/2014/main" xmlns="" val="3919645444"/>
                    </a:ext>
                  </a:extLst>
                </a:gridCol>
                <a:gridCol w="1013235">
                  <a:extLst>
                    <a:ext uri="{9D8B030D-6E8A-4147-A177-3AD203B41FA5}">
                      <a16:colId xmlns:a16="http://schemas.microsoft.com/office/drawing/2014/main" xmlns="" val="2119076103"/>
                    </a:ext>
                  </a:extLst>
                </a:gridCol>
                <a:gridCol w="980378">
                  <a:extLst>
                    <a:ext uri="{9D8B030D-6E8A-4147-A177-3AD203B41FA5}">
                      <a16:colId xmlns:a16="http://schemas.microsoft.com/office/drawing/2014/main" xmlns="" val="1397035121"/>
                    </a:ext>
                  </a:extLst>
                </a:gridCol>
                <a:gridCol w="980378">
                  <a:extLst>
                    <a:ext uri="{9D8B030D-6E8A-4147-A177-3AD203B41FA5}">
                      <a16:colId xmlns:a16="http://schemas.microsoft.com/office/drawing/2014/main" xmlns="" val="31095352"/>
                    </a:ext>
                  </a:extLst>
                </a:gridCol>
                <a:gridCol w="980378">
                  <a:extLst>
                    <a:ext uri="{9D8B030D-6E8A-4147-A177-3AD203B41FA5}">
                      <a16:colId xmlns:a16="http://schemas.microsoft.com/office/drawing/2014/main" xmlns="" val="1218541307"/>
                    </a:ext>
                  </a:extLst>
                </a:gridCol>
                <a:gridCol w="980378">
                  <a:extLst>
                    <a:ext uri="{9D8B030D-6E8A-4147-A177-3AD203B41FA5}">
                      <a16:colId xmlns:a16="http://schemas.microsoft.com/office/drawing/2014/main" xmlns="" val="1927649432"/>
                    </a:ext>
                  </a:extLst>
                </a:gridCol>
              </a:tblGrid>
              <a:tr h="328672">
                <a:tc rowSpan="2">
                  <a:txBody>
                    <a:bodyPr/>
                    <a:lstStyle/>
                    <a:p>
                      <a:pPr marL="0" marR="0">
                        <a:lnSpc>
                          <a:spcPct val="115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Specific Objectives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nSpc>
                          <a:spcPct val="115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Activities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lgn="ctr">
                        <a:lnSpc>
                          <a:spcPct val="115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Semester-I</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nSpc>
                          <a:spcPct val="115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Semester-II</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839864095"/>
                  </a:ext>
                </a:extLst>
              </a:tr>
              <a:tr h="328672">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Month-I</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Month-II</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Month-III</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Month-IV</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Month-I</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Month-II</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Month-III</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Month-IV</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07146110"/>
                  </a:ext>
                </a:extLst>
              </a:tr>
              <a:tr h="468577">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Literature’s Survey</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69209636"/>
                  </a:ext>
                </a:extLst>
              </a:tr>
              <a:tr h="328672">
                <a:tc rowSpan="2">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t>Proposed method &amp; presentation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7198490"/>
                  </a:ext>
                </a:extLst>
              </a:tr>
              <a:tr h="328672">
                <a:tc vMerge="1">
                  <a:txBody>
                    <a:bodyPr/>
                    <a:lstStyle/>
                    <a:p>
                      <a:endParaRPr lang="en-US"/>
                    </a:p>
                  </a:txBody>
                  <a:tcPr/>
                </a:tc>
                <a:tc>
                  <a:txBody>
                    <a:bodyPr/>
                    <a:lstStyle/>
                    <a:p>
                      <a:r>
                        <a:rPr lang="en-US" sz="1400" dirty="0"/>
                        <a:t>SRS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nSpc>
                          <a:spcPct val="115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92684662"/>
                  </a:ext>
                </a:extLst>
              </a:tr>
              <a:tr h="328672">
                <a:tc rowSpan="2">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t>Data</a:t>
                      </a:r>
                      <a:r>
                        <a:rPr lang="en-US" sz="1400" baseline="0" dirty="0"/>
                        <a:t> collection</a:t>
                      </a:r>
                      <a:endParaRPr lang="en-US" sz="1400" dirty="0"/>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marL="0" marR="0">
                        <a:lnSpc>
                          <a:spcPct val="115000"/>
                        </a:lnSpc>
                        <a:spcBef>
                          <a:spcPts val="0"/>
                        </a:spcBef>
                        <a:spcAft>
                          <a:spcPts val="0"/>
                        </a:spcAft>
                      </a:pPr>
                      <a:r>
                        <a:rPr lang="en-GB"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marL="0" marR="0">
                        <a:lnSpc>
                          <a:spcPct val="115000"/>
                        </a:lnSpc>
                        <a:spcBef>
                          <a:spcPts val="0"/>
                        </a:spcBef>
                        <a:spcAft>
                          <a:spcPts val="0"/>
                        </a:spcAft>
                      </a:pPr>
                      <a:r>
                        <a:rPr lang="en-GB"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02356885"/>
                  </a:ext>
                </a:extLst>
              </a:tr>
              <a:tr h="328672">
                <a:tc vMerge="1">
                  <a:txBody>
                    <a:bodyPr/>
                    <a:lstStyle/>
                    <a:p>
                      <a:endParaRPr lang="en-US"/>
                    </a:p>
                  </a:txBody>
                  <a:tcPr/>
                </a:tc>
                <a:tc>
                  <a:txBody>
                    <a:bodyPr/>
                    <a:lstStyle/>
                    <a:p>
                      <a:pPr marL="0" marR="0">
                        <a:lnSpc>
                          <a:spcPct val="115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Python Bootcamp</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894282004"/>
                  </a:ext>
                </a:extLst>
              </a:tr>
              <a:tr h="328672">
                <a:tc rowSpan="2">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Experiments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5F91"/>
                    </a:solidFill>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5F91"/>
                    </a:solidFill>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5F91"/>
                    </a:solidFill>
                  </a:tcPr>
                </a:tc>
                <a:tc>
                  <a:txBody>
                    <a:bodyPr/>
                    <a:lstStyle/>
                    <a:p>
                      <a:pPr marL="0" marR="0">
                        <a:lnSpc>
                          <a:spcPct val="115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339157381"/>
                  </a:ext>
                </a:extLst>
              </a:tr>
              <a:tr h="328672">
                <a:tc vMerge="1">
                  <a:txBody>
                    <a:bodyPr/>
                    <a:lstStyle/>
                    <a:p>
                      <a:endParaRPr lang="en-US"/>
                    </a:p>
                  </a:txBody>
                  <a:tcPr/>
                </a:tc>
                <a:tc>
                  <a:txBody>
                    <a:bodyPr/>
                    <a:lstStyle/>
                    <a:p>
                      <a:pPr marL="0" marR="0">
                        <a:lnSpc>
                          <a:spcPct val="115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Result Comparison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2A1C7"/>
                    </a:solidFill>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341334391"/>
                  </a:ext>
                </a:extLst>
              </a:tr>
              <a:tr h="468577">
                <a:tc>
                  <a:txBody>
                    <a:bodyPr/>
                    <a:lstStyle/>
                    <a:p>
                      <a:pPr marL="0" marR="0" lvl="0" indent="0" algn="l" defTabSz="914239" rtl="0" eaLnBrk="1" fontAlgn="auto" latinLnBrk="0" hangingPunct="1">
                        <a:lnSpc>
                          <a:spcPct val="115000"/>
                        </a:lnSpc>
                        <a:spcBef>
                          <a:spcPts val="0"/>
                        </a:spcBef>
                        <a:spcAft>
                          <a:spcPts val="0"/>
                        </a:spcAft>
                        <a:buClrTx/>
                        <a:buSzTx/>
                        <a:buFontTx/>
                        <a:buNone/>
                        <a:tabLst/>
                        <a:defRPr/>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III</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Thesis writing &amp; Submission</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nSpc>
                          <a:spcPct val="115000"/>
                        </a:lnSpc>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tc>
                  <a:txBody>
                    <a:bodyPr/>
                    <a:lstStyle/>
                    <a:p>
                      <a:pPr marL="0" marR="0">
                        <a:lnSpc>
                          <a:spcPct val="115000"/>
                        </a:lnSpc>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B8B7"/>
                    </a:solidFill>
                  </a:tcPr>
                </a:tc>
                <a:extLst>
                  <a:ext uri="{0D108BD9-81ED-4DB2-BD59-A6C34878D82A}">
                    <a16:rowId xmlns:a16="http://schemas.microsoft.com/office/drawing/2014/main" xmlns="" val="122944118"/>
                  </a:ext>
                </a:extLst>
              </a:tr>
            </a:tbl>
          </a:graphicData>
        </a:graphic>
      </p:graphicFrame>
      <p:pic>
        <p:nvPicPr>
          <p:cNvPr id="9" name="Picture 8">
            <a:extLst>
              <a:ext uri="{FF2B5EF4-FFF2-40B4-BE49-F238E27FC236}">
                <a16:creationId xmlns:a16="http://schemas.microsoft.com/office/drawing/2014/main" xmlns="" id="{AE67DBAF-9968-4021-86E2-8D73632F98B6}"/>
              </a:ext>
            </a:extLst>
          </p:cNvPr>
          <p:cNvPicPr>
            <a:picLocks noChangeAspect="1"/>
          </p:cNvPicPr>
          <p:nvPr/>
        </p:nvPicPr>
        <p:blipFill rotWithShape="1">
          <a:blip r:embed="rId2"/>
          <a:srcRect r="25289"/>
          <a:stretch/>
        </p:blipFill>
        <p:spPr>
          <a:xfrm>
            <a:off x="8998281" y="-1906"/>
            <a:ext cx="3102676" cy="1348740"/>
          </a:xfrm>
          <a:prstGeom prst="rect">
            <a:avLst/>
          </a:prstGeom>
        </p:spPr>
      </p:pic>
    </p:spTree>
    <p:extLst>
      <p:ext uri="{BB962C8B-B14F-4D97-AF65-F5344CB8AC3E}">
        <p14:creationId xmlns:p14="http://schemas.microsoft.com/office/powerpoint/2010/main" val="2782517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B12DC-CB36-479E-8BF7-42DAD2DAF612}" type="datetime1">
              <a:rPr lang="en-US" smtClean="0"/>
              <a:t>11/14/2018</a:t>
            </a:fld>
            <a:endParaRPr lang="en-US" dirty="0"/>
          </a:p>
        </p:txBody>
      </p:sp>
      <p:sp>
        <p:nvSpPr>
          <p:cNvPr id="3" name="Footer Placeholder 2"/>
          <p:cNvSpPr>
            <a:spLocks noGrp="1"/>
          </p:cNvSpPr>
          <p:nvPr>
            <p:ph type="ftr" sz="quarter" idx="11"/>
          </p:nvPr>
        </p:nvSpPr>
        <p:spPr/>
        <p:txBody>
          <a:bodyPr/>
          <a:lstStyle/>
          <a:p>
            <a:r>
              <a:rPr lang="en-US" dirty="0"/>
              <a:t>Curriculum Vitae Analysis using Machine Learning</a:t>
            </a:r>
          </a:p>
        </p:txBody>
      </p:sp>
      <p:sp>
        <p:nvSpPr>
          <p:cNvPr id="4" name="Slide Number Placeholder 3"/>
          <p:cNvSpPr>
            <a:spLocks noGrp="1"/>
          </p:cNvSpPr>
          <p:nvPr>
            <p:ph type="sldNum" sz="quarter" idx="12"/>
          </p:nvPr>
        </p:nvSpPr>
        <p:spPr/>
        <p:txBody>
          <a:bodyPr/>
          <a:lstStyle/>
          <a:p>
            <a:fld id="{3E94D9CA-177E-AF41-A87D-6A332E9A24C3}" type="slidenum">
              <a:rPr lang="en-US" smtClean="0"/>
              <a:t>12</a:t>
            </a:fld>
            <a:endParaRPr lang="en-US" dirty="0"/>
          </a:p>
        </p:txBody>
      </p:sp>
      <p:sp>
        <p:nvSpPr>
          <p:cNvPr id="5" name="Rectangle 4"/>
          <p:cNvSpPr/>
          <p:nvPr/>
        </p:nvSpPr>
        <p:spPr>
          <a:xfrm>
            <a:off x="4944755" y="3126610"/>
            <a:ext cx="2286748" cy="707870"/>
          </a:xfrm>
          <a:prstGeom prst="rect">
            <a:avLst/>
          </a:prstGeom>
        </p:spPr>
        <p:txBody>
          <a:bodyPr wrap="none" lIns="91424" tIns="45712" rIns="91424" bIns="45712">
            <a:spAutoFit/>
          </a:bodyPr>
          <a:lstStyle/>
          <a:p>
            <a:r>
              <a:rPr lang="en-US" sz="4000" dirty="0">
                <a:latin typeface="+mj-lt"/>
              </a:rPr>
              <a:t>Thank You</a:t>
            </a:r>
          </a:p>
        </p:txBody>
      </p:sp>
      <p:pic>
        <p:nvPicPr>
          <p:cNvPr id="8" name="Picture 7">
            <a:extLst>
              <a:ext uri="{FF2B5EF4-FFF2-40B4-BE49-F238E27FC236}">
                <a16:creationId xmlns:a16="http://schemas.microsoft.com/office/drawing/2014/main" xmlns="" id="{3CC0157F-9477-4DDB-9E43-F1AAA0E0A30A}"/>
              </a:ext>
            </a:extLst>
          </p:cNvPr>
          <p:cNvPicPr>
            <a:picLocks noChangeAspect="1"/>
          </p:cNvPicPr>
          <p:nvPr/>
        </p:nvPicPr>
        <p:blipFill rotWithShape="1">
          <a:blip r:embed="rId3"/>
          <a:srcRect r="25289"/>
          <a:stretch/>
        </p:blipFill>
        <p:spPr>
          <a:xfrm>
            <a:off x="8998281" y="-1906"/>
            <a:ext cx="3102676" cy="1348740"/>
          </a:xfrm>
          <a:prstGeom prst="rect">
            <a:avLst/>
          </a:prstGeom>
        </p:spPr>
      </p:pic>
    </p:spTree>
    <p:extLst>
      <p:ext uri="{BB962C8B-B14F-4D97-AF65-F5344CB8AC3E}">
        <p14:creationId xmlns:p14="http://schemas.microsoft.com/office/powerpoint/2010/main" val="55430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1B9092-3BD7-4549-A476-DBD022C1FF0A}"/>
              </a:ext>
            </a:extLst>
          </p:cNvPr>
          <p:cNvSpPr>
            <a:spLocks noGrp="1"/>
          </p:cNvSpPr>
          <p:nvPr>
            <p:ph type="title"/>
          </p:nvPr>
        </p:nvSpPr>
        <p:spPr>
          <a:xfrm>
            <a:off x="838200" y="323850"/>
            <a:ext cx="10515600" cy="1590676"/>
          </a:xfrm>
        </p:spPr>
        <p:txBody>
          <a:bodyPr/>
          <a:lstStyle/>
          <a:p>
            <a:r>
              <a:rPr lang="en-US" dirty="0"/>
              <a:t>References</a:t>
            </a:r>
          </a:p>
        </p:txBody>
      </p:sp>
      <p:sp>
        <p:nvSpPr>
          <p:cNvPr id="3" name="Content Placeholder 2">
            <a:extLst>
              <a:ext uri="{FF2B5EF4-FFF2-40B4-BE49-F238E27FC236}">
                <a16:creationId xmlns:a16="http://schemas.microsoft.com/office/drawing/2014/main" xmlns="" id="{3EA474DA-5B24-4705-BB46-4FDEBBA3B080}"/>
              </a:ext>
            </a:extLst>
          </p:cNvPr>
          <p:cNvSpPr>
            <a:spLocks noGrp="1"/>
          </p:cNvSpPr>
          <p:nvPr>
            <p:ph idx="1"/>
          </p:nvPr>
        </p:nvSpPr>
        <p:spPr>
          <a:xfrm>
            <a:off x="838200" y="1713300"/>
            <a:ext cx="10515600" cy="5699059"/>
          </a:xfrm>
        </p:spPr>
        <p:txBody>
          <a:bodyPr>
            <a:noAutofit/>
          </a:bodyPr>
          <a:lstStyle/>
          <a:p>
            <a:pPr marL="0" indent="0">
              <a:buNone/>
            </a:pPr>
            <a:r>
              <a:rPr lang="en-US" sz="1800" dirty="0"/>
              <a:t>[1] </a:t>
            </a:r>
            <a:r>
              <a:rPr lang="en-US" sz="1800" dirty="0" err="1"/>
              <a:t>Lutfun</a:t>
            </a:r>
            <a:r>
              <a:rPr lang="en-US" sz="1800" dirty="0"/>
              <a:t> </a:t>
            </a:r>
            <a:r>
              <a:rPr lang="en-US" sz="1800" dirty="0" err="1"/>
              <a:t>Nahar</a:t>
            </a:r>
            <a:r>
              <a:rPr lang="en-US" sz="1800" dirty="0"/>
              <a:t> </a:t>
            </a:r>
            <a:r>
              <a:rPr lang="en-US" sz="1800" dirty="0" err="1"/>
              <a:t>Lota</a:t>
            </a:r>
            <a:r>
              <a:rPr lang="en-US" sz="1800" dirty="0"/>
              <a:t>. And B M </a:t>
            </a:r>
            <a:r>
              <a:rPr lang="en-US" sz="1800" dirty="0" err="1"/>
              <a:t>Mainul</a:t>
            </a:r>
            <a:r>
              <a:rPr lang="en-US" sz="1800" dirty="0"/>
              <a:t> Hossain.,2017. A Systematic Literature Review on SMS Spam Detection Techniques.</a:t>
            </a:r>
          </a:p>
          <a:p>
            <a:pPr marL="0" indent="0">
              <a:buNone/>
            </a:pPr>
            <a:r>
              <a:rPr lang="en-US" sz="1800" dirty="0"/>
              <a:t>[2] </a:t>
            </a:r>
            <a:r>
              <a:rPr lang="en-US" sz="1800" dirty="0" err="1"/>
              <a:t>Shafi</a:t>
            </a:r>
            <a:r>
              <a:rPr lang="en-US" sz="1800" dirty="0"/>
              <a:t> Muhammad Abdul Hamid., Muhammad </a:t>
            </a:r>
            <a:r>
              <a:rPr lang="en-US" sz="1800" dirty="0" err="1"/>
              <a:t>Shafie</a:t>
            </a:r>
            <a:r>
              <a:rPr lang="en-US" sz="1800" dirty="0"/>
              <a:t> </a:t>
            </a:r>
            <a:r>
              <a:rPr lang="en-US" sz="1800" dirty="0" err="1"/>
              <a:t>Abd</a:t>
            </a:r>
            <a:r>
              <a:rPr lang="en-US" sz="1800" dirty="0"/>
              <a:t> </a:t>
            </a:r>
            <a:r>
              <a:rPr lang="en-US" sz="1800" dirty="0" err="1"/>
              <a:t>Latiff</a:t>
            </a:r>
            <a:r>
              <a:rPr lang="en-US" sz="1800" dirty="0"/>
              <a:t>. And </a:t>
            </a:r>
            <a:r>
              <a:rPr lang="en-US" sz="1800" dirty="0" err="1"/>
              <a:t>Haruna</a:t>
            </a:r>
            <a:r>
              <a:rPr lang="en-US" sz="1800" dirty="0"/>
              <a:t> </a:t>
            </a:r>
            <a:r>
              <a:rPr lang="en-US" sz="1800" dirty="0" err="1"/>
              <a:t>Chiroma</a:t>
            </a:r>
            <a:r>
              <a:rPr lang="en-US" sz="1800" dirty="0"/>
              <a:t>., 2017. A Review on Mobile SMS Spamming Filtering Techniques. </a:t>
            </a:r>
            <a:r>
              <a:rPr lang="en-US" sz="1800" dirty="0">
                <a:hlinkClick r:id="rId3"/>
              </a:rPr>
              <a:t>https://ieeexplore.ieee.org/document/7851079/authors#authors</a:t>
            </a:r>
            <a:r>
              <a:rPr lang="en-US" sz="1800" dirty="0"/>
              <a:t>.</a:t>
            </a:r>
          </a:p>
          <a:p>
            <a:endParaRPr lang="en-US" sz="1800" dirty="0"/>
          </a:p>
        </p:txBody>
      </p:sp>
      <p:sp>
        <p:nvSpPr>
          <p:cNvPr id="4" name="Date Placeholder 3">
            <a:extLst>
              <a:ext uri="{FF2B5EF4-FFF2-40B4-BE49-F238E27FC236}">
                <a16:creationId xmlns:a16="http://schemas.microsoft.com/office/drawing/2014/main" xmlns="" id="{49FEB3FF-5BFD-4503-9E80-A8A0DEE8688A}"/>
              </a:ext>
            </a:extLst>
          </p:cNvPr>
          <p:cNvSpPr>
            <a:spLocks noGrp="1"/>
          </p:cNvSpPr>
          <p:nvPr>
            <p:ph type="dt" sz="half" idx="10"/>
          </p:nvPr>
        </p:nvSpPr>
        <p:spPr/>
        <p:txBody>
          <a:bodyPr/>
          <a:lstStyle/>
          <a:p>
            <a:fld id="{DCDF0980-DC42-4A84-A61D-231D472A9916}" type="datetime1">
              <a:rPr lang="en-US" smtClean="0"/>
              <a:t>11/14/2018</a:t>
            </a:fld>
            <a:endParaRPr lang="en-US" dirty="0"/>
          </a:p>
        </p:txBody>
      </p:sp>
      <p:sp>
        <p:nvSpPr>
          <p:cNvPr id="5" name="Footer Placeholder 4">
            <a:extLst>
              <a:ext uri="{FF2B5EF4-FFF2-40B4-BE49-F238E27FC236}">
                <a16:creationId xmlns:a16="http://schemas.microsoft.com/office/drawing/2014/main" xmlns="" id="{D64202A0-9774-4D85-B2B3-98444F57CDA0}"/>
              </a:ext>
            </a:extLst>
          </p:cNvPr>
          <p:cNvSpPr>
            <a:spLocks noGrp="1"/>
          </p:cNvSpPr>
          <p:nvPr>
            <p:ph type="ftr" sz="quarter" idx="11"/>
          </p:nvPr>
        </p:nvSpPr>
        <p:spPr/>
        <p:txBody>
          <a:bodyPr/>
          <a:lstStyle/>
          <a:p>
            <a:r>
              <a:rPr lang="en-US" dirty="0"/>
              <a:t>Curriculum Vitae Analysis using Machine Learning</a:t>
            </a:r>
          </a:p>
        </p:txBody>
      </p:sp>
      <p:sp>
        <p:nvSpPr>
          <p:cNvPr id="6" name="Slide Number Placeholder 5">
            <a:extLst>
              <a:ext uri="{FF2B5EF4-FFF2-40B4-BE49-F238E27FC236}">
                <a16:creationId xmlns:a16="http://schemas.microsoft.com/office/drawing/2014/main" xmlns="" id="{E8498059-96B3-49AA-BE21-A3096B82B304}"/>
              </a:ext>
            </a:extLst>
          </p:cNvPr>
          <p:cNvSpPr>
            <a:spLocks noGrp="1"/>
          </p:cNvSpPr>
          <p:nvPr>
            <p:ph type="sldNum" sz="quarter" idx="12"/>
          </p:nvPr>
        </p:nvSpPr>
        <p:spPr/>
        <p:txBody>
          <a:bodyPr/>
          <a:lstStyle/>
          <a:p>
            <a:fld id="{3E94D9CA-177E-AF41-A87D-6A332E9A24C3}" type="slidenum">
              <a:rPr lang="en-US" smtClean="0"/>
              <a:t>13</a:t>
            </a:fld>
            <a:endParaRPr lang="en-US" dirty="0"/>
          </a:p>
        </p:txBody>
      </p:sp>
      <p:pic>
        <p:nvPicPr>
          <p:cNvPr id="7" name="Picture 6">
            <a:extLst>
              <a:ext uri="{FF2B5EF4-FFF2-40B4-BE49-F238E27FC236}">
                <a16:creationId xmlns:a16="http://schemas.microsoft.com/office/drawing/2014/main" xmlns="" id="{5B250E68-84E9-4DC3-82A2-F5C9DD01BCB9}"/>
              </a:ext>
            </a:extLst>
          </p:cNvPr>
          <p:cNvPicPr>
            <a:picLocks noChangeAspect="1"/>
          </p:cNvPicPr>
          <p:nvPr/>
        </p:nvPicPr>
        <p:blipFill rotWithShape="1">
          <a:blip r:embed="rId4"/>
          <a:srcRect r="25289"/>
          <a:stretch/>
        </p:blipFill>
        <p:spPr>
          <a:xfrm>
            <a:off x="8998281" y="-1906"/>
            <a:ext cx="3102676" cy="1348740"/>
          </a:xfrm>
          <a:prstGeom prst="rect">
            <a:avLst/>
          </a:prstGeom>
        </p:spPr>
      </p:pic>
    </p:spTree>
    <p:extLst>
      <p:ext uri="{BB962C8B-B14F-4D97-AF65-F5344CB8AC3E}">
        <p14:creationId xmlns:p14="http://schemas.microsoft.com/office/powerpoint/2010/main" val="170130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numCol="2">
            <a:noAutofit/>
          </a:bodyPr>
          <a:lstStyle/>
          <a:p>
            <a:r>
              <a:rPr lang="en-US" dirty="0"/>
              <a:t>Introduction</a:t>
            </a:r>
          </a:p>
          <a:p>
            <a:r>
              <a:rPr lang="en-US" dirty="0"/>
              <a:t>Problem Statement</a:t>
            </a:r>
          </a:p>
          <a:p>
            <a:r>
              <a:rPr lang="en-US" dirty="0"/>
              <a:t>Research Questions</a:t>
            </a:r>
          </a:p>
          <a:p>
            <a:r>
              <a:rPr lang="en-US" dirty="0"/>
              <a:t>Literature </a:t>
            </a:r>
            <a:r>
              <a:rPr lang="en-US" dirty="0" smtClean="0"/>
              <a:t>Review</a:t>
            </a:r>
          </a:p>
          <a:p>
            <a:r>
              <a:rPr lang="en-US" dirty="0" smtClean="0"/>
              <a:t>Goals and Objectives</a:t>
            </a:r>
            <a:endParaRPr lang="en-US" dirty="0"/>
          </a:p>
          <a:p>
            <a:r>
              <a:rPr lang="en-US" dirty="0" smtClean="0"/>
              <a:t>Methodology</a:t>
            </a:r>
            <a:endParaRPr lang="en-US" dirty="0"/>
          </a:p>
          <a:p>
            <a:r>
              <a:rPr lang="en-US" dirty="0" smtClean="0"/>
              <a:t>Evaluation </a:t>
            </a:r>
            <a:r>
              <a:rPr lang="en-US" dirty="0"/>
              <a:t>Metrics</a:t>
            </a:r>
          </a:p>
          <a:p>
            <a:r>
              <a:rPr lang="en-US" dirty="0" smtClean="0"/>
              <a:t>Tools</a:t>
            </a:r>
          </a:p>
          <a:p>
            <a:r>
              <a:rPr lang="en-US" dirty="0" smtClean="0"/>
              <a:t>Activity Plan</a:t>
            </a:r>
          </a:p>
          <a:p>
            <a:r>
              <a:rPr lang="en-US" dirty="0" smtClean="0"/>
              <a:t>References</a:t>
            </a:r>
            <a:endParaRPr lang="en-US" dirty="0"/>
          </a:p>
          <a:p>
            <a:pPr marL="0" indent="0">
              <a:buNone/>
            </a:pPr>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AEDF1323-0D3A-43AD-A1CC-C4DDD44CDE8C}" type="datetime1">
              <a:rPr lang="en-US" smtClean="0"/>
              <a:t>11/14/2018</a:t>
            </a:fld>
            <a:endParaRPr lang="en-US" dirty="0"/>
          </a:p>
        </p:txBody>
      </p:sp>
      <p:sp>
        <p:nvSpPr>
          <p:cNvPr id="5" name="Footer Placeholder 4"/>
          <p:cNvSpPr>
            <a:spLocks noGrp="1"/>
          </p:cNvSpPr>
          <p:nvPr>
            <p:ph type="ftr" sz="quarter" idx="11"/>
          </p:nvPr>
        </p:nvSpPr>
        <p:spPr/>
        <p:txBody>
          <a:bodyPr/>
          <a:lstStyle/>
          <a:p>
            <a:r>
              <a:rPr lang="en-US" dirty="0"/>
              <a:t>Curriculum Vitae Analysis using Machine Learning</a:t>
            </a:r>
          </a:p>
        </p:txBody>
      </p:sp>
      <p:sp>
        <p:nvSpPr>
          <p:cNvPr id="6" name="Slide Number Placeholder 5"/>
          <p:cNvSpPr>
            <a:spLocks noGrp="1"/>
          </p:cNvSpPr>
          <p:nvPr>
            <p:ph type="sldNum" sz="quarter" idx="12"/>
          </p:nvPr>
        </p:nvSpPr>
        <p:spPr/>
        <p:txBody>
          <a:bodyPr/>
          <a:lstStyle/>
          <a:p>
            <a:fld id="{3E94D9CA-177E-AF41-A87D-6A332E9A24C3}" type="slidenum">
              <a:rPr lang="en-US" smtClean="0"/>
              <a:t>2</a:t>
            </a:fld>
            <a:endParaRPr lang="en-US" dirty="0"/>
          </a:p>
        </p:txBody>
      </p:sp>
      <p:pic>
        <p:nvPicPr>
          <p:cNvPr id="9" name="Picture 8">
            <a:extLst>
              <a:ext uri="{FF2B5EF4-FFF2-40B4-BE49-F238E27FC236}">
                <a16:creationId xmlns:a16="http://schemas.microsoft.com/office/drawing/2014/main" xmlns="" id="{2F38362B-8A2C-4AF1-A606-3E418A1D8A37}"/>
              </a:ext>
            </a:extLst>
          </p:cNvPr>
          <p:cNvPicPr>
            <a:picLocks noChangeAspect="1"/>
          </p:cNvPicPr>
          <p:nvPr/>
        </p:nvPicPr>
        <p:blipFill rotWithShape="1">
          <a:blip r:embed="rId3"/>
          <a:srcRect r="25289"/>
          <a:stretch/>
        </p:blipFill>
        <p:spPr>
          <a:xfrm>
            <a:off x="8998281" y="-1904"/>
            <a:ext cx="3102676" cy="1348740"/>
          </a:xfrm>
          <a:prstGeom prst="rect">
            <a:avLst/>
          </a:prstGeom>
        </p:spPr>
      </p:pic>
    </p:spTree>
    <p:extLst>
      <p:ext uri="{BB962C8B-B14F-4D97-AF65-F5344CB8AC3E}">
        <p14:creationId xmlns:p14="http://schemas.microsoft.com/office/powerpoint/2010/main" val="408370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0" y="2229185"/>
            <a:ext cx="10515600" cy="5221606"/>
          </a:xfrm>
        </p:spPr>
        <p:txBody>
          <a:bodyPr>
            <a:noAutofit/>
          </a:bodyPr>
          <a:lstStyle/>
          <a:p>
            <a:r>
              <a:rPr lang="en-US" dirty="0"/>
              <a:t>SMS spamming application is a project that will facilitate the prevention of unwanted SMS messages or pop up ads to appear on a user’s Android smartphone.</a:t>
            </a:r>
          </a:p>
          <a:p>
            <a:r>
              <a:rPr lang="en-US" dirty="0"/>
              <a:t>Users will be able to download a free of cost app from the Play Store that will allow them to avoid unwanted messages or spams and block any ads that can harm their device.</a:t>
            </a:r>
          </a:p>
          <a:p>
            <a:pPr marL="0" indent="0">
              <a:lnSpc>
                <a:spcPct val="150000"/>
              </a:lnSpc>
              <a:buNone/>
            </a:pPr>
            <a:endParaRPr lang="en-US" dirty="0"/>
          </a:p>
          <a:p>
            <a:pPr>
              <a:lnSpc>
                <a:spcPct val="150000"/>
              </a:lnSpc>
            </a:pPr>
            <a:endParaRPr lang="en-US" dirty="0"/>
          </a:p>
        </p:txBody>
      </p:sp>
      <p:sp>
        <p:nvSpPr>
          <p:cNvPr id="4" name="Date Placeholder 3"/>
          <p:cNvSpPr>
            <a:spLocks noGrp="1"/>
          </p:cNvSpPr>
          <p:nvPr>
            <p:ph type="dt" sz="half" idx="10"/>
          </p:nvPr>
        </p:nvSpPr>
        <p:spPr/>
        <p:txBody>
          <a:bodyPr/>
          <a:lstStyle/>
          <a:p>
            <a:fld id="{0F1BC2B8-3E0B-4BCD-9200-4BD1E5FAD916}" type="datetime1">
              <a:rPr lang="en-US" smtClean="0"/>
              <a:t>11/14/2018</a:t>
            </a:fld>
            <a:endParaRPr lang="en-US" dirty="0"/>
          </a:p>
        </p:txBody>
      </p:sp>
      <p:sp>
        <p:nvSpPr>
          <p:cNvPr id="5" name="Footer Placeholder 4"/>
          <p:cNvSpPr>
            <a:spLocks noGrp="1"/>
          </p:cNvSpPr>
          <p:nvPr>
            <p:ph type="ftr" sz="quarter" idx="11"/>
          </p:nvPr>
        </p:nvSpPr>
        <p:spPr/>
        <p:txBody>
          <a:bodyPr/>
          <a:lstStyle/>
          <a:p>
            <a:r>
              <a:rPr lang="en-US" dirty="0"/>
              <a:t>Curriculum Vitae Analysis using Machine Learning</a:t>
            </a:r>
          </a:p>
        </p:txBody>
      </p:sp>
      <p:sp>
        <p:nvSpPr>
          <p:cNvPr id="6" name="Slide Number Placeholder 5"/>
          <p:cNvSpPr>
            <a:spLocks noGrp="1"/>
          </p:cNvSpPr>
          <p:nvPr>
            <p:ph type="sldNum" sz="quarter" idx="12"/>
          </p:nvPr>
        </p:nvSpPr>
        <p:spPr/>
        <p:txBody>
          <a:bodyPr/>
          <a:lstStyle/>
          <a:p>
            <a:fld id="{3E94D9CA-177E-AF41-A87D-6A332E9A24C3}" type="slidenum">
              <a:rPr lang="en-US" smtClean="0"/>
              <a:t>3</a:t>
            </a:fld>
            <a:endParaRPr lang="en-US" dirty="0"/>
          </a:p>
        </p:txBody>
      </p:sp>
      <p:pic>
        <p:nvPicPr>
          <p:cNvPr id="9" name="Picture 8">
            <a:extLst>
              <a:ext uri="{FF2B5EF4-FFF2-40B4-BE49-F238E27FC236}">
                <a16:creationId xmlns:a16="http://schemas.microsoft.com/office/drawing/2014/main" xmlns="" id="{3371EF62-5B6F-4560-A4F5-38BC55E0413F}"/>
              </a:ext>
            </a:extLst>
          </p:cNvPr>
          <p:cNvPicPr>
            <a:picLocks noChangeAspect="1"/>
          </p:cNvPicPr>
          <p:nvPr/>
        </p:nvPicPr>
        <p:blipFill rotWithShape="1">
          <a:blip r:embed="rId3"/>
          <a:srcRect r="25289"/>
          <a:stretch/>
        </p:blipFill>
        <p:spPr>
          <a:xfrm>
            <a:off x="8998281" y="-1906"/>
            <a:ext cx="3102676" cy="1348740"/>
          </a:xfrm>
          <a:prstGeom prst="rect">
            <a:avLst/>
          </a:prstGeom>
        </p:spPr>
      </p:pic>
    </p:spTree>
    <p:extLst>
      <p:ext uri="{BB962C8B-B14F-4D97-AF65-F5344CB8AC3E}">
        <p14:creationId xmlns:p14="http://schemas.microsoft.com/office/powerpoint/2010/main" val="9939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r>
              <a:rPr lang="en-US" dirty="0"/>
              <a:t>For quite some time now, many individuals all around the world do most of their work on their Android smartphones and have become very fond of the technology. </a:t>
            </a:r>
          </a:p>
          <a:p>
            <a:r>
              <a:rPr lang="en-US" dirty="0"/>
              <a:t>In the modern era, most users keep all their data such as contacts, messages, accounts (usernames and passwords), and images on their Android device.</a:t>
            </a:r>
          </a:p>
          <a:p>
            <a:r>
              <a:rPr lang="en-US" dirty="0"/>
              <a:t>However, recently a lot of smartphone users have had to deal with the frustration of unwanted SMSs, spams and pop ads interfering in their work. </a:t>
            </a:r>
          </a:p>
          <a:p>
            <a:r>
              <a:rPr lang="en-US" dirty="0"/>
              <a:t>Most people don’t even know the origin of these spams and what harm they may bring. These spams are not only irritating but can also harm your device in many ways. </a:t>
            </a:r>
          </a:p>
          <a:p>
            <a:endParaRPr lang="en-US" dirty="0"/>
          </a:p>
          <a:p>
            <a:endParaRPr lang="en-US" dirty="0"/>
          </a:p>
        </p:txBody>
      </p:sp>
      <p:sp>
        <p:nvSpPr>
          <p:cNvPr id="4" name="Date Placeholder 3"/>
          <p:cNvSpPr>
            <a:spLocks noGrp="1"/>
          </p:cNvSpPr>
          <p:nvPr>
            <p:ph type="dt" sz="half" idx="10"/>
          </p:nvPr>
        </p:nvSpPr>
        <p:spPr/>
        <p:txBody>
          <a:bodyPr/>
          <a:lstStyle/>
          <a:p>
            <a:fld id="{11F7A071-0D5B-47BB-97B6-CE0D14BAE8FB}" type="datetime1">
              <a:rPr lang="en-US" smtClean="0"/>
              <a:t>11/14/2018</a:t>
            </a:fld>
            <a:endParaRPr lang="en-US" dirty="0"/>
          </a:p>
        </p:txBody>
      </p:sp>
      <p:sp>
        <p:nvSpPr>
          <p:cNvPr id="5" name="Footer Placeholder 4"/>
          <p:cNvSpPr>
            <a:spLocks noGrp="1"/>
          </p:cNvSpPr>
          <p:nvPr>
            <p:ph type="ftr" sz="quarter" idx="11"/>
          </p:nvPr>
        </p:nvSpPr>
        <p:spPr/>
        <p:txBody>
          <a:bodyPr/>
          <a:lstStyle/>
          <a:p>
            <a:r>
              <a:rPr lang="en-US" dirty="0"/>
              <a:t>Curriculum Vitae Analysis using Machine Learning</a:t>
            </a:r>
          </a:p>
        </p:txBody>
      </p:sp>
      <p:sp>
        <p:nvSpPr>
          <p:cNvPr id="6" name="Slide Number Placeholder 5"/>
          <p:cNvSpPr>
            <a:spLocks noGrp="1"/>
          </p:cNvSpPr>
          <p:nvPr>
            <p:ph type="sldNum" sz="quarter" idx="12"/>
          </p:nvPr>
        </p:nvSpPr>
        <p:spPr/>
        <p:txBody>
          <a:bodyPr/>
          <a:lstStyle/>
          <a:p>
            <a:fld id="{3E94D9CA-177E-AF41-A87D-6A332E9A24C3}" type="slidenum">
              <a:rPr lang="en-US" smtClean="0"/>
              <a:t>4</a:t>
            </a:fld>
            <a:endParaRPr lang="en-US" dirty="0"/>
          </a:p>
        </p:txBody>
      </p:sp>
      <p:pic>
        <p:nvPicPr>
          <p:cNvPr id="9" name="Picture 8">
            <a:extLst>
              <a:ext uri="{FF2B5EF4-FFF2-40B4-BE49-F238E27FC236}">
                <a16:creationId xmlns:a16="http://schemas.microsoft.com/office/drawing/2014/main" xmlns="" id="{027D31A1-35C3-4BC4-9E75-801CD173AD12}"/>
              </a:ext>
            </a:extLst>
          </p:cNvPr>
          <p:cNvPicPr>
            <a:picLocks noChangeAspect="1"/>
          </p:cNvPicPr>
          <p:nvPr/>
        </p:nvPicPr>
        <p:blipFill rotWithShape="1">
          <a:blip r:embed="rId3"/>
          <a:srcRect r="25289"/>
          <a:stretch/>
        </p:blipFill>
        <p:spPr>
          <a:xfrm>
            <a:off x="8998281" y="-1906"/>
            <a:ext cx="3102676" cy="1348740"/>
          </a:xfrm>
          <a:prstGeom prst="rect">
            <a:avLst/>
          </a:prstGeom>
        </p:spPr>
      </p:pic>
    </p:spTree>
    <p:extLst>
      <p:ext uri="{BB962C8B-B14F-4D97-AF65-F5344CB8AC3E}">
        <p14:creationId xmlns:p14="http://schemas.microsoft.com/office/powerpoint/2010/main" val="74799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a:t>
            </a:r>
            <a:r>
              <a:rPr lang="en-US" dirty="0" smtClean="0"/>
              <a:t>Questions</a:t>
            </a:r>
            <a:endParaRPr lang="en-US" dirty="0"/>
          </a:p>
        </p:txBody>
      </p:sp>
      <p:sp>
        <p:nvSpPr>
          <p:cNvPr id="3" name="Content Placeholder 2"/>
          <p:cNvSpPr>
            <a:spLocks noGrp="1"/>
          </p:cNvSpPr>
          <p:nvPr>
            <p:ph idx="1"/>
          </p:nvPr>
        </p:nvSpPr>
        <p:spPr/>
        <p:txBody>
          <a:bodyPr>
            <a:normAutofit/>
          </a:bodyPr>
          <a:lstStyle/>
          <a:p>
            <a:r>
              <a:rPr lang="en-US" dirty="0"/>
              <a:t>How to detect and block an SMS spam or a pop up ad?</a:t>
            </a:r>
          </a:p>
          <a:p>
            <a:r>
              <a:rPr lang="en-US" dirty="0"/>
              <a:t>How block multiple unwanted SMS messages and ads?</a:t>
            </a:r>
          </a:p>
          <a:p>
            <a:r>
              <a:rPr lang="en-US" dirty="0"/>
              <a:t>What other approaches are feasible towards SMS spamming detection apps?</a:t>
            </a:r>
          </a:p>
          <a:p>
            <a:pPr marL="457119" indent="-457119" algn="just">
              <a:buFont typeface="+mj-lt"/>
              <a:buAutoNum type="arabicPeriod"/>
            </a:pPr>
            <a:endParaRPr lang="en-US" dirty="0"/>
          </a:p>
        </p:txBody>
      </p:sp>
      <p:sp>
        <p:nvSpPr>
          <p:cNvPr id="4" name="Date Placeholder 3"/>
          <p:cNvSpPr>
            <a:spLocks noGrp="1"/>
          </p:cNvSpPr>
          <p:nvPr>
            <p:ph type="dt" sz="half" idx="10"/>
          </p:nvPr>
        </p:nvSpPr>
        <p:spPr/>
        <p:txBody>
          <a:bodyPr/>
          <a:lstStyle/>
          <a:p>
            <a:fld id="{11F7A071-0D5B-47BB-97B6-CE0D14BAE8FB}" type="datetime1">
              <a:rPr lang="en-US" smtClean="0"/>
              <a:t>11/14/2018</a:t>
            </a:fld>
            <a:endParaRPr lang="en-US" dirty="0"/>
          </a:p>
        </p:txBody>
      </p:sp>
      <p:sp>
        <p:nvSpPr>
          <p:cNvPr id="5" name="Footer Placeholder 4"/>
          <p:cNvSpPr>
            <a:spLocks noGrp="1"/>
          </p:cNvSpPr>
          <p:nvPr>
            <p:ph type="ftr" sz="quarter" idx="11"/>
          </p:nvPr>
        </p:nvSpPr>
        <p:spPr/>
        <p:txBody>
          <a:bodyPr/>
          <a:lstStyle/>
          <a:p>
            <a:r>
              <a:rPr lang="en-US" dirty="0"/>
              <a:t>Curriculum Vitae Analysis using Machine Learning</a:t>
            </a:r>
          </a:p>
        </p:txBody>
      </p:sp>
      <p:sp>
        <p:nvSpPr>
          <p:cNvPr id="6" name="Slide Number Placeholder 5"/>
          <p:cNvSpPr>
            <a:spLocks noGrp="1"/>
          </p:cNvSpPr>
          <p:nvPr>
            <p:ph type="sldNum" sz="quarter" idx="12"/>
          </p:nvPr>
        </p:nvSpPr>
        <p:spPr/>
        <p:txBody>
          <a:bodyPr/>
          <a:lstStyle/>
          <a:p>
            <a:fld id="{3E94D9CA-177E-AF41-A87D-6A332E9A24C3}" type="slidenum">
              <a:rPr lang="en-US" smtClean="0"/>
              <a:t>5</a:t>
            </a:fld>
            <a:endParaRPr lang="en-US" dirty="0"/>
          </a:p>
        </p:txBody>
      </p:sp>
      <p:pic>
        <p:nvPicPr>
          <p:cNvPr id="9" name="Picture 8">
            <a:extLst>
              <a:ext uri="{FF2B5EF4-FFF2-40B4-BE49-F238E27FC236}">
                <a16:creationId xmlns:a16="http://schemas.microsoft.com/office/drawing/2014/main" xmlns="" id="{027D31A1-35C3-4BC4-9E75-801CD173AD12}"/>
              </a:ext>
            </a:extLst>
          </p:cNvPr>
          <p:cNvPicPr>
            <a:picLocks noChangeAspect="1"/>
          </p:cNvPicPr>
          <p:nvPr/>
        </p:nvPicPr>
        <p:blipFill rotWithShape="1">
          <a:blip r:embed="rId3"/>
          <a:srcRect r="25289"/>
          <a:stretch/>
        </p:blipFill>
        <p:spPr>
          <a:xfrm>
            <a:off x="8998281" y="-1906"/>
            <a:ext cx="3102676" cy="1348740"/>
          </a:xfrm>
          <a:prstGeom prst="rect">
            <a:avLst/>
          </a:prstGeom>
        </p:spPr>
      </p:pic>
    </p:spTree>
    <p:extLst>
      <p:ext uri="{BB962C8B-B14F-4D97-AF65-F5344CB8AC3E}">
        <p14:creationId xmlns:p14="http://schemas.microsoft.com/office/powerpoint/2010/main" val="65621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550F8B-3BF0-45B0-B6E5-DA8052D876B2}"/>
              </a:ext>
            </a:extLst>
          </p:cNvPr>
          <p:cNvSpPr>
            <a:spLocks noGrp="1"/>
          </p:cNvSpPr>
          <p:nvPr>
            <p:ph type="title"/>
          </p:nvPr>
        </p:nvSpPr>
        <p:spPr>
          <a:xfrm>
            <a:off x="439616" y="120893"/>
            <a:ext cx="10515600" cy="1590676"/>
          </a:xfrm>
          <a:noFill/>
        </p:spPr>
        <p:txBody>
          <a:bodyPr/>
          <a:lstStyle/>
          <a:p>
            <a:r>
              <a:rPr lang="en-US" dirty="0"/>
              <a:t>Literature Review</a:t>
            </a:r>
          </a:p>
        </p:txBody>
      </p:sp>
      <p:sp>
        <p:nvSpPr>
          <p:cNvPr id="4" name="Date Placeholder 3">
            <a:extLst>
              <a:ext uri="{FF2B5EF4-FFF2-40B4-BE49-F238E27FC236}">
                <a16:creationId xmlns:a16="http://schemas.microsoft.com/office/drawing/2014/main" xmlns="" id="{C8973161-9FAB-4FAF-BFCE-2B6AFF8C5E6F}"/>
              </a:ext>
            </a:extLst>
          </p:cNvPr>
          <p:cNvSpPr>
            <a:spLocks noGrp="1"/>
          </p:cNvSpPr>
          <p:nvPr>
            <p:ph type="dt" sz="half" idx="10"/>
          </p:nvPr>
        </p:nvSpPr>
        <p:spPr>
          <a:noFill/>
        </p:spPr>
        <p:txBody>
          <a:bodyPr/>
          <a:lstStyle/>
          <a:p>
            <a:fld id="{DCDF0980-DC42-4A84-A61D-231D472A9916}" type="datetime1">
              <a:rPr lang="en-US" smtClean="0"/>
              <a:t>11/14/2018</a:t>
            </a:fld>
            <a:endParaRPr lang="en-US" dirty="0"/>
          </a:p>
        </p:txBody>
      </p:sp>
      <p:sp>
        <p:nvSpPr>
          <p:cNvPr id="5" name="Footer Placeholder 4">
            <a:extLst>
              <a:ext uri="{FF2B5EF4-FFF2-40B4-BE49-F238E27FC236}">
                <a16:creationId xmlns:a16="http://schemas.microsoft.com/office/drawing/2014/main" xmlns="" id="{7562A92D-0EDB-4247-A117-CD514812C38B}"/>
              </a:ext>
            </a:extLst>
          </p:cNvPr>
          <p:cNvSpPr>
            <a:spLocks noGrp="1"/>
          </p:cNvSpPr>
          <p:nvPr>
            <p:ph type="ftr" sz="quarter" idx="11"/>
          </p:nvPr>
        </p:nvSpPr>
        <p:spPr>
          <a:noFill/>
        </p:spPr>
        <p:txBody>
          <a:bodyPr/>
          <a:lstStyle/>
          <a:p>
            <a:r>
              <a:rPr lang="en-US" dirty="0"/>
              <a:t>Curriculum Vitae Analysis using Machine Learning</a:t>
            </a:r>
          </a:p>
        </p:txBody>
      </p:sp>
      <p:sp>
        <p:nvSpPr>
          <p:cNvPr id="6" name="Slide Number Placeholder 5">
            <a:extLst>
              <a:ext uri="{FF2B5EF4-FFF2-40B4-BE49-F238E27FC236}">
                <a16:creationId xmlns:a16="http://schemas.microsoft.com/office/drawing/2014/main" xmlns="" id="{AA2BB855-DA8D-45DF-B142-BB22888732BE}"/>
              </a:ext>
            </a:extLst>
          </p:cNvPr>
          <p:cNvSpPr>
            <a:spLocks noGrp="1"/>
          </p:cNvSpPr>
          <p:nvPr>
            <p:ph type="sldNum" sz="quarter" idx="12"/>
          </p:nvPr>
        </p:nvSpPr>
        <p:spPr>
          <a:xfrm>
            <a:off x="8610600" y="7627624"/>
            <a:ext cx="2743200" cy="438150"/>
          </a:xfrm>
          <a:noFill/>
        </p:spPr>
        <p:txBody>
          <a:bodyPr/>
          <a:lstStyle/>
          <a:p>
            <a:fld id="{3E94D9CA-177E-AF41-A87D-6A332E9A24C3}" type="slidenum">
              <a:rPr lang="en-US" smtClean="0"/>
              <a:t>6</a:t>
            </a:fld>
            <a:endParaRPr lang="en-US" dirty="0"/>
          </a:p>
        </p:txBody>
      </p:sp>
      <p:pic>
        <p:nvPicPr>
          <p:cNvPr id="7" name="Picture 6">
            <a:extLst>
              <a:ext uri="{FF2B5EF4-FFF2-40B4-BE49-F238E27FC236}">
                <a16:creationId xmlns:a16="http://schemas.microsoft.com/office/drawing/2014/main" xmlns="" id="{A6F3BC70-626B-4145-B766-2D8C663A64E3}"/>
              </a:ext>
            </a:extLst>
          </p:cNvPr>
          <p:cNvPicPr>
            <a:picLocks noChangeAspect="1"/>
          </p:cNvPicPr>
          <p:nvPr/>
        </p:nvPicPr>
        <p:blipFill rotWithShape="1">
          <a:blip r:embed="rId3"/>
          <a:srcRect r="25289"/>
          <a:stretch/>
        </p:blipFill>
        <p:spPr>
          <a:xfrm>
            <a:off x="8998281" y="-1904"/>
            <a:ext cx="3102676" cy="1348740"/>
          </a:xfrm>
          <a:prstGeom prst="rect">
            <a:avLst/>
          </a:prstGeom>
          <a:noFill/>
        </p:spPr>
      </p:pic>
      <p:sp>
        <p:nvSpPr>
          <p:cNvPr id="9" name="Rectangle 1"/>
          <p:cNvSpPr>
            <a:spLocks noChangeArrowheads="1"/>
          </p:cNvSpPr>
          <p:nvPr/>
        </p:nvSpPr>
        <p:spPr bwMode="auto">
          <a:xfrm>
            <a:off x="4238627" y="2280413"/>
            <a:ext cx="184698" cy="369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4" tIns="45712" rIns="91424" bIns="45712" numCol="1" anchor="ctr" anchorCtr="0" compatLnSpc="1">
            <a:prstTxWarp prst="textNoShape">
              <a:avLst/>
            </a:prstTxWarp>
            <a:spAutoFit/>
          </a:bodyPr>
          <a:lstStyle/>
          <a:p>
            <a:pPr fontAlgn="base">
              <a:spcBef>
                <a:spcPct val="0"/>
              </a:spcBef>
              <a:spcAft>
                <a:spcPct val="0"/>
              </a:spcAft>
            </a:pPr>
            <a:endParaRPr lang="en-US" dirty="0">
              <a:latin typeface="Arial" pitchFamily="34" charset="0"/>
              <a:cs typeface="Arial" pitchFamily="34" charset="0"/>
            </a:endParaRPr>
          </a:p>
        </p:txBody>
      </p:sp>
      <p:graphicFrame>
        <p:nvGraphicFramePr>
          <p:cNvPr id="10" name="Content Placeholder 3"/>
          <p:cNvGraphicFramePr>
            <a:graphicFrameLocks noGrp="1"/>
          </p:cNvGraphicFramePr>
          <p:nvPr>
            <p:ph idx="1"/>
            <p:extLst>
              <p:ext uri="{D42A27DB-BD31-4B8C-83A1-F6EECF244321}">
                <p14:modId xmlns:p14="http://schemas.microsoft.com/office/powerpoint/2010/main" val="4243662007"/>
              </p:ext>
            </p:extLst>
          </p:nvPr>
        </p:nvGraphicFramePr>
        <p:xfrm>
          <a:off x="685800" y="2193925"/>
          <a:ext cx="10820400" cy="2347078"/>
        </p:xfrm>
        <a:graphic>
          <a:graphicData uri="http://schemas.openxmlformats.org/drawingml/2006/table">
            <a:tbl>
              <a:tblPr firstRow="1" bandRow="1">
                <a:tableStyleId>{93296810-A885-4BE3-A3E7-6D5BEEA58F35}</a:tableStyleId>
              </a:tblPr>
              <a:tblGrid>
                <a:gridCol w="2705100"/>
                <a:gridCol w="2705100"/>
                <a:gridCol w="2705100"/>
                <a:gridCol w="2705100"/>
              </a:tblGrid>
              <a:tr h="499524">
                <a:tc>
                  <a:txBody>
                    <a:bodyPr/>
                    <a:lstStyle/>
                    <a:p>
                      <a:r>
                        <a:rPr lang="en-US" dirty="0" smtClean="0"/>
                        <a:t>Name</a:t>
                      </a:r>
                      <a:endParaRPr lang="en-US" dirty="0"/>
                    </a:p>
                  </a:txBody>
                  <a:tcPr/>
                </a:tc>
                <a:tc>
                  <a:txBody>
                    <a:bodyPr/>
                    <a:lstStyle/>
                    <a:p>
                      <a:r>
                        <a:rPr lang="en-US" dirty="0" smtClean="0"/>
                        <a:t>Methodology</a:t>
                      </a:r>
                      <a:r>
                        <a:rPr lang="en-US" baseline="0" dirty="0" smtClean="0"/>
                        <a:t> </a:t>
                      </a:r>
                      <a:endParaRPr lang="en-US" dirty="0"/>
                    </a:p>
                  </a:txBody>
                  <a:tcPr/>
                </a:tc>
                <a:tc>
                  <a:txBody>
                    <a:bodyPr/>
                    <a:lstStyle/>
                    <a:p>
                      <a:r>
                        <a:rPr lang="en-US" dirty="0" smtClean="0"/>
                        <a:t>Strengths</a:t>
                      </a:r>
                      <a:endParaRPr lang="en-US" dirty="0"/>
                    </a:p>
                  </a:txBody>
                  <a:tcPr/>
                </a:tc>
                <a:tc>
                  <a:txBody>
                    <a:bodyPr/>
                    <a:lstStyle/>
                    <a:p>
                      <a:r>
                        <a:rPr lang="en-US" dirty="0" smtClean="0"/>
                        <a:t>Weaknesses</a:t>
                      </a:r>
                      <a:endParaRPr lang="en-US" dirty="0"/>
                    </a:p>
                  </a:txBody>
                  <a:tcPr/>
                </a:tc>
              </a:tr>
              <a:tr h="1847554">
                <a:tc>
                  <a:txBody>
                    <a:bodyPr/>
                    <a:lstStyle/>
                    <a:p>
                      <a:pPr marL="285750" indent="-285750">
                        <a:buFont typeface="Arial" pitchFamily="34" charset="0"/>
                        <a:buChar char="•"/>
                      </a:pPr>
                      <a:r>
                        <a:rPr lang="en-US" sz="1400" dirty="0" err="1" smtClean="0"/>
                        <a:t>Lutfun</a:t>
                      </a:r>
                      <a:r>
                        <a:rPr lang="en-US" sz="1400" dirty="0" smtClean="0"/>
                        <a:t> </a:t>
                      </a:r>
                      <a:r>
                        <a:rPr lang="en-US" sz="1400" dirty="0" err="1" smtClean="0"/>
                        <a:t>Nahar</a:t>
                      </a:r>
                      <a:r>
                        <a:rPr lang="en-US" sz="1400" dirty="0" smtClean="0"/>
                        <a:t> </a:t>
                      </a:r>
                      <a:r>
                        <a:rPr lang="en-US" sz="1400" dirty="0" err="1" smtClean="0"/>
                        <a:t>Lota</a:t>
                      </a:r>
                      <a:r>
                        <a:rPr lang="en-US" sz="1400" dirty="0" smtClean="0"/>
                        <a:t>, and</a:t>
                      </a:r>
                      <a:br>
                        <a:rPr lang="en-US" sz="1400" dirty="0" smtClean="0"/>
                      </a:br>
                      <a:r>
                        <a:rPr lang="en-US" sz="1400" dirty="0" smtClean="0"/>
                        <a:t>B M </a:t>
                      </a:r>
                      <a:r>
                        <a:rPr lang="en-US" sz="1400" dirty="0" err="1" smtClean="0"/>
                        <a:t>Mainul</a:t>
                      </a:r>
                      <a:r>
                        <a:rPr lang="en-US" sz="1400" baseline="0" dirty="0" smtClean="0"/>
                        <a:t> </a:t>
                      </a:r>
                      <a:r>
                        <a:rPr lang="en-US" sz="1400" baseline="0" dirty="0" err="1" smtClean="0"/>
                        <a:t>Hossain</a:t>
                      </a:r>
                      <a:endParaRPr lang="en-US" sz="1400" baseline="0" dirty="0" smtClean="0"/>
                    </a:p>
                    <a:p>
                      <a:pPr marL="285750" indent="-285750">
                        <a:buFont typeface="Arial" pitchFamily="34" charset="0"/>
                        <a:buChar char="•"/>
                      </a:pPr>
                      <a:r>
                        <a:rPr lang="en-US" sz="1400" baseline="0" dirty="0" smtClean="0"/>
                        <a:t>2017</a:t>
                      </a:r>
                      <a:endParaRPr lang="en-US" sz="1400" dirty="0"/>
                    </a:p>
                  </a:txBody>
                  <a:tcPr/>
                </a:tc>
                <a:tc>
                  <a:txBody>
                    <a:bodyPr/>
                    <a:lstStyle/>
                    <a:p>
                      <a:pPr marL="285750" indent="-285750">
                        <a:buFont typeface="Arial" pitchFamily="34" charset="0"/>
                        <a:buChar char="•"/>
                      </a:pPr>
                      <a:r>
                        <a:rPr lang="en-US" sz="1400" dirty="0" smtClean="0"/>
                        <a:t>Developing apps</a:t>
                      </a:r>
                      <a:r>
                        <a:rPr lang="en-US" sz="1400" baseline="0" dirty="0" smtClean="0"/>
                        <a:t> for SMS spam detection</a:t>
                      </a:r>
                    </a:p>
                    <a:p>
                      <a:pPr marL="285750" indent="-285750">
                        <a:buFont typeface="Arial" pitchFamily="34" charset="0"/>
                        <a:buChar char="•"/>
                      </a:pPr>
                      <a:r>
                        <a:rPr lang="en-US" sz="1400" baseline="0" dirty="0" smtClean="0"/>
                        <a:t>Research Questions</a:t>
                      </a:r>
                    </a:p>
                    <a:p>
                      <a:pPr marL="285750" indent="-285750">
                        <a:buFont typeface="Arial" pitchFamily="34" charset="0"/>
                        <a:buChar char="•"/>
                      </a:pPr>
                      <a:r>
                        <a:rPr lang="en-US" sz="1400" baseline="0" dirty="0" smtClean="0"/>
                        <a:t>Developing android based application</a:t>
                      </a:r>
                    </a:p>
                    <a:p>
                      <a:endParaRPr lang="en-US" sz="1400" dirty="0"/>
                    </a:p>
                  </a:txBody>
                  <a:tcPr/>
                </a:tc>
                <a:tc>
                  <a:txBody>
                    <a:bodyPr/>
                    <a:lstStyle/>
                    <a:p>
                      <a:pPr marL="285750" indent="-285750">
                        <a:buFont typeface="Arial" pitchFamily="34" charset="0"/>
                        <a:buChar char="•"/>
                      </a:pPr>
                      <a:r>
                        <a:rPr lang="en-US" sz="1400" dirty="0" smtClean="0"/>
                        <a:t>The current approaches towards building apps for SMS spam detection yielded</a:t>
                      </a:r>
                      <a:r>
                        <a:rPr lang="en-US" sz="1400" baseline="0" dirty="0" smtClean="0"/>
                        <a:t> satisfactory results.</a:t>
                      </a:r>
                      <a:endParaRPr lang="en-US" sz="1400" dirty="0"/>
                    </a:p>
                  </a:txBody>
                  <a:tcPr/>
                </a:tc>
                <a:tc>
                  <a:txBody>
                    <a:bodyPr/>
                    <a:lstStyle/>
                    <a:p>
                      <a:pPr marL="285750" indent="-285750">
                        <a:buFont typeface="Arial" pitchFamily="34" charset="0"/>
                        <a:buChar char="•"/>
                      </a:pPr>
                      <a:r>
                        <a:rPr lang="en-US" sz="1400" dirty="0" smtClean="0"/>
                        <a:t>These</a:t>
                      </a:r>
                      <a:r>
                        <a:rPr lang="en-US" sz="1400" baseline="0" dirty="0" smtClean="0"/>
                        <a:t> apps are no longer as efficient as they used to be and are being replaced by newer ones.</a:t>
                      </a:r>
                      <a:endParaRPr lang="en-US" sz="1400" dirty="0"/>
                    </a:p>
                  </a:txBody>
                  <a:tcPr/>
                </a:tc>
              </a:tr>
            </a:tbl>
          </a:graphicData>
        </a:graphic>
      </p:graphicFrame>
    </p:spTree>
    <p:extLst>
      <p:ext uri="{BB962C8B-B14F-4D97-AF65-F5344CB8AC3E}">
        <p14:creationId xmlns:p14="http://schemas.microsoft.com/office/powerpoint/2010/main" val="288691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and Objectives</a:t>
            </a:r>
            <a:endParaRPr lang="en-US" dirty="0"/>
          </a:p>
        </p:txBody>
      </p:sp>
      <p:sp>
        <p:nvSpPr>
          <p:cNvPr id="3" name="Content Placeholder 2"/>
          <p:cNvSpPr>
            <a:spLocks noGrp="1"/>
          </p:cNvSpPr>
          <p:nvPr>
            <p:ph idx="1"/>
          </p:nvPr>
        </p:nvSpPr>
        <p:spPr/>
        <p:txBody>
          <a:bodyPr/>
          <a:lstStyle/>
          <a:p>
            <a:r>
              <a:rPr lang="en-US" dirty="0"/>
              <a:t>Reduce the possibility of spams and pop up ads to appear on smartphones </a:t>
            </a:r>
          </a:p>
          <a:p>
            <a:pPr lvl="0"/>
            <a:r>
              <a:rPr lang="en-US" dirty="0"/>
              <a:t>Design and develop an app that gives smartphone users the chance to avoid spams.</a:t>
            </a:r>
          </a:p>
          <a:p>
            <a:pPr lvl="0"/>
            <a:r>
              <a:rPr lang="en-US" dirty="0"/>
              <a:t>Make it easier for Android users to keep their data safe and secure on their smartphone devices.</a:t>
            </a:r>
          </a:p>
          <a:p>
            <a:endParaRPr lang="en-US" dirty="0"/>
          </a:p>
        </p:txBody>
      </p:sp>
      <p:sp>
        <p:nvSpPr>
          <p:cNvPr id="4" name="Date Placeholder 3"/>
          <p:cNvSpPr>
            <a:spLocks noGrp="1"/>
          </p:cNvSpPr>
          <p:nvPr>
            <p:ph type="dt" sz="half" idx="10"/>
          </p:nvPr>
        </p:nvSpPr>
        <p:spPr/>
        <p:txBody>
          <a:bodyPr/>
          <a:lstStyle/>
          <a:p>
            <a:fld id="{DCDF0980-DC42-4A84-A61D-231D472A9916}" type="datetime1">
              <a:rPr lang="en-US" smtClean="0"/>
              <a:t>11/14/2018</a:t>
            </a:fld>
            <a:endParaRPr lang="en-US" dirty="0"/>
          </a:p>
        </p:txBody>
      </p:sp>
      <p:sp>
        <p:nvSpPr>
          <p:cNvPr id="5" name="Footer Placeholder 4"/>
          <p:cNvSpPr>
            <a:spLocks noGrp="1"/>
          </p:cNvSpPr>
          <p:nvPr>
            <p:ph type="ftr" sz="quarter" idx="11"/>
          </p:nvPr>
        </p:nvSpPr>
        <p:spPr/>
        <p:txBody>
          <a:bodyPr/>
          <a:lstStyle/>
          <a:p>
            <a:r>
              <a:rPr lang="en-US" smtClean="0"/>
              <a:t>Topic Name</a:t>
            </a:r>
            <a:endParaRPr lang="en-US" dirty="0"/>
          </a:p>
        </p:txBody>
      </p:sp>
      <p:sp>
        <p:nvSpPr>
          <p:cNvPr id="6" name="Slide Number Placeholder 5"/>
          <p:cNvSpPr>
            <a:spLocks noGrp="1"/>
          </p:cNvSpPr>
          <p:nvPr>
            <p:ph type="sldNum" sz="quarter" idx="12"/>
          </p:nvPr>
        </p:nvSpPr>
        <p:spPr/>
        <p:txBody>
          <a:bodyPr/>
          <a:lstStyle/>
          <a:p>
            <a:fld id="{3E94D9CA-177E-AF41-A87D-6A332E9A24C3}" type="slidenum">
              <a:rPr lang="en-US" smtClean="0"/>
              <a:t>7</a:t>
            </a:fld>
            <a:endParaRPr lang="en-US" dirty="0"/>
          </a:p>
        </p:txBody>
      </p:sp>
      <p:pic>
        <p:nvPicPr>
          <p:cNvPr id="7" name="Picture 6">
            <a:extLst>
              <a:ext uri="{FF2B5EF4-FFF2-40B4-BE49-F238E27FC236}">
                <a16:creationId xmlns:a16="http://schemas.microsoft.com/office/drawing/2014/main" xmlns="" id="{027D31A1-35C3-4BC4-9E75-801CD173AD12}"/>
              </a:ext>
            </a:extLst>
          </p:cNvPr>
          <p:cNvPicPr>
            <a:picLocks noChangeAspect="1"/>
          </p:cNvPicPr>
          <p:nvPr/>
        </p:nvPicPr>
        <p:blipFill rotWithShape="1">
          <a:blip r:embed="rId2"/>
          <a:srcRect r="25289"/>
          <a:stretch/>
        </p:blipFill>
        <p:spPr>
          <a:xfrm>
            <a:off x="8998281" y="-1906"/>
            <a:ext cx="3102676" cy="1348740"/>
          </a:xfrm>
          <a:prstGeom prst="rect">
            <a:avLst/>
          </a:prstGeom>
        </p:spPr>
      </p:pic>
    </p:spTree>
    <p:extLst>
      <p:ext uri="{BB962C8B-B14F-4D97-AF65-F5344CB8AC3E}">
        <p14:creationId xmlns:p14="http://schemas.microsoft.com/office/powerpoint/2010/main" val="2982311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4" name="Date Placeholder 3"/>
          <p:cNvSpPr>
            <a:spLocks noGrp="1"/>
          </p:cNvSpPr>
          <p:nvPr>
            <p:ph type="dt" sz="half" idx="10"/>
          </p:nvPr>
        </p:nvSpPr>
        <p:spPr/>
        <p:txBody>
          <a:bodyPr/>
          <a:lstStyle/>
          <a:p>
            <a:fld id="{F39B82D8-F9CE-43EB-945E-0F8A5A399CAF}" type="datetime1">
              <a:rPr lang="en-US" smtClean="0"/>
              <a:t>11/14/2018</a:t>
            </a:fld>
            <a:endParaRPr lang="en-US"/>
          </a:p>
        </p:txBody>
      </p:sp>
      <p:sp>
        <p:nvSpPr>
          <p:cNvPr id="5" name="Footer Placeholder 4"/>
          <p:cNvSpPr>
            <a:spLocks noGrp="1"/>
          </p:cNvSpPr>
          <p:nvPr>
            <p:ph type="ftr" sz="quarter" idx="11"/>
          </p:nvPr>
        </p:nvSpPr>
        <p:spPr/>
        <p:txBody>
          <a:bodyPr/>
          <a:lstStyle/>
          <a:p>
            <a:r>
              <a:rPr lang="en-US" dirty="0"/>
              <a:t>Centralized Automated Institute Predictor for students</a:t>
            </a:r>
          </a:p>
        </p:txBody>
      </p:sp>
      <p:sp>
        <p:nvSpPr>
          <p:cNvPr id="6" name="Slide Number Placeholder 5"/>
          <p:cNvSpPr>
            <a:spLocks noGrp="1"/>
          </p:cNvSpPr>
          <p:nvPr>
            <p:ph type="sldNum" sz="quarter" idx="12"/>
          </p:nvPr>
        </p:nvSpPr>
        <p:spPr/>
        <p:txBody>
          <a:bodyPr/>
          <a:lstStyle/>
          <a:p>
            <a:fld id="{3E94D9CA-177E-AF41-A87D-6A332E9A24C3}" type="slidenum">
              <a:rPr lang="en-US" smtClean="0"/>
              <a:t>8</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6224" y="61532"/>
            <a:ext cx="2286132" cy="994729"/>
          </a:xfrm>
          <a:prstGeom prst="rect">
            <a:avLst/>
          </a:prstGeom>
        </p:spPr>
      </p:pic>
      <p:cxnSp>
        <p:nvCxnSpPr>
          <p:cNvPr id="10" name="Elbow Connector 9"/>
          <p:cNvCxnSpPr/>
          <p:nvPr/>
        </p:nvCxnSpPr>
        <p:spPr>
          <a:xfrm flipV="1">
            <a:off x="3558646" y="3285910"/>
            <a:ext cx="301625" cy="1"/>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5400000">
            <a:off x="2708850" y="5092807"/>
            <a:ext cx="197076" cy="1"/>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00044" y="2943773"/>
            <a:ext cx="2718306" cy="257372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 name="Rectangle 6"/>
          <p:cNvSpPr/>
          <p:nvPr/>
        </p:nvSpPr>
        <p:spPr>
          <a:xfrm>
            <a:off x="1249680" y="2626317"/>
            <a:ext cx="1619034" cy="5090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Data set</a:t>
            </a:r>
            <a:endParaRPr lang="en-US" b="1" dirty="0"/>
          </a:p>
        </p:txBody>
      </p:sp>
      <p:sp>
        <p:nvSpPr>
          <p:cNvPr id="18" name="Rectangle 17"/>
          <p:cNvSpPr/>
          <p:nvPr/>
        </p:nvSpPr>
        <p:spPr>
          <a:xfrm>
            <a:off x="1417319" y="3673098"/>
            <a:ext cx="1248629" cy="557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smtClean="0"/>
              <a:t>Whatsapp</a:t>
            </a:r>
            <a:r>
              <a:rPr lang="en-US" sz="1600" dirty="0" smtClean="0"/>
              <a:t> SMS</a:t>
            </a:r>
            <a:endParaRPr lang="en-US" sz="1600" dirty="0"/>
          </a:p>
        </p:txBody>
      </p:sp>
      <p:sp>
        <p:nvSpPr>
          <p:cNvPr id="19" name="Rectangle 18"/>
          <p:cNvSpPr/>
          <p:nvPr/>
        </p:nvSpPr>
        <p:spPr>
          <a:xfrm>
            <a:off x="872491" y="4791837"/>
            <a:ext cx="854325" cy="404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Sender</a:t>
            </a:r>
            <a:endParaRPr lang="en-US" sz="1400" dirty="0"/>
          </a:p>
        </p:txBody>
      </p:sp>
      <p:sp>
        <p:nvSpPr>
          <p:cNvPr id="20" name="Rectangle 19"/>
          <p:cNvSpPr/>
          <p:nvPr/>
        </p:nvSpPr>
        <p:spPr>
          <a:xfrm>
            <a:off x="2059197" y="4792097"/>
            <a:ext cx="994410" cy="4048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Receiver</a:t>
            </a:r>
            <a:endParaRPr lang="en-US" sz="1400" dirty="0"/>
          </a:p>
        </p:txBody>
      </p:sp>
      <p:cxnSp>
        <p:nvCxnSpPr>
          <p:cNvPr id="12" name="Elbow Connector 11"/>
          <p:cNvCxnSpPr>
            <a:stCxn id="18" idx="2"/>
            <a:endCxn id="19" idx="0"/>
          </p:cNvCxnSpPr>
          <p:nvPr/>
        </p:nvCxnSpPr>
        <p:spPr>
          <a:xfrm rot="5400000">
            <a:off x="1390044" y="4140247"/>
            <a:ext cx="561200" cy="741980"/>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a:off x="2041636" y="4511236"/>
            <a:ext cx="678623" cy="295019"/>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59328" y="2943773"/>
            <a:ext cx="2647942" cy="203427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2" name="Rectangle 31"/>
          <p:cNvSpPr/>
          <p:nvPr/>
        </p:nvSpPr>
        <p:spPr>
          <a:xfrm>
            <a:off x="4673782" y="2628304"/>
            <a:ext cx="1619034" cy="5090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Preprocessing</a:t>
            </a:r>
            <a:endParaRPr lang="en-US" b="1" dirty="0"/>
          </a:p>
        </p:txBody>
      </p:sp>
      <p:sp>
        <p:nvSpPr>
          <p:cNvPr id="34" name="Rectangle 33"/>
          <p:cNvSpPr/>
          <p:nvPr/>
        </p:nvSpPr>
        <p:spPr>
          <a:xfrm>
            <a:off x="4468092" y="3513283"/>
            <a:ext cx="2089025" cy="1292971"/>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285650" indent="-285650" defTabSz="914080">
              <a:buFont typeface="Arial" pitchFamily="34" charset="0"/>
              <a:buChar char="•"/>
            </a:pPr>
            <a:r>
              <a:rPr lang="en-US" sz="1400" dirty="0">
                <a:solidFill>
                  <a:prstClr val="black"/>
                </a:solidFill>
              </a:rPr>
              <a:t>Stop word remove</a:t>
            </a:r>
          </a:p>
          <a:p>
            <a:pPr marL="285650" indent="-285650" algn="just" defTabSz="914080">
              <a:buFont typeface="Arial" pitchFamily="34" charset="0"/>
              <a:buChar char="•"/>
            </a:pPr>
            <a:r>
              <a:rPr lang="en-US" sz="1400" dirty="0">
                <a:solidFill>
                  <a:prstClr val="black"/>
                </a:solidFill>
              </a:rPr>
              <a:t>Tokenization</a:t>
            </a:r>
          </a:p>
          <a:p>
            <a:pPr marL="285650" indent="-285650" algn="just" defTabSz="914080">
              <a:buFont typeface="Arial" pitchFamily="34" charset="0"/>
              <a:buChar char="•"/>
            </a:pPr>
            <a:r>
              <a:rPr lang="en-US" sz="1400" dirty="0">
                <a:solidFill>
                  <a:prstClr val="black"/>
                </a:solidFill>
              </a:rPr>
              <a:t>Stemming</a:t>
            </a:r>
          </a:p>
          <a:p>
            <a:pPr marL="285750" indent="-285750">
              <a:buFont typeface="Arial" pitchFamily="34" charset="0"/>
              <a:buChar char="•"/>
            </a:pPr>
            <a:endParaRPr lang="en-US" sz="1400" dirty="0"/>
          </a:p>
        </p:txBody>
      </p:sp>
      <p:cxnSp>
        <p:nvCxnSpPr>
          <p:cNvPr id="44" name="Elbow Connector 43"/>
          <p:cNvCxnSpPr/>
          <p:nvPr/>
        </p:nvCxnSpPr>
        <p:spPr>
          <a:xfrm flipV="1">
            <a:off x="7044531" y="3285909"/>
            <a:ext cx="516670" cy="2"/>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819584" y="2909910"/>
            <a:ext cx="3150130" cy="203427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6" name="Rectangle 45"/>
          <p:cNvSpPr/>
          <p:nvPr/>
        </p:nvSpPr>
        <p:spPr>
          <a:xfrm>
            <a:off x="8623232" y="2594440"/>
            <a:ext cx="1619034" cy="5090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Vector Data</a:t>
            </a:r>
            <a:endParaRPr lang="en-US" b="1" dirty="0"/>
          </a:p>
        </p:txBody>
      </p:sp>
      <p:sp>
        <p:nvSpPr>
          <p:cNvPr id="47" name="Rectangle 46"/>
          <p:cNvSpPr/>
          <p:nvPr/>
        </p:nvSpPr>
        <p:spPr>
          <a:xfrm>
            <a:off x="8104594" y="3479421"/>
            <a:ext cx="1234440" cy="1096568"/>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80%</a:t>
            </a:r>
          </a:p>
          <a:p>
            <a:pPr algn="ctr"/>
            <a:r>
              <a:rPr lang="en-US" sz="2000" b="1" dirty="0" smtClean="0"/>
              <a:t>Training</a:t>
            </a:r>
            <a:endParaRPr lang="en-US" sz="2000" b="1" dirty="0"/>
          </a:p>
        </p:txBody>
      </p:sp>
      <p:sp>
        <p:nvSpPr>
          <p:cNvPr id="48" name="Rectangle 47"/>
          <p:cNvSpPr/>
          <p:nvPr/>
        </p:nvSpPr>
        <p:spPr>
          <a:xfrm>
            <a:off x="9476926" y="3479421"/>
            <a:ext cx="1234440" cy="1096568"/>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2</a:t>
            </a:r>
            <a:r>
              <a:rPr lang="en-US" sz="2000" b="1" dirty="0" smtClean="0"/>
              <a:t>0%</a:t>
            </a:r>
          </a:p>
          <a:p>
            <a:pPr algn="ctr"/>
            <a:r>
              <a:rPr lang="en-US" sz="2000" b="1" dirty="0" smtClean="0"/>
              <a:t>Testing</a:t>
            </a:r>
            <a:endParaRPr lang="en-US" sz="2000" b="1" dirty="0"/>
          </a:p>
        </p:txBody>
      </p:sp>
      <p:sp>
        <p:nvSpPr>
          <p:cNvPr id="49" name="Rectangle 48"/>
          <p:cNvSpPr/>
          <p:nvPr/>
        </p:nvSpPr>
        <p:spPr>
          <a:xfrm>
            <a:off x="8039449" y="5606257"/>
            <a:ext cx="2866595" cy="165993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0" name="Rectangle 49"/>
          <p:cNvSpPr/>
          <p:nvPr/>
        </p:nvSpPr>
        <p:spPr>
          <a:xfrm>
            <a:off x="8881198" y="5422491"/>
            <a:ext cx="1169029" cy="5662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Machine Learning</a:t>
            </a:r>
            <a:endParaRPr lang="en-US" b="1" dirty="0"/>
          </a:p>
        </p:txBody>
      </p:sp>
      <p:sp>
        <p:nvSpPr>
          <p:cNvPr id="52" name="Rectangle 51"/>
          <p:cNvSpPr/>
          <p:nvPr/>
        </p:nvSpPr>
        <p:spPr>
          <a:xfrm>
            <a:off x="8479863" y="6196985"/>
            <a:ext cx="1971697" cy="961099"/>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pitchFamily="34" charset="0"/>
              <a:buChar char="•"/>
            </a:pPr>
            <a:r>
              <a:rPr lang="en-US" sz="1400" b="1" dirty="0" smtClean="0"/>
              <a:t>Classification</a:t>
            </a:r>
          </a:p>
          <a:p>
            <a:pPr marL="342900" indent="-342900">
              <a:buFont typeface="Arial" pitchFamily="34" charset="0"/>
              <a:buChar char="•"/>
            </a:pPr>
            <a:r>
              <a:rPr lang="en-US" sz="1400" b="1" dirty="0" smtClean="0"/>
              <a:t>Decision tree</a:t>
            </a:r>
          </a:p>
          <a:p>
            <a:pPr marL="342900" indent="-342900">
              <a:buFont typeface="Arial" pitchFamily="34" charset="0"/>
              <a:buChar char="•"/>
            </a:pPr>
            <a:r>
              <a:rPr lang="en-US" sz="1400" b="1" dirty="0" smtClean="0"/>
              <a:t>Machine Learning</a:t>
            </a:r>
          </a:p>
        </p:txBody>
      </p:sp>
      <p:sp>
        <p:nvSpPr>
          <p:cNvPr id="53" name="Rectangle 52"/>
          <p:cNvSpPr/>
          <p:nvPr/>
        </p:nvSpPr>
        <p:spPr>
          <a:xfrm>
            <a:off x="4149879" y="5650677"/>
            <a:ext cx="2710999" cy="163127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4" name="Rectangle 53"/>
          <p:cNvSpPr/>
          <p:nvPr/>
        </p:nvSpPr>
        <p:spPr>
          <a:xfrm>
            <a:off x="4663392" y="5422492"/>
            <a:ext cx="1694692" cy="367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Performance</a:t>
            </a:r>
            <a:endParaRPr lang="en-US" b="1" dirty="0"/>
          </a:p>
        </p:txBody>
      </p:sp>
      <p:sp>
        <p:nvSpPr>
          <p:cNvPr id="55" name="Rectangle 54"/>
          <p:cNvSpPr/>
          <p:nvPr/>
        </p:nvSpPr>
        <p:spPr>
          <a:xfrm>
            <a:off x="4350331" y="6437259"/>
            <a:ext cx="1046379" cy="480550"/>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t>Logs</a:t>
            </a:r>
          </a:p>
        </p:txBody>
      </p:sp>
      <p:sp>
        <p:nvSpPr>
          <p:cNvPr id="56" name="Rectangle 55"/>
          <p:cNvSpPr/>
          <p:nvPr/>
        </p:nvSpPr>
        <p:spPr>
          <a:xfrm>
            <a:off x="5510739" y="6437259"/>
            <a:ext cx="1046379" cy="480550"/>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t>Accuracy</a:t>
            </a:r>
          </a:p>
        </p:txBody>
      </p:sp>
      <p:cxnSp>
        <p:nvCxnSpPr>
          <p:cNvPr id="57" name="Elbow Connector 56"/>
          <p:cNvCxnSpPr>
            <a:endCxn id="50" idx="0"/>
          </p:cNvCxnSpPr>
          <p:nvPr/>
        </p:nvCxnSpPr>
        <p:spPr>
          <a:xfrm rot="5400000">
            <a:off x="9247373" y="5197115"/>
            <a:ext cx="443717" cy="7037"/>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0800000">
            <a:off x="7096488" y="6310467"/>
            <a:ext cx="723099" cy="2"/>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47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Metrics</a:t>
            </a:r>
          </a:p>
        </p:txBody>
      </p:sp>
      <p:sp>
        <p:nvSpPr>
          <p:cNvPr id="4" name="Date Placeholder 3"/>
          <p:cNvSpPr>
            <a:spLocks noGrp="1"/>
          </p:cNvSpPr>
          <p:nvPr>
            <p:ph type="dt" sz="half" idx="10"/>
          </p:nvPr>
        </p:nvSpPr>
        <p:spPr/>
        <p:txBody>
          <a:bodyPr/>
          <a:lstStyle/>
          <a:p>
            <a:fld id="{11F7A071-0D5B-47BB-97B6-CE0D14BAE8FB}" type="datetime1">
              <a:rPr lang="en-US" smtClean="0"/>
              <a:t>11/14/2018</a:t>
            </a:fld>
            <a:endParaRPr lang="en-US" dirty="0"/>
          </a:p>
        </p:txBody>
      </p:sp>
      <p:sp>
        <p:nvSpPr>
          <p:cNvPr id="5" name="Footer Placeholder 4"/>
          <p:cNvSpPr>
            <a:spLocks noGrp="1"/>
          </p:cNvSpPr>
          <p:nvPr>
            <p:ph type="ftr" sz="quarter" idx="11"/>
          </p:nvPr>
        </p:nvSpPr>
        <p:spPr/>
        <p:txBody>
          <a:bodyPr/>
          <a:lstStyle/>
          <a:p>
            <a:r>
              <a:rPr lang="en-US" dirty="0"/>
              <a:t>Curriculum Vitae Analysis using Machine Learning</a:t>
            </a:r>
          </a:p>
        </p:txBody>
      </p:sp>
      <p:sp>
        <p:nvSpPr>
          <p:cNvPr id="6" name="Slide Number Placeholder 5"/>
          <p:cNvSpPr>
            <a:spLocks noGrp="1"/>
          </p:cNvSpPr>
          <p:nvPr>
            <p:ph type="sldNum" sz="quarter" idx="12"/>
          </p:nvPr>
        </p:nvSpPr>
        <p:spPr/>
        <p:txBody>
          <a:bodyPr/>
          <a:lstStyle/>
          <a:p>
            <a:fld id="{3E94D9CA-177E-AF41-A87D-6A332E9A24C3}" type="slidenum">
              <a:rPr lang="en-US" smtClean="0"/>
              <a:t>9</a:t>
            </a:fld>
            <a:endParaRPr lang="en-US" dirty="0"/>
          </a:p>
        </p:txBody>
      </p:sp>
      <p:pic>
        <p:nvPicPr>
          <p:cNvPr id="9" name="Picture 8">
            <a:extLst>
              <a:ext uri="{FF2B5EF4-FFF2-40B4-BE49-F238E27FC236}">
                <a16:creationId xmlns:a16="http://schemas.microsoft.com/office/drawing/2014/main" xmlns="" id="{027D31A1-35C3-4BC4-9E75-801CD173AD12}"/>
              </a:ext>
            </a:extLst>
          </p:cNvPr>
          <p:cNvPicPr>
            <a:picLocks noChangeAspect="1"/>
          </p:cNvPicPr>
          <p:nvPr/>
        </p:nvPicPr>
        <p:blipFill rotWithShape="1">
          <a:blip r:embed="rId3"/>
          <a:srcRect r="25289"/>
          <a:stretch/>
        </p:blipFill>
        <p:spPr>
          <a:xfrm>
            <a:off x="8998281" y="-1906"/>
            <a:ext cx="3102676" cy="1348740"/>
          </a:xfrm>
          <a:prstGeom prst="rect">
            <a:avLst/>
          </a:prstGeom>
        </p:spPr>
      </p:pic>
      <p:graphicFrame>
        <p:nvGraphicFramePr>
          <p:cNvPr id="8" name="Content Placeholder 7"/>
          <p:cNvGraphicFramePr>
            <a:graphicFrameLocks noGrp="1"/>
          </p:cNvGraphicFramePr>
          <p:nvPr>
            <p:ph idx="1"/>
            <p:extLst>
              <p:ext uri="{D42A27DB-BD31-4B8C-83A1-F6EECF244321}">
                <p14:modId xmlns:p14="http://schemas.microsoft.com/office/powerpoint/2010/main" val="2506590599"/>
              </p:ext>
            </p:extLst>
          </p:nvPr>
        </p:nvGraphicFramePr>
        <p:xfrm>
          <a:off x="838200" y="2190750"/>
          <a:ext cx="10515600" cy="1483360"/>
        </p:xfrm>
        <a:graphic>
          <a:graphicData uri="http://schemas.openxmlformats.org/drawingml/2006/table">
            <a:tbl>
              <a:tblPr firstRow="1" bandRow="1">
                <a:tableStyleId>{00A15C55-8517-42AA-B614-E9B94910E393}</a:tableStyleId>
              </a:tblPr>
              <a:tblGrid>
                <a:gridCol w="3505200"/>
                <a:gridCol w="3505200"/>
                <a:gridCol w="3505200"/>
              </a:tblGrid>
              <a:tr h="370840">
                <a:tc>
                  <a:txBody>
                    <a:bodyPr/>
                    <a:lstStyle/>
                    <a:p>
                      <a:pPr algn="ctr"/>
                      <a:r>
                        <a:rPr lang="en-US" dirty="0" smtClean="0"/>
                        <a:t>Question</a:t>
                      </a:r>
                      <a:endParaRPr lang="en-US" dirty="0"/>
                    </a:p>
                  </a:txBody>
                  <a:tcPr/>
                </a:tc>
                <a:tc>
                  <a:txBody>
                    <a:bodyPr/>
                    <a:lstStyle/>
                    <a:p>
                      <a:pPr algn="ctr"/>
                      <a:r>
                        <a:rPr lang="en-US" dirty="0" smtClean="0"/>
                        <a:t>Problem </a:t>
                      </a:r>
                      <a:endParaRPr lang="en-US" dirty="0"/>
                    </a:p>
                  </a:txBody>
                  <a:tcPr/>
                </a:tc>
                <a:tc>
                  <a:txBody>
                    <a:bodyPr/>
                    <a:lstStyle/>
                    <a:p>
                      <a:pPr algn="ctr"/>
                      <a:r>
                        <a:rPr lang="en-US" dirty="0" smtClean="0"/>
                        <a:t>Metric</a:t>
                      </a:r>
                      <a:endParaRPr lang="en-US" dirty="0"/>
                    </a:p>
                  </a:txBody>
                  <a:tcPr/>
                </a:tc>
              </a:tr>
              <a:tr h="370840">
                <a:tc>
                  <a:txBody>
                    <a:bodyPr/>
                    <a:lstStyle/>
                    <a:p>
                      <a:pPr algn="ctr"/>
                      <a:r>
                        <a:rPr lang="en-US" dirty="0" smtClean="0"/>
                        <a:t>Question</a:t>
                      </a:r>
                      <a:r>
                        <a:rPr lang="en-US" baseline="0" dirty="0" smtClean="0"/>
                        <a:t> 1</a:t>
                      </a:r>
                      <a:endParaRPr lang="en-US" dirty="0"/>
                    </a:p>
                  </a:txBody>
                  <a:tcPr/>
                </a:tc>
                <a:tc>
                  <a:txBody>
                    <a:bodyPr/>
                    <a:lstStyle/>
                    <a:p>
                      <a:pPr algn="ctr"/>
                      <a:r>
                        <a:rPr lang="en-US" dirty="0" smtClean="0"/>
                        <a:t>Binary</a:t>
                      </a:r>
                      <a:endParaRPr lang="en-US" dirty="0"/>
                    </a:p>
                  </a:txBody>
                  <a:tcPr/>
                </a:tc>
                <a:tc>
                  <a:txBody>
                    <a:bodyPr/>
                    <a:lstStyle/>
                    <a:p>
                      <a:pPr algn="ctr"/>
                      <a:r>
                        <a:rPr lang="en-US" dirty="0" smtClean="0"/>
                        <a:t>Precision</a:t>
                      </a:r>
                      <a:endParaRPr lang="en-US" dirty="0"/>
                    </a:p>
                  </a:txBody>
                  <a:tcPr/>
                </a:tc>
              </a:tr>
              <a:tr h="370840">
                <a:tc>
                  <a:txBody>
                    <a:bodyPr/>
                    <a:lstStyle/>
                    <a:p>
                      <a:pPr algn="ctr"/>
                      <a:r>
                        <a:rPr lang="en-US" dirty="0" smtClean="0"/>
                        <a:t>Question 2</a:t>
                      </a:r>
                      <a:endParaRPr lang="en-US" dirty="0"/>
                    </a:p>
                  </a:txBody>
                  <a:tcPr/>
                </a:tc>
                <a:tc>
                  <a:txBody>
                    <a:bodyPr/>
                    <a:lstStyle/>
                    <a:p>
                      <a:pPr algn="ctr"/>
                      <a:r>
                        <a:rPr lang="en-US" dirty="0" smtClean="0"/>
                        <a:t>Multi Class</a:t>
                      </a:r>
                      <a:endParaRPr lang="en-US" dirty="0"/>
                    </a:p>
                  </a:txBody>
                  <a:tcPr/>
                </a:tc>
                <a:tc>
                  <a:txBody>
                    <a:bodyPr/>
                    <a:lstStyle/>
                    <a:p>
                      <a:pPr algn="ctr"/>
                      <a:r>
                        <a:rPr lang="en-US" dirty="0" smtClean="0"/>
                        <a:t>Precision</a:t>
                      </a:r>
                      <a:endParaRPr lang="en-US" dirty="0"/>
                    </a:p>
                  </a:txBody>
                  <a:tcPr/>
                </a:tc>
              </a:tr>
              <a:tr h="370840">
                <a:tc>
                  <a:txBody>
                    <a:bodyPr/>
                    <a:lstStyle/>
                    <a:p>
                      <a:pPr algn="ctr"/>
                      <a:r>
                        <a:rPr lang="en-US" dirty="0" smtClean="0"/>
                        <a:t>Question 3</a:t>
                      </a:r>
                      <a:endParaRPr lang="en-US" dirty="0"/>
                    </a:p>
                  </a:txBody>
                  <a:tcPr/>
                </a:tc>
                <a:tc>
                  <a:txBody>
                    <a:bodyPr/>
                    <a:lstStyle/>
                    <a:p>
                      <a:pPr algn="ctr"/>
                      <a:r>
                        <a:rPr lang="en-US" dirty="0" smtClean="0"/>
                        <a:t>Feature Extraction</a:t>
                      </a:r>
                      <a:endParaRPr lang="en-US" dirty="0"/>
                    </a:p>
                  </a:txBody>
                  <a:tcPr/>
                </a:tc>
                <a:tc>
                  <a:txBody>
                    <a:bodyPr/>
                    <a:lstStyle/>
                    <a:p>
                      <a:pPr algn="ctr"/>
                      <a:r>
                        <a:rPr lang="en-US" dirty="0" smtClean="0"/>
                        <a:t>Gathering Information</a:t>
                      </a:r>
                      <a:endParaRPr lang="en-US" dirty="0"/>
                    </a:p>
                  </a:txBody>
                  <a:tcPr/>
                </a:tc>
              </a:tr>
            </a:tbl>
          </a:graphicData>
        </a:graphic>
      </p:graphicFrame>
    </p:spTree>
    <p:extLst>
      <p:ext uri="{BB962C8B-B14F-4D97-AF65-F5344CB8AC3E}">
        <p14:creationId xmlns:p14="http://schemas.microsoft.com/office/powerpoint/2010/main" val="357924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5917</TotalTime>
  <Words>1024</Words>
  <Application>Microsoft Office PowerPoint</Application>
  <PresentationFormat>Custom</PresentationFormat>
  <Paragraphs>234</Paragraphs>
  <Slides>13</Slides>
  <Notes>9</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SMS Spamming Application</vt:lpstr>
      <vt:lpstr>Outline</vt:lpstr>
      <vt:lpstr>Introduction</vt:lpstr>
      <vt:lpstr>Problem Statement</vt:lpstr>
      <vt:lpstr>Research Questions</vt:lpstr>
      <vt:lpstr>Literature Review</vt:lpstr>
      <vt:lpstr>Goals and Objectives</vt:lpstr>
      <vt:lpstr>Methodology</vt:lpstr>
      <vt:lpstr>Evaluation Metrics</vt:lpstr>
      <vt:lpstr>Tools</vt:lpstr>
      <vt:lpstr>Activity Plan</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Dr. Hashim Ali</dc:creator>
  <cp:lastModifiedBy>Ibrahim Irfan</cp:lastModifiedBy>
  <cp:revision>275</cp:revision>
  <dcterms:created xsi:type="dcterms:W3CDTF">2016-07-14T13:09:07Z</dcterms:created>
  <dcterms:modified xsi:type="dcterms:W3CDTF">2018-11-14T06:00:38Z</dcterms:modified>
</cp:coreProperties>
</file>