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y%20pc\Desktop\NM%20Project\NEW%205\4\Employee%20Data%20Analysis%20Excel%204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[1]Rank!$A$1</c:f>
              <c:strCache>
                <c:ptCount val="1"/>
                <c:pt idx="0">
                  <c:v>Rank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[1]Rank!$A$2:$A$6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val>
        </c:ser>
        <c:ser>
          <c:idx val="1"/>
          <c:order val="1"/>
          <c:tx>
            <c:strRef>
              <c:f>[1]Rank!$B$1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[1]Rank!$B$2:$B$6</c:f>
              <c:numCache>
                <c:formatCode>General</c:formatCode>
                <c:ptCount val="5"/>
                <c:pt idx="0">
                  <c:v>14.0</c:v>
                </c:pt>
                <c:pt idx="1">
                  <c:v>18.0</c:v>
                </c:pt>
                <c:pt idx="2">
                  <c:v>31.0</c:v>
                </c:pt>
                <c:pt idx="3">
                  <c:v>89.0</c:v>
                </c:pt>
                <c:pt idx="4">
                  <c:v>44.0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3073513"/>
            <a:ext cx="9745196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:  </a:t>
            </a:r>
            <a:r>
              <a:rPr dirty="0" sz="2400" lang="en-US"/>
              <a:t>Z</a:t>
            </a:r>
            <a:r>
              <a:rPr dirty="0" sz="2400" lang="en-US"/>
              <a:t>.</a:t>
            </a:r>
            <a:r>
              <a:rPr dirty="0" sz="2400" lang="en-US"/>
              <a:t>M</a:t>
            </a:r>
            <a:r>
              <a:rPr dirty="0" sz="2400" lang="en-US"/>
              <a:t>O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I</a:t>
            </a:r>
            <a:r>
              <a:rPr dirty="0" sz="2400" lang="en-US"/>
              <a:t>B</a:t>
            </a:r>
            <a:r>
              <a:rPr dirty="0" sz="2400" lang="en-US"/>
              <a:t>RAHIM</a:t>
            </a:r>
            <a:endParaRPr dirty="0" sz="2400" lang="en-US"/>
          </a:p>
          <a:p>
            <a:r>
              <a:rPr dirty="0" sz="2400" lang="en-US"/>
              <a:t>REGISTER NO	: </a:t>
            </a:r>
            <a:r>
              <a:rPr dirty="0" sz="2400" lang="en-US"/>
              <a:t> </a:t>
            </a:r>
            <a:r>
              <a:rPr dirty="0" sz="2400" lang="en-US"/>
              <a:t>312213380</a:t>
            </a:r>
            <a:r>
              <a:rPr dirty="0" sz="2400" lang="en-US"/>
              <a:t> ,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1455251122660</a:t>
            </a:r>
            <a:endParaRPr altLang="en-US" dirty="0" lang="zh-CN"/>
          </a:p>
          <a:p>
            <a:r>
              <a:rPr dirty="0" sz="2400" lang="en-US"/>
              <a:t>DEPARTMENT	: </a:t>
            </a:r>
            <a:r>
              <a:rPr dirty="0" sz="2400" lang="en-US"/>
              <a:t> </a:t>
            </a:r>
            <a:r>
              <a:rPr dirty="0" sz="2400" lang="en-US"/>
              <a:t>B. COM</a:t>
            </a:r>
            <a:r>
              <a:rPr dirty="0" sz="2400" lang="en-US"/>
              <a:t> </a:t>
            </a:r>
            <a:r>
              <a:rPr dirty="0" sz="2400" lang="en-US"/>
              <a:t>(GENERAL) </a:t>
            </a:r>
            <a:endParaRPr altLang="en-US" lang="zh-CN"/>
          </a:p>
          <a:p>
            <a:r>
              <a:rPr altLang="zh-CN" dirty="0" sz="2400" lang="en-US"/>
              <a:t>NM ID 			: </a:t>
            </a:r>
            <a:r>
              <a:rPr altLang="zh-CN" dirty="0" sz="2400" lang="en-US"/>
              <a:t> </a:t>
            </a:r>
            <a:r>
              <a:rPr altLang="zh-CN" dirty="0" sz="2400" lang="en-US"/>
              <a:t>9B778678BA831F6898F4796C119C6644</a:t>
            </a:r>
            <a:endParaRPr altLang="en-US" dirty="0" lang="zh-CN"/>
          </a:p>
          <a:p>
            <a:r>
              <a:rPr dirty="0" sz="2400" lang="en-US"/>
              <a:t>COLLEGE		: </a:t>
            </a:r>
            <a:r>
              <a:rPr dirty="0" sz="2400" lang="en-US"/>
              <a:t> </a:t>
            </a:r>
            <a:r>
              <a:rPr dirty="0" sz="2400" lang="en-GB"/>
              <a:t>TAGORE</a:t>
            </a:r>
            <a:r>
              <a:rPr dirty="0" sz="2400" lang="en-US"/>
              <a:t> COLLEGE OF ARTS &amp; SCIENCE</a:t>
            </a:r>
            <a:endParaRPr altLang="en-US" dirty="0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048610"/>
          <p:cNvSpPr txBox="1"/>
          <p:nvPr/>
        </p:nvSpPr>
        <p:spPr>
          <a:xfrm>
            <a:off x="1447800" y="1600200"/>
            <a:ext cx="7019926" cy="38633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Methodology:</a:t>
            </a:r>
            <a:endParaRPr dirty="0" sz="2800" lang="en-GB"/>
          </a:p>
          <a:p>
            <a:r>
              <a:rPr b="1" dirty="0" sz="2800" lang="en-GB"/>
              <a:t>Data Analysis:</a:t>
            </a:r>
            <a:r>
              <a:rPr dirty="0" sz="2800" lang="en-GB"/>
              <a:t> Assess the distribution of ranks and identify any patterns or anomalies.</a:t>
            </a:r>
          </a:p>
          <a:p>
            <a:r>
              <a:rPr b="1" dirty="0" sz="2800" lang="en-GB"/>
              <a:t>Impact Evaluation:</a:t>
            </a:r>
            <a:r>
              <a:rPr dirty="0" sz="2800" lang="en-GB"/>
              <a:t> Determine how the distribution affects organizational performance and employee satisfaction.</a:t>
            </a:r>
          </a:p>
          <a:p>
            <a:r>
              <a:rPr b="1" dirty="0" sz="2800" lang="en-GB"/>
              <a:t>Optimization:</a:t>
            </a:r>
            <a:r>
              <a:rPr dirty="0" sz="2800" lang="en-GB"/>
              <a:t> Suggest adjustments or initiatives to balance the rank distribution and improve organizational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3"/>
          <p:cNvGraphicFramePr>
            <a:graphicFrameLocks/>
          </p:cNvGraphicFramePr>
          <p:nvPr/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1048600"/>
          <p:cNvSpPr txBox="1"/>
          <p:nvPr/>
        </p:nvSpPr>
        <p:spPr>
          <a:xfrm>
            <a:off x="1219200" y="2305615"/>
            <a:ext cx="8050605" cy="2186941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Summary:</a:t>
            </a:r>
            <a:r>
              <a:rPr dirty="0" sz="2800" lang="en-GB"/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963556" y="1897684"/>
            <a:ext cx="6473940" cy="26060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Challenge:</a:t>
            </a:r>
            <a:r>
              <a:rPr dirty="0" sz="2800" lang="en-GB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dirty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400" lang="en-GB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endParaRPr b="1" dirty="0" sz="2400" lang="en-GB"/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/>
              <a:t> </a:t>
            </a:r>
            <a:r>
              <a:rPr dirty="0" sz="2400" lang="en-GB" err="1"/>
              <a:t>Analyze</a:t>
            </a:r>
            <a:r>
              <a:rPr dirty="0" sz="2400" lang="en-GB"/>
              <a:t> the distribution of employee ranks to evaluate its impact on the organization and propose strategies for optimizing rank distribution and addressing potential imbalances.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598467" y="2021038"/>
            <a:ext cx="8991600" cy="34442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Who Benefits:</a:t>
            </a:r>
          </a:p>
          <a:p>
            <a:endParaRPr dirty="0" sz="2800" lang="en-GB"/>
          </a:p>
          <a:p>
            <a:r>
              <a:rPr b="1" dirty="0" sz="2800" lang="en-GB"/>
              <a:t>Management:</a:t>
            </a:r>
            <a:r>
              <a:rPr dirty="0" sz="2800" lang="en-GB"/>
              <a:t> To make informed decisions on rank distribution and its effects on performance.</a:t>
            </a:r>
          </a:p>
          <a:p>
            <a:r>
              <a:rPr b="1" dirty="0" sz="2800" lang="en-GB"/>
              <a:t>HR:</a:t>
            </a:r>
            <a:r>
              <a:rPr dirty="0" sz="2800" lang="en-GB"/>
              <a:t> For optimizing employee development programs and career progression strategies.</a:t>
            </a:r>
          </a:p>
          <a:p>
            <a:r>
              <a:rPr b="1" dirty="0" sz="2800" lang="en-GB"/>
              <a:t>Employees:</a:t>
            </a:r>
            <a:r>
              <a:rPr dirty="0" sz="2800" lang="en-GB"/>
              <a:t> For understanding the impact of rank distribution on career development and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097847" y="1870741"/>
            <a:ext cx="6704986" cy="34442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Approach:</a:t>
            </a:r>
          </a:p>
          <a:p>
            <a:endParaRPr dirty="0" sz="2800" lang="en-GB"/>
          </a:p>
          <a:p>
            <a:r>
              <a:rPr b="1" dirty="0" sz="2800" lang="en-GB"/>
              <a:t>Analysis:</a:t>
            </a:r>
            <a:r>
              <a:rPr dirty="0" sz="2800" lang="en-GB"/>
              <a:t> Review the current rank distribution and its implications for organizational effectiveness.</a:t>
            </a:r>
          </a:p>
          <a:p>
            <a:r>
              <a:rPr b="1" dirty="0" sz="2800" lang="en-GB"/>
              <a:t>Recommendations:</a:t>
            </a:r>
            <a:r>
              <a:rPr dirty="0" sz="2800" lang="en-GB"/>
              <a:t> Propose strategies to balance rank distribution and enhance overall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1"/>
          <p:cNvSpPr txBox="1"/>
          <p:nvPr/>
        </p:nvSpPr>
        <p:spPr>
          <a:xfrm>
            <a:off x="1385994" y="2133600"/>
            <a:ext cx="7543800" cy="3025141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Rank Distribution:</a:t>
            </a:r>
          </a:p>
          <a:p>
            <a:endParaRPr b="1" dirty="0" sz="2800" lang="en-GB"/>
          </a:p>
          <a:p>
            <a:r>
              <a:rPr b="1" dirty="0" sz="2800" lang="en-GB"/>
              <a:t>Rank 1:</a:t>
            </a:r>
            <a:r>
              <a:rPr dirty="0" sz="2800" lang="en-GB"/>
              <a:t> 14 employees</a:t>
            </a:r>
          </a:p>
          <a:p>
            <a:r>
              <a:rPr b="1" dirty="0" sz="2800" lang="en-GB"/>
              <a:t>Rank 2:</a:t>
            </a:r>
            <a:r>
              <a:rPr dirty="0" sz="2800" lang="en-GB"/>
              <a:t> 18 employees</a:t>
            </a:r>
          </a:p>
          <a:p>
            <a:r>
              <a:rPr b="1" dirty="0" sz="2800" lang="en-GB"/>
              <a:t>Rank 3:</a:t>
            </a:r>
            <a:r>
              <a:rPr dirty="0" sz="2800" lang="en-GB"/>
              <a:t> 31 employees</a:t>
            </a:r>
          </a:p>
          <a:p>
            <a:r>
              <a:rPr b="1" dirty="0" sz="2800" lang="en-GB"/>
              <a:t>Rank 4:</a:t>
            </a:r>
            <a:r>
              <a:rPr dirty="0" sz="2800" lang="en-GB"/>
              <a:t> 89 employees</a:t>
            </a:r>
          </a:p>
          <a:p>
            <a:r>
              <a:rPr b="1" dirty="0" sz="2800" lang="en-GB"/>
              <a:t>Rank 5:</a:t>
            </a:r>
            <a:r>
              <a:rPr dirty="0" sz="2800" lang="en-GB"/>
              <a:t> 44 employees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209800" y="2095500"/>
            <a:ext cx="8534018" cy="980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0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3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Murali R</cp:lastModifiedBy>
  <dcterms:created xsi:type="dcterms:W3CDTF">2024-03-26T10:07:22Z</dcterms:created>
  <dcterms:modified xsi:type="dcterms:W3CDTF">2024-09-10T03:22:29Z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82de15e4642b4b568b9a6083f57fa090</vt:lpwstr>
  </property>
</Properties>
</file>