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620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13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3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0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9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921" y="2207491"/>
            <a:ext cx="7766936" cy="2896291"/>
          </a:xfrm>
        </p:spPr>
        <p:txBody>
          <a:bodyPr/>
          <a:lstStyle/>
          <a:p>
            <a:pPr algn="ctr"/>
            <a:r>
              <a:rPr lang="en-US" sz="9600" dirty="0" smtClean="0"/>
              <a:t>Computer Vision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980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1" y="2530765"/>
            <a:ext cx="10515600" cy="2124363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Let us go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856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Array in Gray Scale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1" y="3404608"/>
            <a:ext cx="238125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11" y="2213984"/>
            <a:ext cx="4695825" cy="30765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191741" y="3752271"/>
            <a:ext cx="1951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6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46" y="2543752"/>
            <a:ext cx="3057525" cy="2952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25" y="3438116"/>
            <a:ext cx="1292947" cy="1164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834" y="2380238"/>
            <a:ext cx="3410966" cy="32797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690071" y="4020127"/>
            <a:ext cx="1233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6216072" y="4020126"/>
            <a:ext cx="1726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8" y="2836574"/>
            <a:ext cx="4872967" cy="267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309" y="2641817"/>
            <a:ext cx="4724400" cy="306705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447785" y="4175342"/>
            <a:ext cx="166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On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39" y="2603088"/>
            <a:ext cx="4539961" cy="2938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64" y="2584530"/>
            <a:ext cx="4760281" cy="29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54" y="2004725"/>
            <a:ext cx="654086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OCR using </a:t>
            </a:r>
            <a:r>
              <a:rPr lang="en-US" dirty="0" err="1" smtClean="0"/>
              <a:t>Pytesseract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989"/>
            <a:ext cx="3248025" cy="2952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71" y="3207356"/>
            <a:ext cx="226695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637" y="3872200"/>
            <a:ext cx="1076325" cy="314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95636" y="4029363"/>
            <a:ext cx="997528" cy="197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6493164" y="4029363"/>
            <a:ext cx="2417473" cy="9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01800" y="3207356"/>
            <a:ext cx="1996440" cy="979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  <a:endCxn id="5" idx="1"/>
          </p:cNvCxnSpPr>
          <p:nvPr/>
        </p:nvCxnSpPr>
        <p:spPr>
          <a:xfrm>
            <a:off x="3698240" y="3696941"/>
            <a:ext cx="1098031" cy="28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 </a:t>
            </a:r>
            <a:r>
              <a:rPr lang="en-US" dirty="0" err="1" smtClean="0"/>
              <a:t>Pretrained</a:t>
            </a:r>
            <a:r>
              <a:rPr lang="en-US" dirty="0" smtClean="0"/>
              <a:t> Models</a:t>
            </a:r>
            <a:br>
              <a:rPr lang="en-US" dirty="0" smtClean="0"/>
            </a:br>
            <a:r>
              <a:rPr lang="en-US" dirty="0" err="1" smtClean="0"/>
              <a:t>Haar</a:t>
            </a:r>
            <a:r>
              <a:rPr lang="en-US" dirty="0" smtClean="0"/>
              <a:t>,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2811319"/>
            <a:ext cx="285750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227" y="2858944"/>
            <a:ext cx="4572000" cy="287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118" y="2272146"/>
            <a:ext cx="3414497" cy="40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 Using </a:t>
            </a:r>
            <a:r>
              <a:rPr lang="en-US" dirty="0" err="1" smtClean="0"/>
              <a:t>PyTorch</a:t>
            </a:r>
            <a:r>
              <a:rPr lang="en-US" dirty="0" smtClean="0"/>
              <a:t> Pre-trained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04" y="2639475"/>
            <a:ext cx="3795569" cy="3128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53" y="3525424"/>
            <a:ext cx="1964366" cy="135673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4082473" y="4203792"/>
            <a:ext cx="695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18" y="3618003"/>
            <a:ext cx="4572000" cy="117157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7" idx="3"/>
            <a:endCxn id="11" idx="1"/>
          </p:cNvCxnSpPr>
          <p:nvPr/>
        </p:nvCxnSpPr>
        <p:spPr>
          <a:xfrm flipV="1">
            <a:off x="6742019" y="4203791"/>
            <a:ext cx="577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039927" y="3618002"/>
            <a:ext cx="376613" cy="222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43256" y="3631514"/>
            <a:ext cx="1754909" cy="215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36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Computer Vision</vt:lpstr>
      <vt:lpstr>Plot Array in Gray Scale</vt:lpstr>
      <vt:lpstr>Linear Transformation</vt:lpstr>
      <vt:lpstr>Read Image</vt:lpstr>
      <vt:lpstr>Draw On Image</vt:lpstr>
      <vt:lpstr>Rotate Image</vt:lpstr>
      <vt:lpstr>Perform OCR using Pytesseract</vt:lpstr>
      <vt:lpstr>Face Detection Pretrained Models Haar, </vt:lpstr>
      <vt:lpstr>Object Detection Using PyTorch Pre-trained Model</vt:lpstr>
      <vt:lpstr>Let us 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ibrahim</dc:creator>
  <cp:lastModifiedBy>ibrahim</cp:lastModifiedBy>
  <cp:revision>14</cp:revision>
  <dcterms:created xsi:type="dcterms:W3CDTF">2021-10-18T17:22:49Z</dcterms:created>
  <dcterms:modified xsi:type="dcterms:W3CDTF">2021-10-18T17:40:09Z</dcterms:modified>
</cp:coreProperties>
</file>