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70" r:id="rId1"/>
    <p:sldMasterId id="2147483868" r:id="rId2"/>
  </p:sldMasterIdLst>
  <p:notesMasterIdLst>
    <p:notesMasterId r:id="rId18"/>
  </p:notesMasterIdLst>
  <p:handoutMasterIdLst>
    <p:handoutMasterId r:id="rId19"/>
  </p:handoutMasterIdLst>
  <p:sldIdLst>
    <p:sldId id="793" r:id="rId3"/>
    <p:sldId id="798" r:id="rId4"/>
    <p:sldId id="789" r:id="rId5"/>
    <p:sldId id="792" r:id="rId6"/>
    <p:sldId id="814" r:id="rId7"/>
    <p:sldId id="794" r:id="rId8"/>
    <p:sldId id="800" r:id="rId9"/>
    <p:sldId id="797" r:id="rId10"/>
    <p:sldId id="813" r:id="rId11"/>
    <p:sldId id="801" r:id="rId12"/>
    <p:sldId id="796" r:id="rId13"/>
    <p:sldId id="819" r:id="rId14"/>
    <p:sldId id="820" r:id="rId15"/>
    <p:sldId id="821" r:id="rId16"/>
    <p:sldId id="82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UP by Showeet" id="{421119B9-56D2-824C-B5CE-7F0E6A8113FC}">
          <p14:sldIdLst>
            <p14:sldId id="793"/>
            <p14:sldId id="798"/>
            <p14:sldId id="789"/>
            <p14:sldId id="792"/>
            <p14:sldId id="814"/>
            <p14:sldId id="794"/>
            <p14:sldId id="800"/>
            <p14:sldId id="797"/>
            <p14:sldId id="813"/>
            <p14:sldId id="801"/>
            <p14:sldId id="796"/>
            <p14:sldId id="819"/>
            <p14:sldId id="820"/>
            <p14:sldId id="821"/>
            <p14:sldId id="823"/>
          </p14:sldIdLst>
        </p14:section>
        <p14:section name="CREDITS &amp; COPYRIGHTS" id="{DA1C711B-1490-492D-A9FC-5332F90F7D3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محمد البارده" initials="محمد" lastIdx="1" clrIdx="0">
    <p:extLst>
      <p:ext uri="{19B8F6BF-5375-455C-9EA6-DF929625EA0E}">
        <p15:presenceInfo xmlns:p15="http://schemas.microsoft.com/office/powerpoint/2012/main" userId="b4060f838e42124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B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16" autoAdjust="0"/>
    <p:restoredTop sz="92903" autoAdjust="0"/>
  </p:normalViewPr>
  <p:slideViewPr>
    <p:cSldViewPr snapToGrid="0" snapToObjects="1">
      <p:cViewPr varScale="1">
        <p:scale>
          <a:sx n="47" d="100"/>
          <a:sy n="47" d="100"/>
        </p:scale>
        <p:origin x="1022" y="43"/>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7" d="100"/>
          <a:sy n="97" d="100"/>
        </p:scale>
        <p:origin x="3120"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5437620-2A00-864A-995B-4E7906C7AFD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a:extLst>
              <a:ext uri="{FF2B5EF4-FFF2-40B4-BE49-F238E27FC236}">
                <a16:creationId xmlns:a16="http://schemas.microsoft.com/office/drawing/2014/main" id="{75F9FDC4-D027-B940-BB76-7FF4D3C7DC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BC17C6-02B3-AE43-9E08-A67A1BE095A9}" type="datetimeFigureOut">
              <a:rPr lang="en-GB" smtClean="0"/>
              <a:t>04/10/2024</a:t>
            </a:fld>
            <a:endParaRPr lang="en-GB" dirty="0"/>
          </a:p>
        </p:txBody>
      </p:sp>
      <p:sp>
        <p:nvSpPr>
          <p:cNvPr id="4" name="Footer Placeholder 3">
            <a:extLst>
              <a:ext uri="{FF2B5EF4-FFF2-40B4-BE49-F238E27FC236}">
                <a16:creationId xmlns:a16="http://schemas.microsoft.com/office/drawing/2014/main" id="{D1FF45EE-B432-394B-B140-7DBA8E7863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a:extLst>
              <a:ext uri="{FF2B5EF4-FFF2-40B4-BE49-F238E27FC236}">
                <a16:creationId xmlns:a16="http://schemas.microsoft.com/office/drawing/2014/main" id="{4B484E32-9AE2-6244-9A09-B93A8D4138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FD1E7B-D27A-6648-94C5-159D85C3B106}" type="slidenum">
              <a:rPr lang="en-GB" smtClean="0"/>
              <a:t>‹#›</a:t>
            </a:fld>
            <a:endParaRPr lang="en-GB" dirty="0"/>
          </a:p>
        </p:txBody>
      </p:sp>
    </p:spTree>
    <p:extLst>
      <p:ext uri="{BB962C8B-B14F-4D97-AF65-F5344CB8AC3E}">
        <p14:creationId xmlns:p14="http://schemas.microsoft.com/office/powerpoint/2010/main" val="1802337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E5FC8-3CD7-E64B-90BF-F246F32DF2A1}" type="datetimeFigureOut">
              <a:rPr lang="en-GB" smtClean="0"/>
              <a:t>04/10/2024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218154-7734-3F40-80EB-A48166DB1DD3}" type="slidenum">
              <a:rPr lang="en-GB" smtClean="0"/>
              <a:t>‹#›</a:t>
            </a:fld>
            <a:endParaRPr lang="en-GB" dirty="0"/>
          </a:p>
        </p:txBody>
      </p:sp>
    </p:spTree>
    <p:extLst>
      <p:ext uri="{BB962C8B-B14F-4D97-AF65-F5344CB8AC3E}">
        <p14:creationId xmlns:p14="http://schemas.microsoft.com/office/powerpoint/2010/main" val="618793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a:t>
            </a:fld>
            <a:endParaRPr lang="en-GB" dirty="0"/>
          </a:p>
        </p:txBody>
      </p:sp>
    </p:spTree>
    <p:extLst>
      <p:ext uri="{BB962C8B-B14F-4D97-AF65-F5344CB8AC3E}">
        <p14:creationId xmlns:p14="http://schemas.microsoft.com/office/powerpoint/2010/main" val="1325057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10</a:t>
            </a:fld>
            <a:endParaRPr lang="en-GB" dirty="0"/>
          </a:p>
        </p:txBody>
      </p:sp>
    </p:spTree>
    <p:extLst>
      <p:ext uri="{BB962C8B-B14F-4D97-AF65-F5344CB8AC3E}">
        <p14:creationId xmlns:p14="http://schemas.microsoft.com/office/powerpoint/2010/main" val="1429674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11</a:t>
            </a:fld>
            <a:endParaRPr lang="en-GB" dirty="0"/>
          </a:p>
        </p:txBody>
      </p:sp>
    </p:spTree>
    <p:extLst>
      <p:ext uri="{BB962C8B-B14F-4D97-AF65-F5344CB8AC3E}">
        <p14:creationId xmlns:p14="http://schemas.microsoft.com/office/powerpoint/2010/main" val="1419216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12</a:t>
            </a:fld>
            <a:endParaRPr lang="en-GB" dirty="0"/>
          </a:p>
        </p:txBody>
      </p:sp>
    </p:spTree>
    <p:extLst>
      <p:ext uri="{BB962C8B-B14F-4D97-AF65-F5344CB8AC3E}">
        <p14:creationId xmlns:p14="http://schemas.microsoft.com/office/powerpoint/2010/main" val="4141615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fr-FR" dirty="0"/>
          </a:p>
        </p:txBody>
      </p:sp>
      <p:sp>
        <p:nvSpPr>
          <p:cNvPr id="4" name="Slide Number Placeholder 3"/>
          <p:cNvSpPr>
            <a:spLocks noGrp="1"/>
          </p:cNvSpPr>
          <p:nvPr>
            <p:ph type="sldNum" sz="quarter" idx="5"/>
          </p:nvPr>
        </p:nvSpPr>
        <p:spPr/>
        <p:txBody>
          <a:bodyPr/>
          <a:lstStyle/>
          <a:p>
            <a:fld id="{A5218154-7734-3F40-80EB-A48166DB1DD3}" type="slidenum">
              <a:rPr lang="en-GB" smtClean="0"/>
              <a:t>14</a:t>
            </a:fld>
            <a:endParaRPr lang="en-GB" dirty="0"/>
          </a:p>
        </p:txBody>
      </p:sp>
    </p:spTree>
    <p:extLst>
      <p:ext uri="{BB962C8B-B14F-4D97-AF65-F5344CB8AC3E}">
        <p14:creationId xmlns:p14="http://schemas.microsoft.com/office/powerpoint/2010/main" val="3386035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2</a:t>
            </a:fld>
            <a:endParaRPr lang="en-GB" dirty="0"/>
          </a:p>
        </p:txBody>
      </p:sp>
    </p:spTree>
    <p:extLst>
      <p:ext uri="{BB962C8B-B14F-4D97-AF65-F5344CB8AC3E}">
        <p14:creationId xmlns:p14="http://schemas.microsoft.com/office/powerpoint/2010/main" val="1098637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3</a:t>
            </a:fld>
            <a:endParaRPr lang="en-GB" dirty="0"/>
          </a:p>
        </p:txBody>
      </p:sp>
    </p:spTree>
    <p:extLst>
      <p:ext uri="{BB962C8B-B14F-4D97-AF65-F5344CB8AC3E}">
        <p14:creationId xmlns:p14="http://schemas.microsoft.com/office/powerpoint/2010/main" val="1227622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4</a:t>
            </a:fld>
            <a:endParaRPr lang="en-GB" dirty="0"/>
          </a:p>
        </p:txBody>
      </p:sp>
    </p:spTree>
    <p:extLst>
      <p:ext uri="{BB962C8B-B14F-4D97-AF65-F5344CB8AC3E}">
        <p14:creationId xmlns:p14="http://schemas.microsoft.com/office/powerpoint/2010/main" val="246237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5</a:t>
            </a:fld>
            <a:endParaRPr lang="en-GB" dirty="0"/>
          </a:p>
        </p:txBody>
      </p:sp>
    </p:spTree>
    <p:extLst>
      <p:ext uri="{BB962C8B-B14F-4D97-AF65-F5344CB8AC3E}">
        <p14:creationId xmlns:p14="http://schemas.microsoft.com/office/powerpoint/2010/main" val="4251523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6</a:t>
            </a:fld>
            <a:endParaRPr lang="en-GB" dirty="0"/>
          </a:p>
        </p:txBody>
      </p:sp>
    </p:spTree>
    <p:extLst>
      <p:ext uri="{BB962C8B-B14F-4D97-AF65-F5344CB8AC3E}">
        <p14:creationId xmlns:p14="http://schemas.microsoft.com/office/powerpoint/2010/main" val="1687517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fr-FR" dirty="0"/>
          </a:p>
        </p:txBody>
      </p:sp>
      <p:sp>
        <p:nvSpPr>
          <p:cNvPr id="4" name="Slide Number Placeholder 3"/>
          <p:cNvSpPr>
            <a:spLocks noGrp="1"/>
          </p:cNvSpPr>
          <p:nvPr>
            <p:ph type="sldNum" sz="quarter" idx="5"/>
          </p:nvPr>
        </p:nvSpPr>
        <p:spPr/>
        <p:txBody>
          <a:bodyPr/>
          <a:lstStyle/>
          <a:p>
            <a:fld id="{A5218154-7734-3F40-80EB-A48166DB1DD3}" type="slidenum">
              <a:rPr lang="en-GB" smtClean="0"/>
              <a:t>7</a:t>
            </a:fld>
            <a:endParaRPr lang="en-GB" dirty="0"/>
          </a:p>
        </p:txBody>
      </p:sp>
    </p:spTree>
    <p:extLst>
      <p:ext uri="{BB962C8B-B14F-4D97-AF65-F5344CB8AC3E}">
        <p14:creationId xmlns:p14="http://schemas.microsoft.com/office/powerpoint/2010/main" val="2444152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8</a:t>
            </a:fld>
            <a:endParaRPr lang="en-GB" dirty="0"/>
          </a:p>
        </p:txBody>
      </p:sp>
    </p:spTree>
    <p:extLst>
      <p:ext uri="{BB962C8B-B14F-4D97-AF65-F5344CB8AC3E}">
        <p14:creationId xmlns:p14="http://schemas.microsoft.com/office/powerpoint/2010/main" val="71518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9</a:t>
            </a:fld>
            <a:endParaRPr lang="en-GB" dirty="0"/>
          </a:p>
        </p:txBody>
      </p:sp>
    </p:spTree>
    <p:extLst>
      <p:ext uri="{BB962C8B-B14F-4D97-AF65-F5344CB8AC3E}">
        <p14:creationId xmlns:p14="http://schemas.microsoft.com/office/powerpoint/2010/main" val="3649556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E8D67A54-C093-984E-89B4-21B43E3D1CE6}"/>
              </a:ext>
            </a:extLst>
          </p:cNvPr>
          <p:cNvSpPr>
            <a:spLocks noGrp="1"/>
          </p:cNvSpPr>
          <p:nvPr>
            <p:ph type="pic" sz="quarter" idx="13"/>
          </p:nvPr>
        </p:nvSpPr>
        <p:spPr>
          <a:xfrm>
            <a:off x="1693" y="0"/>
            <a:ext cx="12188402" cy="5740400"/>
          </a:xfrm>
          <a:custGeom>
            <a:avLst/>
            <a:gdLst>
              <a:gd name="connsiteX0" fmla="*/ 0 w 12188402"/>
              <a:gd name="connsiteY0" fmla="*/ 0 h 5740400"/>
              <a:gd name="connsiteX1" fmla="*/ 12188402 w 12188402"/>
              <a:gd name="connsiteY1" fmla="*/ 0 h 5740400"/>
              <a:gd name="connsiteX2" fmla="*/ 12188402 w 12188402"/>
              <a:gd name="connsiteY2" fmla="*/ 5077042 h 5740400"/>
              <a:gd name="connsiteX3" fmla="*/ 10512200 w 12188402"/>
              <a:gd name="connsiteY3" fmla="*/ 5710867 h 5740400"/>
              <a:gd name="connsiteX4" fmla="*/ 10362197 w 12188402"/>
              <a:gd name="connsiteY4" fmla="*/ 5740400 h 5740400"/>
              <a:gd name="connsiteX5" fmla="*/ 8893657 w 12188402"/>
              <a:gd name="connsiteY5" fmla="*/ 5740400 h 5740400"/>
              <a:gd name="connsiteX6" fmla="*/ 8767667 w 12188402"/>
              <a:gd name="connsiteY6" fmla="*/ 5705440 h 5740400"/>
              <a:gd name="connsiteX7" fmla="*/ 5611395 w 12188402"/>
              <a:gd name="connsiteY7" fmla="*/ 3759757 h 5740400"/>
              <a:gd name="connsiteX8" fmla="*/ 4627722 w 12188402"/>
              <a:gd name="connsiteY8" fmla="*/ 3428429 h 5740400"/>
              <a:gd name="connsiteX9" fmla="*/ 4034583 w 12188402"/>
              <a:gd name="connsiteY9" fmla="*/ 3487387 h 5740400"/>
              <a:gd name="connsiteX10" fmla="*/ 1459426 w 12188402"/>
              <a:gd name="connsiteY10" fmla="*/ 4324703 h 5740400"/>
              <a:gd name="connsiteX11" fmla="*/ 0 w 12188402"/>
              <a:gd name="connsiteY11" fmla="*/ 3766677 h 574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8402" h="5740400">
                <a:moveTo>
                  <a:pt x="0" y="0"/>
                </a:moveTo>
                <a:lnTo>
                  <a:pt x="12188402" y="0"/>
                </a:lnTo>
                <a:lnTo>
                  <a:pt x="12188402" y="5077042"/>
                </a:lnTo>
                <a:cubicBezTo>
                  <a:pt x="12188402" y="5077042"/>
                  <a:pt x="11441512" y="5503288"/>
                  <a:pt x="10512200" y="5710867"/>
                </a:cubicBezTo>
                <a:lnTo>
                  <a:pt x="10362197" y="5740400"/>
                </a:lnTo>
                <a:lnTo>
                  <a:pt x="8893657" y="5740400"/>
                </a:lnTo>
                <a:lnTo>
                  <a:pt x="8767667" y="5705440"/>
                </a:lnTo>
                <a:cubicBezTo>
                  <a:pt x="7376864" y="5284244"/>
                  <a:pt x="5611395" y="3759757"/>
                  <a:pt x="5611395" y="3759757"/>
                </a:cubicBezTo>
                <a:lnTo>
                  <a:pt x="4627722" y="3428429"/>
                </a:lnTo>
                <a:lnTo>
                  <a:pt x="4034583" y="3487387"/>
                </a:lnTo>
                <a:cubicBezTo>
                  <a:pt x="4034583" y="3487387"/>
                  <a:pt x="2344901" y="4338820"/>
                  <a:pt x="1459426" y="4324703"/>
                </a:cubicBezTo>
                <a:cubicBezTo>
                  <a:pt x="572822" y="4310310"/>
                  <a:pt x="0" y="3766677"/>
                  <a:pt x="0" y="3766677"/>
                </a:cubicBezTo>
                <a:close/>
              </a:path>
            </a:pathLst>
          </a:custGeom>
          <a:solidFill>
            <a:schemeClr val="tx1">
              <a:lumMod val="65000"/>
              <a:lumOff val="35000"/>
            </a:schemeClr>
          </a:solidFill>
        </p:spPr>
        <p:txBody>
          <a:bodyPr wrap="square" anchor="ctr">
            <a:noAutofit/>
          </a:bodyPr>
          <a:lstStyle>
            <a:lvl1pPr algn="ctr">
              <a:buNone/>
              <a:defRPr/>
            </a:lvl1pPr>
          </a:lstStyle>
          <a:p>
            <a:r>
              <a:rPr lang="ar-SA" dirty="0"/>
              <a:t>انقر فوق الأيقونة لإضافة صورة</a:t>
            </a:r>
            <a:endParaRPr lang="fr-FR" dirty="0"/>
          </a:p>
        </p:txBody>
      </p:sp>
      <p:sp>
        <p:nvSpPr>
          <p:cNvPr id="2" name="Title 1">
            <a:extLst>
              <a:ext uri="{FF2B5EF4-FFF2-40B4-BE49-F238E27FC236}">
                <a16:creationId xmlns:a16="http://schemas.microsoft.com/office/drawing/2014/main" id="{58D64917-7E4E-6645-A934-D76B1C7D3A38}"/>
              </a:ext>
            </a:extLst>
          </p:cNvPr>
          <p:cNvSpPr>
            <a:spLocks noGrp="1"/>
          </p:cNvSpPr>
          <p:nvPr userDrawn="1">
            <p:ph type="ctrTitle"/>
          </p:nvPr>
        </p:nvSpPr>
        <p:spPr>
          <a:xfrm>
            <a:off x="478971" y="4678997"/>
            <a:ext cx="6003109" cy="1827165"/>
          </a:xfrm>
        </p:spPr>
        <p:txBody>
          <a:bodyPr anchor="ctr"/>
          <a:lstStyle>
            <a:lvl1pPr algn="ctr">
              <a:defRPr sz="4000" cap="all" baseline="0"/>
            </a:lvl1pPr>
          </a:lstStyle>
          <a:p>
            <a:r>
              <a:rPr lang="ar-SA"/>
              <a:t>انقر لتحرير نمط عنوان الشكل الرئيسي</a:t>
            </a:r>
            <a:endParaRPr lang="fr-FR" dirty="0"/>
          </a:p>
        </p:txBody>
      </p:sp>
    </p:spTree>
    <p:extLst>
      <p:ext uri="{BB962C8B-B14F-4D97-AF65-F5344CB8AC3E}">
        <p14:creationId xmlns:p14="http://schemas.microsoft.com/office/powerpoint/2010/main" val="4050969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29B09C9-A85C-A642-A3AB-303FC454D4A4}"/>
              </a:ext>
            </a:extLst>
          </p:cNvPr>
          <p:cNvSpPr>
            <a:spLocks noGrp="1"/>
          </p:cNvSpPr>
          <p:nvPr>
            <p:ph type="pic" sz="quarter" idx="13"/>
          </p:nvPr>
        </p:nvSpPr>
        <p:spPr>
          <a:xfrm>
            <a:off x="6746239" y="0"/>
            <a:ext cx="4749069" cy="3429000"/>
          </a:xfrm>
          <a:custGeom>
            <a:avLst/>
            <a:gdLst>
              <a:gd name="connsiteX0" fmla="*/ 147645 w 4749069"/>
              <a:gd name="connsiteY0" fmla="*/ 998 h 3429000"/>
              <a:gd name="connsiteX1" fmla="*/ 4237153 w 4749069"/>
              <a:gd name="connsiteY1" fmla="*/ 998 h 3429000"/>
              <a:gd name="connsiteX2" fmla="*/ 4237153 w 4749069"/>
              <a:gd name="connsiteY2" fmla="*/ 406200 h 3429000"/>
              <a:gd name="connsiteX3" fmla="*/ 4746129 w 4749069"/>
              <a:gd name="connsiteY3" fmla="*/ 2670408 h 3429000"/>
              <a:gd name="connsiteX4" fmla="*/ 4385631 w 4749069"/>
              <a:gd name="connsiteY4" fmla="*/ 3416964 h 3429000"/>
              <a:gd name="connsiteX5" fmla="*/ 4365751 w 4749069"/>
              <a:gd name="connsiteY5" fmla="*/ 3429000 h 3429000"/>
              <a:gd name="connsiteX6" fmla="*/ 3548252 w 4749069"/>
              <a:gd name="connsiteY6" fmla="*/ 3429000 h 3429000"/>
              <a:gd name="connsiteX7" fmla="*/ 2403933 w 4749069"/>
              <a:gd name="connsiteY7" fmla="*/ 2999593 h 3429000"/>
              <a:gd name="connsiteX8" fmla="*/ 657091 w 4749069"/>
              <a:gd name="connsiteY8" fmla="*/ 2913097 h 3429000"/>
              <a:gd name="connsiteX9" fmla="*/ 124763 w 4749069"/>
              <a:gd name="connsiteY9" fmla="*/ 2708832 h 3429000"/>
              <a:gd name="connsiteX10" fmla="*/ 0 w 4749069"/>
              <a:gd name="connsiteY10" fmla="*/ 2450995 h 3429000"/>
              <a:gd name="connsiteX11" fmla="*/ 0 w 4749069"/>
              <a:gd name="connsiteY11" fmla="*/ 1933575 h 3429000"/>
              <a:gd name="connsiteX12" fmla="*/ 304322 w 4749069"/>
              <a:gd name="connsiteY12" fmla="*/ 1031635 h 3429000"/>
              <a:gd name="connsiteX13" fmla="*/ 351479 w 4749069"/>
              <a:gd name="connsiteY13" fmla="*/ 467080 h 3429000"/>
              <a:gd name="connsiteX14" fmla="*/ 147208 w 4749069"/>
              <a:gd name="connsiteY14" fmla="*/ 0 h 3429000"/>
              <a:gd name="connsiteX15" fmla="*/ 147645 w 4749069"/>
              <a:gd name="connsiteY15" fmla="*/ 998 h 3429000"/>
              <a:gd name="connsiteX16" fmla="*/ 147208 w 4749069"/>
              <a:gd name="connsiteY16" fmla="*/ 998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49069" h="3429000">
                <a:moveTo>
                  <a:pt x="147645" y="998"/>
                </a:moveTo>
                <a:lnTo>
                  <a:pt x="4237153" y="998"/>
                </a:lnTo>
                <a:lnTo>
                  <a:pt x="4237153" y="406200"/>
                </a:lnTo>
                <a:cubicBezTo>
                  <a:pt x="4237153" y="406200"/>
                  <a:pt x="4794193" y="1747891"/>
                  <a:pt x="4746129" y="2670408"/>
                </a:cubicBezTo>
                <a:cubicBezTo>
                  <a:pt x="4725498" y="3074009"/>
                  <a:pt x="4562488" y="3295495"/>
                  <a:pt x="4385631" y="3416964"/>
                </a:cubicBezTo>
                <a:lnTo>
                  <a:pt x="4365751" y="3429000"/>
                </a:lnTo>
                <a:lnTo>
                  <a:pt x="3548252" y="3429000"/>
                </a:lnTo>
                <a:lnTo>
                  <a:pt x="2403933" y="2999593"/>
                </a:lnTo>
                <a:lnTo>
                  <a:pt x="657091" y="2913097"/>
                </a:lnTo>
                <a:lnTo>
                  <a:pt x="124763" y="2708832"/>
                </a:lnTo>
                <a:lnTo>
                  <a:pt x="0" y="2450995"/>
                </a:lnTo>
                <a:lnTo>
                  <a:pt x="0" y="1933575"/>
                </a:lnTo>
                <a:lnTo>
                  <a:pt x="304322" y="1031635"/>
                </a:lnTo>
                <a:lnTo>
                  <a:pt x="351479" y="467080"/>
                </a:lnTo>
                <a:close/>
                <a:moveTo>
                  <a:pt x="147208" y="0"/>
                </a:moveTo>
                <a:lnTo>
                  <a:pt x="147645" y="998"/>
                </a:lnTo>
                <a:lnTo>
                  <a:pt x="147208" y="998"/>
                </a:lnTo>
                <a:close/>
              </a:path>
            </a:pathLst>
          </a:custGeom>
          <a:solidFill>
            <a:schemeClr val="tx1">
              <a:lumMod val="65000"/>
              <a:lumOff val="35000"/>
            </a:schemeClr>
          </a:solidFill>
        </p:spPr>
        <p:txBody>
          <a:bodyPr wrap="square" anchor="ctr">
            <a:noAutofit/>
          </a:bodyPr>
          <a:lstStyle>
            <a:lvl1pPr algn="ctr">
              <a:buNone/>
              <a:defRPr/>
            </a:lvl1pPr>
          </a:lstStyle>
          <a:p>
            <a:r>
              <a:rPr lang="ar-SA" dirty="0"/>
              <a:t>انقر فوق الأيقونة لإضافة صورة</a:t>
            </a:r>
            <a:endParaRPr lang="fr-FR" dirty="0"/>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dirty="0"/>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dirty="0"/>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a:t>
            </a:fld>
            <a:endParaRPr lang="fr-FR" dirty="0"/>
          </a:p>
        </p:txBody>
      </p:sp>
      <p:sp>
        <p:nvSpPr>
          <p:cNvPr id="12" name="Title 1">
            <a:extLst>
              <a:ext uri="{FF2B5EF4-FFF2-40B4-BE49-F238E27FC236}">
                <a16:creationId xmlns:a16="http://schemas.microsoft.com/office/drawing/2014/main" id="{D5AF08BA-86DE-FD47-A932-058B85CE1441}"/>
              </a:ext>
            </a:extLst>
          </p:cNvPr>
          <p:cNvSpPr>
            <a:spLocks noGrp="1"/>
          </p:cNvSpPr>
          <p:nvPr>
            <p:ph type="title"/>
          </p:nvPr>
        </p:nvSpPr>
        <p:spPr>
          <a:xfrm>
            <a:off x="838200" y="365125"/>
            <a:ext cx="5440680" cy="1325563"/>
          </a:xfrm>
        </p:spPr>
        <p:txBody>
          <a:bodyPr/>
          <a:lstStyle/>
          <a:p>
            <a:r>
              <a:rPr lang="ar-SA"/>
              <a:t>انقر لتحرير نمط عنوان الشكل الرئيسي</a:t>
            </a:r>
            <a:endParaRPr lang="fr-FR" dirty="0"/>
          </a:p>
        </p:txBody>
      </p:sp>
      <p:sp>
        <p:nvSpPr>
          <p:cNvPr id="13" name="Content Placeholder 2">
            <a:extLst>
              <a:ext uri="{FF2B5EF4-FFF2-40B4-BE49-F238E27FC236}">
                <a16:creationId xmlns:a16="http://schemas.microsoft.com/office/drawing/2014/main" id="{9FB35468-9D66-534A-9D1B-3B5C5C1C56C5}"/>
              </a:ext>
            </a:extLst>
          </p:cNvPr>
          <p:cNvSpPr>
            <a:spLocks noGrp="1"/>
          </p:cNvSpPr>
          <p:nvPr>
            <p:ph idx="1"/>
          </p:nvPr>
        </p:nvSpPr>
        <p:spPr>
          <a:xfrm>
            <a:off x="838200" y="1825625"/>
            <a:ext cx="544068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fr-FR"/>
          </a:p>
        </p:txBody>
      </p:sp>
      <p:sp>
        <p:nvSpPr>
          <p:cNvPr id="14" name="Content Placeholder 2">
            <a:extLst>
              <a:ext uri="{FF2B5EF4-FFF2-40B4-BE49-F238E27FC236}">
                <a16:creationId xmlns:a16="http://schemas.microsoft.com/office/drawing/2014/main" id="{3A7722D8-D63C-A74B-824A-69AA874C3E7E}"/>
              </a:ext>
            </a:extLst>
          </p:cNvPr>
          <p:cNvSpPr>
            <a:spLocks noGrp="1"/>
          </p:cNvSpPr>
          <p:nvPr>
            <p:ph idx="14"/>
          </p:nvPr>
        </p:nvSpPr>
        <p:spPr>
          <a:xfrm>
            <a:off x="6510018" y="4013199"/>
            <a:ext cx="4838701" cy="2163763"/>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fr-FR"/>
          </a:p>
        </p:txBody>
      </p:sp>
    </p:spTree>
    <p:extLst>
      <p:ext uri="{BB962C8B-B14F-4D97-AF65-F5344CB8AC3E}">
        <p14:creationId xmlns:p14="http://schemas.microsoft.com/office/powerpoint/2010/main" val="1819905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6DC287C2-06F4-3445-AF12-AA40C2CAF3CD}"/>
              </a:ext>
            </a:extLst>
          </p:cNvPr>
          <p:cNvSpPr>
            <a:spLocks noGrp="1"/>
          </p:cNvSpPr>
          <p:nvPr>
            <p:ph type="pic" sz="quarter" idx="13"/>
          </p:nvPr>
        </p:nvSpPr>
        <p:spPr>
          <a:xfrm>
            <a:off x="1" y="0"/>
            <a:ext cx="6181601" cy="6858000"/>
          </a:xfrm>
          <a:custGeom>
            <a:avLst/>
            <a:gdLst>
              <a:gd name="connsiteX0" fmla="*/ 0 w 6181601"/>
              <a:gd name="connsiteY0" fmla="*/ 0 h 6858000"/>
              <a:gd name="connsiteX1" fmla="*/ 3905695 w 6181601"/>
              <a:gd name="connsiteY1" fmla="*/ 0 h 6858000"/>
              <a:gd name="connsiteX2" fmla="*/ 6073528 w 6181601"/>
              <a:gd name="connsiteY2" fmla="*/ 2935288 h 6858000"/>
              <a:gd name="connsiteX3" fmla="*/ 6181601 w 6181601"/>
              <a:gd name="connsiteY3" fmla="*/ 3391258 h 6858000"/>
              <a:gd name="connsiteX4" fmla="*/ 6181601 w 6181601"/>
              <a:gd name="connsiteY4" fmla="*/ 3978653 h 6858000"/>
              <a:gd name="connsiteX5" fmla="*/ 6045984 w 6181601"/>
              <a:gd name="connsiteY5" fmla="*/ 4390390 h 6858000"/>
              <a:gd name="connsiteX6" fmla="*/ 5884781 w 6181601"/>
              <a:gd name="connsiteY6" fmla="*/ 4712018 h 6858000"/>
              <a:gd name="connsiteX7" fmla="*/ 5405811 w 6181601"/>
              <a:gd name="connsiteY7" fmla="*/ 5281613 h 6858000"/>
              <a:gd name="connsiteX8" fmla="*/ 5150959 w 6181601"/>
              <a:gd name="connsiteY8" fmla="*/ 5545138 h 6858000"/>
              <a:gd name="connsiteX9" fmla="*/ 3801608 w 6181601"/>
              <a:gd name="connsiteY9" fmla="*/ 6858000 h 6858000"/>
              <a:gd name="connsiteX10" fmla="*/ 0 w 6181601"/>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81601" h="6858000">
                <a:moveTo>
                  <a:pt x="0" y="0"/>
                </a:moveTo>
                <a:lnTo>
                  <a:pt x="3905695" y="0"/>
                </a:lnTo>
                <a:lnTo>
                  <a:pt x="6073528" y="2935288"/>
                </a:lnTo>
                <a:lnTo>
                  <a:pt x="6181601" y="3391258"/>
                </a:lnTo>
                <a:lnTo>
                  <a:pt x="6181601" y="3978653"/>
                </a:lnTo>
                <a:lnTo>
                  <a:pt x="6045984" y="4390390"/>
                </a:lnTo>
                <a:lnTo>
                  <a:pt x="5884781" y="4712018"/>
                </a:lnTo>
                <a:lnTo>
                  <a:pt x="5405811" y="5281613"/>
                </a:lnTo>
                <a:lnTo>
                  <a:pt x="5150959" y="5545138"/>
                </a:lnTo>
                <a:lnTo>
                  <a:pt x="3801608" y="6858000"/>
                </a:lnTo>
                <a:lnTo>
                  <a:pt x="0" y="6858000"/>
                </a:lnTo>
                <a:close/>
              </a:path>
            </a:pathLst>
          </a:custGeom>
          <a:solidFill>
            <a:schemeClr val="tx1">
              <a:lumMod val="65000"/>
              <a:lumOff val="35000"/>
            </a:schemeClr>
          </a:solidFill>
        </p:spPr>
        <p:txBody>
          <a:bodyPr wrap="square" anchor="ctr">
            <a:noAutofit/>
          </a:bodyPr>
          <a:lstStyle>
            <a:lvl1pPr algn="ctr">
              <a:buNone/>
              <a:defRPr/>
            </a:lvl1pPr>
          </a:lstStyle>
          <a:p>
            <a:r>
              <a:rPr lang="ar-SA" dirty="0"/>
              <a:t>انقر فوق الأيقونة لإضافة صورة</a:t>
            </a:r>
            <a:endParaRPr lang="fr-FR" dirty="0"/>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dirty="0"/>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dirty="0"/>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a:t>
            </a:fld>
            <a:endParaRPr lang="fr-FR" dirty="0"/>
          </a:p>
        </p:txBody>
      </p:sp>
      <p:sp>
        <p:nvSpPr>
          <p:cNvPr id="12" name="Title 1">
            <a:extLst>
              <a:ext uri="{FF2B5EF4-FFF2-40B4-BE49-F238E27FC236}">
                <a16:creationId xmlns:a16="http://schemas.microsoft.com/office/drawing/2014/main" id="{EF8A458F-177A-434A-AACD-69398E59A758}"/>
              </a:ext>
            </a:extLst>
          </p:cNvPr>
          <p:cNvSpPr>
            <a:spLocks noGrp="1"/>
          </p:cNvSpPr>
          <p:nvPr>
            <p:ph type="title"/>
          </p:nvPr>
        </p:nvSpPr>
        <p:spPr>
          <a:xfrm>
            <a:off x="5648960" y="365125"/>
            <a:ext cx="5704839" cy="1325563"/>
          </a:xfrm>
        </p:spPr>
        <p:txBody>
          <a:bodyPr/>
          <a:lstStyle/>
          <a:p>
            <a:r>
              <a:rPr lang="ar-SA"/>
              <a:t>انقر لتحرير نمط عنوان الشكل الرئيسي</a:t>
            </a:r>
            <a:endParaRPr lang="fr-FR" dirty="0"/>
          </a:p>
        </p:txBody>
      </p:sp>
      <p:sp>
        <p:nvSpPr>
          <p:cNvPr id="13" name="Content Placeholder 2">
            <a:extLst>
              <a:ext uri="{FF2B5EF4-FFF2-40B4-BE49-F238E27FC236}">
                <a16:creationId xmlns:a16="http://schemas.microsoft.com/office/drawing/2014/main" id="{127BFCF9-6754-5948-B9F2-B0A6C6F3E500}"/>
              </a:ext>
            </a:extLst>
          </p:cNvPr>
          <p:cNvSpPr>
            <a:spLocks noGrp="1"/>
          </p:cNvSpPr>
          <p:nvPr>
            <p:ph idx="1"/>
          </p:nvPr>
        </p:nvSpPr>
        <p:spPr>
          <a:xfrm>
            <a:off x="6556548" y="1825625"/>
            <a:ext cx="4797251"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fr-FR"/>
          </a:p>
        </p:txBody>
      </p:sp>
    </p:spTree>
    <p:extLst>
      <p:ext uri="{BB962C8B-B14F-4D97-AF65-F5344CB8AC3E}">
        <p14:creationId xmlns:p14="http://schemas.microsoft.com/office/powerpoint/2010/main" val="323683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E74ED8EB-86D0-B748-B3BE-2FB2FA505B50}"/>
              </a:ext>
            </a:extLst>
          </p:cNvPr>
          <p:cNvSpPr>
            <a:spLocks noGrp="1"/>
          </p:cNvSpPr>
          <p:nvPr>
            <p:ph type="pic" sz="quarter" idx="13"/>
          </p:nvPr>
        </p:nvSpPr>
        <p:spPr>
          <a:xfrm>
            <a:off x="1" y="2"/>
            <a:ext cx="8093315" cy="3992879"/>
          </a:xfrm>
          <a:custGeom>
            <a:avLst/>
            <a:gdLst>
              <a:gd name="connsiteX0" fmla="*/ 0 w 8093315"/>
              <a:gd name="connsiteY0" fmla="*/ 0 h 3992879"/>
              <a:gd name="connsiteX1" fmla="*/ 8093315 w 8093315"/>
              <a:gd name="connsiteY1" fmla="*/ 0 h 3992879"/>
              <a:gd name="connsiteX2" fmla="*/ 6750424 w 8093315"/>
              <a:gd name="connsiteY2" fmla="*/ 1147058 h 3992879"/>
              <a:gd name="connsiteX3" fmla="*/ 3621384 w 8093315"/>
              <a:gd name="connsiteY3" fmla="*/ 1834944 h 3992879"/>
              <a:gd name="connsiteX4" fmla="*/ 2649437 w 8093315"/>
              <a:gd name="connsiteY4" fmla="*/ 2358326 h 3992879"/>
              <a:gd name="connsiteX5" fmla="*/ 1865959 w 8093315"/>
              <a:gd name="connsiteY5" fmla="*/ 3198494 h 3992879"/>
              <a:gd name="connsiteX6" fmla="*/ 1272449 w 8093315"/>
              <a:gd name="connsiteY6" fmla="*/ 3745737 h 3992879"/>
              <a:gd name="connsiteX7" fmla="*/ 564854 w 8093315"/>
              <a:gd name="connsiteY7" fmla="*/ 3992879 h 3992879"/>
              <a:gd name="connsiteX8" fmla="*/ 0 w 8093315"/>
              <a:gd name="connsiteY8" fmla="*/ 3992879 h 3992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93315" h="3992879">
                <a:moveTo>
                  <a:pt x="0" y="0"/>
                </a:moveTo>
                <a:lnTo>
                  <a:pt x="8093315" y="0"/>
                </a:lnTo>
                <a:cubicBezTo>
                  <a:pt x="8093315" y="0"/>
                  <a:pt x="7519289" y="711746"/>
                  <a:pt x="6750424" y="1147058"/>
                </a:cubicBezTo>
                <a:cubicBezTo>
                  <a:pt x="5980810" y="1582176"/>
                  <a:pt x="3621384" y="1834944"/>
                  <a:pt x="3621384" y="1834944"/>
                </a:cubicBezTo>
                <a:lnTo>
                  <a:pt x="2649437" y="2358326"/>
                </a:lnTo>
                <a:lnTo>
                  <a:pt x="1865959" y="3198494"/>
                </a:lnTo>
                <a:lnTo>
                  <a:pt x="1272449" y="3745737"/>
                </a:lnTo>
                <a:lnTo>
                  <a:pt x="564854" y="3992879"/>
                </a:lnTo>
                <a:lnTo>
                  <a:pt x="0" y="3992879"/>
                </a:lnTo>
                <a:close/>
              </a:path>
            </a:pathLst>
          </a:custGeom>
          <a:solidFill>
            <a:schemeClr val="tx1">
              <a:lumMod val="65000"/>
              <a:lumOff val="35000"/>
            </a:schemeClr>
          </a:solidFill>
        </p:spPr>
        <p:txBody>
          <a:bodyPr wrap="square" anchor="ctr">
            <a:noAutofit/>
          </a:bodyPr>
          <a:lstStyle>
            <a:lvl1pPr algn="l">
              <a:buNone/>
              <a:defRPr/>
            </a:lvl1pPr>
          </a:lstStyle>
          <a:p>
            <a:r>
              <a:rPr lang="ar-SA" dirty="0"/>
              <a:t>انقر فوق الأيقونة لإضافة صورة</a:t>
            </a:r>
            <a:endParaRPr lang="fr-FR" dirty="0"/>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dirty="0"/>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dirty="0"/>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a:t>
            </a:fld>
            <a:endParaRPr lang="fr-FR" dirty="0"/>
          </a:p>
        </p:txBody>
      </p:sp>
      <p:sp>
        <p:nvSpPr>
          <p:cNvPr id="12" name="Title 1">
            <a:extLst>
              <a:ext uri="{FF2B5EF4-FFF2-40B4-BE49-F238E27FC236}">
                <a16:creationId xmlns:a16="http://schemas.microsoft.com/office/drawing/2014/main" id="{7C8D23BF-72FC-F044-95CC-3D438D3D34EB}"/>
              </a:ext>
            </a:extLst>
          </p:cNvPr>
          <p:cNvSpPr>
            <a:spLocks noGrp="1"/>
          </p:cNvSpPr>
          <p:nvPr>
            <p:ph type="title"/>
          </p:nvPr>
        </p:nvSpPr>
        <p:spPr>
          <a:xfrm>
            <a:off x="7477760" y="365125"/>
            <a:ext cx="3876040" cy="2235835"/>
          </a:xfrm>
        </p:spPr>
        <p:txBody>
          <a:bodyPr/>
          <a:lstStyle>
            <a:lvl1pPr algn="ctr">
              <a:defRPr/>
            </a:lvl1pPr>
          </a:lstStyle>
          <a:p>
            <a:r>
              <a:rPr lang="ar-SA"/>
              <a:t>انقر لتحرير نمط عنوان الشكل الرئيسي</a:t>
            </a:r>
            <a:endParaRPr lang="fr-FR" dirty="0"/>
          </a:p>
        </p:txBody>
      </p:sp>
      <p:sp>
        <p:nvSpPr>
          <p:cNvPr id="13" name="Content Placeholder 2">
            <a:extLst>
              <a:ext uri="{FF2B5EF4-FFF2-40B4-BE49-F238E27FC236}">
                <a16:creationId xmlns:a16="http://schemas.microsoft.com/office/drawing/2014/main" id="{671061B1-82A9-A247-A86D-F4E5809EF76A}"/>
              </a:ext>
            </a:extLst>
          </p:cNvPr>
          <p:cNvSpPr>
            <a:spLocks noGrp="1"/>
          </p:cNvSpPr>
          <p:nvPr>
            <p:ph idx="1"/>
          </p:nvPr>
        </p:nvSpPr>
        <p:spPr>
          <a:xfrm>
            <a:off x="2519680" y="2783840"/>
            <a:ext cx="8834120" cy="3393122"/>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fr-FR" dirty="0"/>
          </a:p>
        </p:txBody>
      </p:sp>
    </p:spTree>
    <p:extLst>
      <p:ext uri="{BB962C8B-B14F-4D97-AF65-F5344CB8AC3E}">
        <p14:creationId xmlns:p14="http://schemas.microsoft.com/office/powerpoint/2010/main" val="3861576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429A9CF-45C9-BA40-81DC-3913F3EEA88E}"/>
              </a:ext>
            </a:extLst>
          </p:cNvPr>
          <p:cNvSpPr>
            <a:spLocks noGrp="1"/>
          </p:cNvSpPr>
          <p:nvPr>
            <p:ph type="pic" sz="quarter" idx="13"/>
          </p:nvPr>
        </p:nvSpPr>
        <p:spPr>
          <a:xfrm>
            <a:off x="5757520" y="1362219"/>
            <a:ext cx="6426160" cy="5495781"/>
          </a:xfrm>
          <a:custGeom>
            <a:avLst/>
            <a:gdLst>
              <a:gd name="connsiteX0" fmla="*/ 4820716 w 6426160"/>
              <a:gd name="connsiteY0" fmla="*/ 2333 h 5495781"/>
              <a:gd name="connsiteX1" fmla="*/ 6426160 w 6426160"/>
              <a:gd name="connsiteY1" fmla="*/ 776559 h 5495781"/>
              <a:gd name="connsiteX2" fmla="*/ 6426160 w 6426160"/>
              <a:gd name="connsiteY2" fmla="*/ 5495781 h 5495781"/>
              <a:gd name="connsiteX3" fmla="*/ 0 w 6426160"/>
              <a:gd name="connsiteY3" fmla="*/ 5495781 h 5495781"/>
              <a:gd name="connsiteX4" fmla="*/ 1516693 w 6426160"/>
              <a:gd name="connsiteY4" fmla="*/ 3540019 h 5495781"/>
              <a:gd name="connsiteX5" fmla="*/ 3526058 w 6426160"/>
              <a:gd name="connsiteY5" fmla="*/ 1830942 h 5495781"/>
              <a:gd name="connsiteX6" fmla="*/ 4411440 w 6426160"/>
              <a:gd name="connsiteY6" fmla="*/ 83211 h 5495781"/>
              <a:gd name="connsiteX7" fmla="*/ 4820716 w 6426160"/>
              <a:gd name="connsiteY7" fmla="*/ 2333 h 549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26160" h="5495781">
                <a:moveTo>
                  <a:pt x="4820716" y="2333"/>
                </a:moveTo>
                <a:cubicBezTo>
                  <a:pt x="5744189" y="-49405"/>
                  <a:pt x="6426160" y="776559"/>
                  <a:pt x="6426160" y="776559"/>
                </a:cubicBezTo>
                <a:lnTo>
                  <a:pt x="6426160" y="5495781"/>
                </a:lnTo>
                <a:lnTo>
                  <a:pt x="0" y="5495781"/>
                </a:lnTo>
                <a:cubicBezTo>
                  <a:pt x="0" y="5495781"/>
                  <a:pt x="0" y="4110427"/>
                  <a:pt x="1516693" y="3540019"/>
                </a:cubicBezTo>
                <a:cubicBezTo>
                  <a:pt x="3033386" y="2969611"/>
                  <a:pt x="3487084" y="2331022"/>
                  <a:pt x="3526058" y="1830942"/>
                </a:cubicBezTo>
                <a:cubicBezTo>
                  <a:pt x="3565031" y="1331130"/>
                  <a:pt x="3287754" y="468672"/>
                  <a:pt x="4411440" y="83211"/>
                </a:cubicBezTo>
                <a:cubicBezTo>
                  <a:pt x="4551938" y="35028"/>
                  <a:pt x="4688791" y="9724"/>
                  <a:pt x="4820716" y="2333"/>
                </a:cubicBezTo>
                <a:close/>
              </a:path>
            </a:pathLst>
          </a:custGeom>
          <a:solidFill>
            <a:schemeClr val="tx1">
              <a:lumMod val="65000"/>
              <a:lumOff val="35000"/>
            </a:schemeClr>
          </a:solidFill>
        </p:spPr>
        <p:txBody>
          <a:bodyPr wrap="square" anchor="ctr">
            <a:noAutofit/>
          </a:bodyPr>
          <a:lstStyle>
            <a:lvl1pPr algn="ctr">
              <a:buNone/>
              <a:defRPr/>
            </a:lvl1pPr>
          </a:lstStyle>
          <a:p>
            <a:r>
              <a:rPr lang="ar-SA" dirty="0"/>
              <a:t>انقر فوق الأيقونة لإضافة صورة</a:t>
            </a:r>
            <a:endParaRPr lang="fr-FR" dirty="0"/>
          </a:p>
        </p:txBody>
      </p:sp>
      <p:sp>
        <p:nvSpPr>
          <p:cNvPr id="4" name="Date Placeholder 3">
            <a:extLst>
              <a:ext uri="{FF2B5EF4-FFF2-40B4-BE49-F238E27FC236}">
                <a16:creationId xmlns:a16="http://schemas.microsoft.com/office/drawing/2014/main" id="{52196416-7B5D-C849-AC75-A364AA38F800}"/>
              </a:ext>
            </a:extLst>
          </p:cNvPr>
          <p:cNvSpPr>
            <a:spLocks noGrp="1"/>
          </p:cNvSpPr>
          <p:nvPr>
            <p:ph type="dt" sz="half" idx="10"/>
          </p:nvPr>
        </p:nvSpPr>
        <p:spPr/>
        <p:txBody>
          <a:bodyPr/>
          <a:lstStyle/>
          <a:p>
            <a:r>
              <a:rPr lang="fr-FR" dirty="0"/>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p:ph type="ftr" sz="quarter" idx="11"/>
          </p:nvPr>
        </p:nvSpPr>
        <p:spPr/>
        <p:txBody>
          <a:bodyPr/>
          <a:lstStyle/>
          <a:p>
            <a:r>
              <a:rPr lang="fr-FR" dirty="0"/>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p:ph type="sldNum" sz="quarter" idx="12"/>
          </p:nvPr>
        </p:nvSpPr>
        <p:spPr/>
        <p:txBody>
          <a:bodyPr/>
          <a:lstStyle/>
          <a:p>
            <a:fld id="{29E298FE-CD24-8C46-983A-691BFAE2F12E}" type="slidenum">
              <a:rPr lang="fr-FR" smtClean="0"/>
              <a:t>‹#›</a:t>
            </a:fld>
            <a:endParaRPr lang="fr-FR" dirty="0"/>
          </a:p>
        </p:txBody>
      </p:sp>
      <p:sp>
        <p:nvSpPr>
          <p:cNvPr id="12" name="Title 1">
            <a:extLst>
              <a:ext uri="{FF2B5EF4-FFF2-40B4-BE49-F238E27FC236}">
                <a16:creationId xmlns:a16="http://schemas.microsoft.com/office/drawing/2014/main" id="{B0EE083E-AB0F-AC4C-8175-B14E77674616}"/>
              </a:ext>
            </a:extLst>
          </p:cNvPr>
          <p:cNvSpPr>
            <a:spLocks noGrp="1"/>
          </p:cNvSpPr>
          <p:nvPr>
            <p:ph type="title"/>
          </p:nvPr>
        </p:nvSpPr>
        <p:spPr>
          <a:xfrm>
            <a:off x="838200" y="365126"/>
            <a:ext cx="8671560" cy="997094"/>
          </a:xfrm>
        </p:spPr>
        <p:txBody>
          <a:bodyPr/>
          <a:lstStyle/>
          <a:p>
            <a:r>
              <a:rPr lang="ar-SA"/>
              <a:t>انقر لتحرير نمط عنوان الشكل الرئيسي</a:t>
            </a:r>
            <a:endParaRPr lang="fr-FR" dirty="0"/>
          </a:p>
        </p:txBody>
      </p:sp>
      <p:sp>
        <p:nvSpPr>
          <p:cNvPr id="13" name="Content Placeholder 2">
            <a:extLst>
              <a:ext uri="{FF2B5EF4-FFF2-40B4-BE49-F238E27FC236}">
                <a16:creationId xmlns:a16="http://schemas.microsoft.com/office/drawing/2014/main" id="{C9C45E6F-A3B4-7A4B-A988-2A65F8326291}"/>
              </a:ext>
            </a:extLst>
          </p:cNvPr>
          <p:cNvSpPr>
            <a:spLocks noGrp="1"/>
          </p:cNvSpPr>
          <p:nvPr>
            <p:ph idx="1"/>
          </p:nvPr>
        </p:nvSpPr>
        <p:spPr>
          <a:xfrm>
            <a:off x="838200" y="1572295"/>
            <a:ext cx="7772400" cy="460466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fr-FR"/>
          </a:p>
        </p:txBody>
      </p:sp>
    </p:spTree>
    <p:extLst>
      <p:ext uri="{BB962C8B-B14F-4D97-AF65-F5344CB8AC3E}">
        <p14:creationId xmlns:p14="http://schemas.microsoft.com/office/powerpoint/2010/main" val="622392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315F29D-854A-3F4E-8D3B-F846A9F31CE4}"/>
              </a:ext>
            </a:extLst>
          </p:cNvPr>
          <p:cNvSpPr>
            <a:spLocks noGrp="1"/>
          </p:cNvSpPr>
          <p:nvPr>
            <p:ph type="pic" sz="quarter" idx="13"/>
          </p:nvPr>
        </p:nvSpPr>
        <p:spPr>
          <a:xfrm>
            <a:off x="0" y="1"/>
            <a:ext cx="4175892" cy="6856082"/>
          </a:xfrm>
          <a:custGeom>
            <a:avLst/>
            <a:gdLst>
              <a:gd name="connsiteX0" fmla="*/ 0 w 4175892"/>
              <a:gd name="connsiteY0" fmla="*/ 0 h 6856082"/>
              <a:gd name="connsiteX1" fmla="*/ 3888606 w 4175892"/>
              <a:gd name="connsiteY1" fmla="*/ 0 h 6856082"/>
              <a:gd name="connsiteX2" fmla="*/ 4175892 w 4175892"/>
              <a:gd name="connsiteY2" fmla="*/ 1251553 h 6856082"/>
              <a:gd name="connsiteX3" fmla="*/ 3005676 w 4175892"/>
              <a:gd name="connsiteY3" fmla="*/ 2452319 h 6856082"/>
              <a:gd name="connsiteX4" fmla="*/ 3030615 w 4175892"/>
              <a:gd name="connsiteY4" fmla="*/ 3771797 h 6856082"/>
              <a:gd name="connsiteX5" fmla="*/ 1596312 w 4175892"/>
              <a:gd name="connsiteY5" fmla="*/ 5503911 h 6856082"/>
              <a:gd name="connsiteX6" fmla="*/ 1670937 w 4175892"/>
              <a:gd name="connsiteY6" fmla="*/ 6856082 h 6856082"/>
              <a:gd name="connsiteX7" fmla="*/ 0 w 4175892"/>
              <a:gd name="connsiteY7" fmla="*/ 6856082 h 6856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5892" h="6856082">
                <a:moveTo>
                  <a:pt x="0" y="0"/>
                </a:moveTo>
                <a:lnTo>
                  <a:pt x="3888606" y="0"/>
                </a:lnTo>
                <a:cubicBezTo>
                  <a:pt x="3944091" y="823365"/>
                  <a:pt x="4175892" y="1251553"/>
                  <a:pt x="4175892" y="1251553"/>
                </a:cubicBezTo>
                <a:cubicBezTo>
                  <a:pt x="3645399" y="1313765"/>
                  <a:pt x="3164785" y="1734970"/>
                  <a:pt x="3005676" y="2452319"/>
                </a:cubicBezTo>
                <a:cubicBezTo>
                  <a:pt x="2846760" y="3169351"/>
                  <a:pt x="3030615" y="3771797"/>
                  <a:pt x="3030615" y="3771797"/>
                </a:cubicBezTo>
                <a:cubicBezTo>
                  <a:pt x="2186157" y="4105079"/>
                  <a:pt x="1798340" y="4830047"/>
                  <a:pt x="1596312" y="5503911"/>
                </a:cubicBezTo>
                <a:cubicBezTo>
                  <a:pt x="1394284" y="6178092"/>
                  <a:pt x="1670937" y="6856082"/>
                  <a:pt x="1670937" y="6856082"/>
                </a:cubicBezTo>
                <a:lnTo>
                  <a:pt x="0" y="6856082"/>
                </a:lnTo>
                <a:close/>
              </a:path>
            </a:pathLst>
          </a:custGeom>
          <a:solidFill>
            <a:schemeClr val="tx1">
              <a:lumMod val="65000"/>
              <a:lumOff val="35000"/>
            </a:schemeClr>
          </a:solidFill>
        </p:spPr>
        <p:txBody>
          <a:bodyPr wrap="square" anchor="ctr">
            <a:noAutofit/>
          </a:bodyPr>
          <a:lstStyle>
            <a:lvl1pPr algn="ctr">
              <a:buNone/>
              <a:defRPr/>
            </a:lvl1pPr>
          </a:lstStyle>
          <a:p>
            <a:r>
              <a:rPr lang="ar-SA" dirty="0"/>
              <a:t>انقر فوق الأيقونة لإضافة صورة</a:t>
            </a:r>
            <a:endParaRPr lang="fr-FR" dirty="0"/>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dirty="0"/>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dirty="0"/>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a:t>
            </a:fld>
            <a:endParaRPr lang="fr-FR" dirty="0"/>
          </a:p>
        </p:txBody>
      </p:sp>
      <p:sp>
        <p:nvSpPr>
          <p:cNvPr id="12" name="Title 1">
            <a:extLst>
              <a:ext uri="{FF2B5EF4-FFF2-40B4-BE49-F238E27FC236}">
                <a16:creationId xmlns:a16="http://schemas.microsoft.com/office/drawing/2014/main" id="{D3BBDEF5-B35F-1B46-BF0D-E9EB58A71B01}"/>
              </a:ext>
            </a:extLst>
          </p:cNvPr>
          <p:cNvSpPr>
            <a:spLocks noGrp="1"/>
          </p:cNvSpPr>
          <p:nvPr>
            <p:ph type="title"/>
          </p:nvPr>
        </p:nvSpPr>
        <p:spPr>
          <a:xfrm>
            <a:off x="6200378" y="365125"/>
            <a:ext cx="5130561" cy="1325563"/>
          </a:xfrm>
        </p:spPr>
        <p:txBody>
          <a:bodyPr/>
          <a:lstStyle/>
          <a:p>
            <a:r>
              <a:rPr lang="ar-SA"/>
              <a:t>انقر لتحرير نمط عنوان الشكل الرئيسي</a:t>
            </a:r>
            <a:endParaRPr lang="fr-FR" dirty="0"/>
          </a:p>
        </p:txBody>
      </p:sp>
      <p:sp>
        <p:nvSpPr>
          <p:cNvPr id="13" name="Content Placeholder 2">
            <a:extLst>
              <a:ext uri="{FF2B5EF4-FFF2-40B4-BE49-F238E27FC236}">
                <a16:creationId xmlns:a16="http://schemas.microsoft.com/office/drawing/2014/main" id="{BA0EF939-7175-5C4A-92F0-A2BA574C26FC}"/>
              </a:ext>
            </a:extLst>
          </p:cNvPr>
          <p:cNvSpPr>
            <a:spLocks noGrp="1"/>
          </p:cNvSpPr>
          <p:nvPr>
            <p:ph idx="1"/>
          </p:nvPr>
        </p:nvSpPr>
        <p:spPr>
          <a:xfrm>
            <a:off x="6200378" y="1825625"/>
            <a:ext cx="5130561"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fr-FR"/>
          </a:p>
        </p:txBody>
      </p:sp>
    </p:spTree>
    <p:extLst>
      <p:ext uri="{BB962C8B-B14F-4D97-AF65-F5344CB8AC3E}">
        <p14:creationId xmlns:p14="http://schemas.microsoft.com/office/powerpoint/2010/main" val="1415507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0B60D05-BA6E-564E-9785-EB7D871D05CA}"/>
              </a:ext>
            </a:extLst>
          </p:cNvPr>
          <p:cNvSpPr>
            <a:spLocks noGrp="1"/>
          </p:cNvSpPr>
          <p:nvPr>
            <p:ph type="pic" sz="quarter" idx="13"/>
          </p:nvPr>
        </p:nvSpPr>
        <p:spPr>
          <a:xfrm>
            <a:off x="5659561" y="3491507"/>
            <a:ext cx="6527508" cy="3366493"/>
          </a:xfrm>
          <a:custGeom>
            <a:avLst/>
            <a:gdLst>
              <a:gd name="connsiteX0" fmla="*/ 6527508 w 6527508"/>
              <a:gd name="connsiteY0" fmla="*/ 0 h 3366493"/>
              <a:gd name="connsiteX1" fmla="*/ 6527508 w 6527508"/>
              <a:gd name="connsiteY1" fmla="*/ 3366493 h 3366493"/>
              <a:gd name="connsiteX2" fmla="*/ 0 w 6527508"/>
              <a:gd name="connsiteY2" fmla="*/ 3366493 h 3366493"/>
              <a:gd name="connsiteX3" fmla="*/ 0 w 6527508"/>
              <a:gd name="connsiteY3" fmla="*/ 3314507 h 3366493"/>
              <a:gd name="connsiteX4" fmla="*/ 712657 w 6527508"/>
              <a:gd name="connsiteY4" fmla="*/ 2932590 h 3366493"/>
              <a:gd name="connsiteX5" fmla="*/ 2894759 w 6527508"/>
              <a:gd name="connsiteY5" fmla="*/ 755279 h 3366493"/>
              <a:gd name="connsiteX6" fmla="*/ 6527508 w 6527508"/>
              <a:gd name="connsiteY6" fmla="*/ 0 h 336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27508" h="3366493">
                <a:moveTo>
                  <a:pt x="6527508" y="0"/>
                </a:moveTo>
                <a:lnTo>
                  <a:pt x="6527508" y="3366493"/>
                </a:lnTo>
                <a:lnTo>
                  <a:pt x="0" y="3366493"/>
                </a:lnTo>
                <a:lnTo>
                  <a:pt x="0" y="3314507"/>
                </a:lnTo>
                <a:lnTo>
                  <a:pt x="712657" y="2932590"/>
                </a:lnTo>
                <a:cubicBezTo>
                  <a:pt x="712657" y="2932590"/>
                  <a:pt x="2302234" y="1964255"/>
                  <a:pt x="2894759" y="755279"/>
                </a:cubicBezTo>
                <a:cubicBezTo>
                  <a:pt x="2894759" y="755279"/>
                  <a:pt x="4306763" y="1378548"/>
                  <a:pt x="6527508" y="0"/>
                </a:cubicBezTo>
                <a:close/>
              </a:path>
            </a:pathLst>
          </a:custGeom>
          <a:solidFill>
            <a:schemeClr val="tx1">
              <a:lumMod val="65000"/>
              <a:lumOff val="35000"/>
            </a:schemeClr>
          </a:solidFill>
        </p:spPr>
        <p:txBody>
          <a:bodyPr wrap="square" anchor="ctr">
            <a:noAutofit/>
          </a:bodyPr>
          <a:lstStyle>
            <a:lvl1pPr algn="ctr">
              <a:buNone/>
              <a:defRPr/>
            </a:lvl1pPr>
          </a:lstStyle>
          <a:p>
            <a:r>
              <a:rPr lang="ar-SA" dirty="0"/>
              <a:t>انقر فوق الأيقونة لإضافة صورة</a:t>
            </a:r>
            <a:endParaRPr lang="fr-FR" dirty="0"/>
          </a:p>
        </p:txBody>
      </p:sp>
      <p:sp>
        <p:nvSpPr>
          <p:cNvPr id="4" name="Date Placeholder 3">
            <a:extLst>
              <a:ext uri="{FF2B5EF4-FFF2-40B4-BE49-F238E27FC236}">
                <a16:creationId xmlns:a16="http://schemas.microsoft.com/office/drawing/2014/main" id="{52196416-7B5D-C849-AC75-A364AA38F800}"/>
              </a:ext>
            </a:extLst>
          </p:cNvPr>
          <p:cNvSpPr>
            <a:spLocks noGrp="1"/>
          </p:cNvSpPr>
          <p:nvPr>
            <p:ph type="dt" sz="half" idx="10"/>
          </p:nvPr>
        </p:nvSpPr>
        <p:spPr/>
        <p:txBody>
          <a:bodyPr/>
          <a:lstStyle/>
          <a:p>
            <a:r>
              <a:rPr lang="fr-FR" dirty="0"/>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p:ph type="ftr" sz="quarter" idx="11"/>
          </p:nvPr>
        </p:nvSpPr>
        <p:spPr/>
        <p:txBody>
          <a:bodyPr/>
          <a:lstStyle/>
          <a:p>
            <a:r>
              <a:rPr lang="fr-FR" dirty="0"/>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p:ph type="sldNum" sz="quarter" idx="12"/>
          </p:nvPr>
        </p:nvSpPr>
        <p:spPr/>
        <p:txBody>
          <a:bodyPr/>
          <a:lstStyle/>
          <a:p>
            <a:fld id="{29E298FE-CD24-8C46-983A-691BFAE2F12E}" type="slidenum">
              <a:rPr lang="fr-FR" smtClean="0"/>
              <a:t>‹#›</a:t>
            </a:fld>
            <a:endParaRPr lang="fr-FR" dirty="0"/>
          </a:p>
        </p:txBody>
      </p:sp>
      <p:sp>
        <p:nvSpPr>
          <p:cNvPr id="12" name="Title 1">
            <a:extLst>
              <a:ext uri="{FF2B5EF4-FFF2-40B4-BE49-F238E27FC236}">
                <a16:creationId xmlns:a16="http://schemas.microsoft.com/office/drawing/2014/main" id="{5A6E60B0-859C-6745-90C0-D48AB8C0A952}"/>
              </a:ext>
            </a:extLst>
          </p:cNvPr>
          <p:cNvSpPr>
            <a:spLocks noGrp="1"/>
          </p:cNvSpPr>
          <p:nvPr>
            <p:ph type="title"/>
          </p:nvPr>
        </p:nvSpPr>
        <p:spPr>
          <a:xfrm>
            <a:off x="838200" y="365125"/>
            <a:ext cx="6527508" cy="1325563"/>
          </a:xfrm>
        </p:spPr>
        <p:txBody>
          <a:bodyPr/>
          <a:lstStyle/>
          <a:p>
            <a:r>
              <a:rPr lang="ar-SA"/>
              <a:t>انقر لتحرير نمط عنوان الشكل الرئيسي</a:t>
            </a:r>
            <a:endParaRPr lang="fr-FR" dirty="0"/>
          </a:p>
        </p:txBody>
      </p:sp>
      <p:sp>
        <p:nvSpPr>
          <p:cNvPr id="13" name="Content Placeholder 2">
            <a:extLst>
              <a:ext uri="{FF2B5EF4-FFF2-40B4-BE49-F238E27FC236}">
                <a16:creationId xmlns:a16="http://schemas.microsoft.com/office/drawing/2014/main" id="{9AE41F82-16E5-824E-BADD-B41EA3680666}"/>
              </a:ext>
            </a:extLst>
          </p:cNvPr>
          <p:cNvSpPr>
            <a:spLocks noGrp="1"/>
          </p:cNvSpPr>
          <p:nvPr>
            <p:ph idx="1"/>
          </p:nvPr>
        </p:nvSpPr>
        <p:spPr>
          <a:xfrm>
            <a:off x="838200" y="1825625"/>
            <a:ext cx="544068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fr-FR"/>
          </a:p>
        </p:txBody>
      </p:sp>
    </p:spTree>
    <p:extLst>
      <p:ext uri="{BB962C8B-B14F-4D97-AF65-F5344CB8AC3E}">
        <p14:creationId xmlns:p14="http://schemas.microsoft.com/office/powerpoint/2010/main" val="4132241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80EE40F-8AF4-FF42-8F52-F87F5079DC66}"/>
              </a:ext>
            </a:extLst>
          </p:cNvPr>
          <p:cNvSpPr>
            <a:spLocks noGrp="1"/>
          </p:cNvSpPr>
          <p:nvPr>
            <p:ph type="pic" sz="quarter" idx="13"/>
          </p:nvPr>
        </p:nvSpPr>
        <p:spPr>
          <a:xfrm>
            <a:off x="1" y="0"/>
            <a:ext cx="12192000" cy="4159238"/>
          </a:xfrm>
          <a:custGeom>
            <a:avLst/>
            <a:gdLst>
              <a:gd name="connsiteX0" fmla="*/ 0 w 12192000"/>
              <a:gd name="connsiteY0" fmla="*/ 0 h 4159238"/>
              <a:gd name="connsiteX1" fmla="*/ 12192000 w 12192000"/>
              <a:gd name="connsiteY1" fmla="*/ 0 h 4159238"/>
              <a:gd name="connsiteX2" fmla="*/ 12192000 w 12192000"/>
              <a:gd name="connsiteY2" fmla="*/ 1722233 h 4159238"/>
              <a:gd name="connsiteX3" fmla="*/ 11629813 w 12192000"/>
              <a:gd name="connsiteY3" fmla="*/ 1971209 h 4159238"/>
              <a:gd name="connsiteX4" fmla="*/ 10643164 w 12192000"/>
              <a:gd name="connsiteY4" fmla="*/ 2294513 h 4159238"/>
              <a:gd name="connsiteX5" fmla="*/ 9275516 w 12192000"/>
              <a:gd name="connsiteY5" fmla="*/ 2516917 h 4159238"/>
              <a:gd name="connsiteX6" fmla="*/ 7662898 w 12192000"/>
              <a:gd name="connsiteY6" fmla="*/ 2408507 h 4159238"/>
              <a:gd name="connsiteX7" fmla="*/ 6769382 w 12192000"/>
              <a:gd name="connsiteY7" fmla="*/ 2189954 h 4159238"/>
              <a:gd name="connsiteX8" fmla="*/ 4910102 w 12192000"/>
              <a:gd name="connsiteY8" fmla="*/ 1848743 h 4159238"/>
              <a:gd name="connsiteX9" fmla="*/ 3571805 w 12192000"/>
              <a:gd name="connsiteY9" fmla="*/ 1911324 h 4159238"/>
              <a:gd name="connsiteX10" fmla="*/ 2852703 w 12192000"/>
              <a:gd name="connsiteY10" fmla="*/ 2062482 h 4159238"/>
              <a:gd name="connsiteX11" fmla="*/ 1748085 w 12192000"/>
              <a:gd name="connsiteY11" fmla="*/ 2568137 h 4159238"/>
              <a:gd name="connsiteX12" fmla="*/ 1101231 w 12192000"/>
              <a:gd name="connsiteY12" fmla="*/ 2979632 h 4159238"/>
              <a:gd name="connsiteX13" fmla="*/ 595489 w 12192000"/>
              <a:gd name="connsiteY13" fmla="*/ 3443503 h 4159238"/>
              <a:gd name="connsiteX14" fmla="*/ 0 w 12192000"/>
              <a:gd name="connsiteY14" fmla="*/ 4159238 h 415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4159238">
                <a:moveTo>
                  <a:pt x="0" y="0"/>
                </a:moveTo>
                <a:lnTo>
                  <a:pt x="12192000" y="0"/>
                </a:lnTo>
                <a:lnTo>
                  <a:pt x="12192000" y="1722233"/>
                </a:lnTo>
                <a:lnTo>
                  <a:pt x="11629813" y="1971209"/>
                </a:lnTo>
                <a:lnTo>
                  <a:pt x="10643164" y="2294513"/>
                </a:lnTo>
                <a:lnTo>
                  <a:pt x="9275516" y="2516917"/>
                </a:lnTo>
                <a:lnTo>
                  <a:pt x="7662898" y="2408507"/>
                </a:lnTo>
                <a:lnTo>
                  <a:pt x="6769382" y="2189954"/>
                </a:lnTo>
                <a:lnTo>
                  <a:pt x="4910102" y="1848743"/>
                </a:lnTo>
                <a:lnTo>
                  <a:pt x="3571805" y="1911324"/>
                </a:lnTo>
                <a:lnTo>
                  <a:pt x="2852703" y="2062482"/>
                </a:lnTo>
                <a:lnTo>
                  <a:pt x="1748085" y="2568137"/>
                </a:lnTo>
                <a:lnTo>
                  <a:pt x="1101231" y="2979632"/>
                </a:lnTo>
                <a:lnTo>
                  <a:pt x="595489" y="3443503"/>
                </a:lnTo>
                <a:lnTo>
                  <a:pt x="0" y="4159238"/>
                </a:lnTo>
                <a:close/>
              </a:path>
            </a:pathLst>
          </a:custGeom>
          <a:solidFill>
            <a:schemeClr val="tx1">
              <a:lumMod val="65000"/>
              <a:lumOff val="35000"/>
            </a:schemeClr>
          </a:solidFill>
        </p:spPr>
        <p:txBody>
          <a:bodyPr wrap="square" anchor="ctr">
            <a:noAutofit/>
          </a:bodyPr>
          <a:lstStyle>
            <a:lvl1pPr algn="ctr">
              <a:buNone/>
              <a:defRPr/>
            </a:lvl1pPr>
          </a:lstStyle>
          <a:p>
            <a:r>
              <a:rPr lang="ar-SA" dirty="0"/>
              <a:t>انقر فوق الأيقونة لإضافة صورة</a:t>
            </a:r>
            <a:endParaRPr lang="fr-FR" dirty="0"/>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dirty="0"/>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dirty="0"/>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a:t>
            </a:fld>
            <a:endParaRPr lang="fr-FR" dirty="0"/>
          </a:p>
        </p:txBody>
      </p:sp>
      <p:sp>
        <p:nvSpPr>
          <p:cNvPr id="13" name="Content Placeholder 2">
            <a:extLst>
              <a:ext uri="{FF2B5EF4-FFF2-40B4-BE49-F238E27FC236}">
                <a16:creationId xmlns:a16="http://schemas.microsoft.com/office/drawing/2014/main" id="{18F7C176-4B61-C14E-A08C-F1C2AD920D59}"/>
              </a:ext>
            </a:extLst>
          </p:cNvPr>
          <p:cNvSpPr>
            <a:spLocks noGrp="1"/>
          </p:cNvSpPr>
          <p:nvPr>
            <p:ph idx="1"/>
          </p:nvPr>
        </p:nvSpPr>
        <p:spPr>
          <a:xfrm>
            <a:off x="838200" y="2824479"/>
            <a:ext cx="10515600" cy="3352483"/>
          </a:xfrm>
        </p:spPr>
        <p:txBody>
          <a:bodyPr/>
          <a:lstStyle>
            <a:lvl1pPr algn="r">
              <a:defRPr/>
            </a:lvl1pPr>
            <a:lvl2pPr algn="r">
              <a:defRPr/>
            </a:lvl2pPr>
            <a:lvl3pPr algn="r">
              <a:defRPr/>
            </a:lvl3pPr>
            <a:lvl4pPr algn="r">
              <a:defRPr/>
            </a:lvl4pPr>
            <a:lvl5pPr algn="r">
              <a:defRPr/>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fr-FR"/>
          </a:p>
        </p:txBody>
      </p:sp>
    </p:spTree>
    <p:extLst>
      <p:ext uri="{BB962C8B-B14F-4D97-AF65-F5344CB8AC3E}">
        <p14:creationId xmlns:p14="http://schemas.microsoft.com/office/powerpoint/2010/main" val="27637798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823C780-BB1B-D245-92E4-17FA836FE674}"/>
              </a:ext>
            </a:extLst>
          </p:cNvPr>
          <p:cNvSpPr>
            <a:spLocks noGrp="1"/>
          </p:cNvSpPr>
          <p:nvPr>
            <p:ph type="pic" sz="quarter" idx="13"/>
          </p:nvPr>
        </p:nvSpPr>
        <p:spPr>
          <a:xfrm>
            <a:off x="1" y="812780"/>
            <a:ext cx="8535551" cy="6045220"/>
          </a:xfrm>
          <a:custGeom>
            <a:avLst/>
            <a:gdLst>
              <a:gd name="connsiteX0" fmla="*/ 2319080 w 8535551"/>
              <a:gd name="connsiteY0" fmla="*/ 2240 h 6045220"/>
              <a:gd name="connsiteX1" fmla="*/ 3511431 w 8535551"/>
              <a:gd name="connsiteY1" fmla="*/ 441533 h 6045220"/>
              <a:gd name="connsiteX2" fmla="*/ 3248251 w 8535551"/>
              <a:gd name="connsiteY2" fmla="*/ 3137212 h 6045220"/>
              <a:gd name="connsiteX3" fmla="*/ 2686723 w 8535551"/>
              <a:gd name="connsiteY3" fmla="*/ 4575898 h 6045220"/>
              <a:gd name="connsiteX4" fmla="*/ 4546762 w 8535551"/>
              <a:gd name="connsiteY4" fmla="*/ 4860117 h 6045220"/>
              <a:gd name="connsiteX5" fmla="*/ 5998596 w 8535551"/>
              <a:gd name="connsiteY5" fmla="*/ 4334145 h 6045220"/>
              <a:gd name="connsiteX6" fmla="*/ 7944780 w 8535551"/>
              <a:gd name="connsiteY6" fmla="*/ 4247697 h 6045220"/>
              <a:gd name="connsiteX7" fmla="*/ 8315050 w 8535551"/>
              <a:gd name="connsiteY7" fmla="*/ 4445770 h 6045220"/>
              <a:gd name="connsiteX8" fmla="*/ 8535551 w 8535551"/>
              <a:gd name="connsiteY8" fmla="*/ 4787621 h 6045220"/>
              <a:gd name="connsiteX9" fmla="*/ 8535551 w 8535551"/>
              <a:gd name="connsiteY9" fmla="*/ 5195901 h 6045220"/>
              <a:gd name="connsiteX10" fmla="*/ 8331646 w 8535551"/>
              <a:gd name="connsiteY10" fmla="*/ 5751295 h 6045220"/>
              <a:gd name="connsiteX11" fmla="*/ 8207565 w 8535551"/>
              <a:gd name="connsiteY11" fmla="*/ 6045220 h 6045220"/>
              <a:gd name="connsiteX12" fmla="*/ 0 w 8535551"/>
              <a:gd name="connsiteY12" fmla="*/ 6045220 h 6045220"/>
              <a:gd name="connsiteX13" fmla="*/ 0 w 8535551"/>
              <a:gd name="connsiteY13" fmla="*/ 1073366 h 6045220"/>
              <a:gd name="connsiteX14" fmla="*/ 669014 w 8535551"/>
              <a:gd name="connsiteY14" fmla="*/ 517972 h 6045220"/>
              <a:gd name="connsiteX15" fmla="*/ 2319080 w 8535551"/>
              <a:gd name="connsiteY15" fmla="*/ 2240 h 6045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535551" h="6045220">
                <a:moveTo>
                  <a:pt x="2319080" y="2240"/>
                </a:moveTo>
                <a:cubicBezTo>
                  <a:pt x="2754846" y="-17142"/>
                  <a:pt x="3190459" y="85957"/>
                  <a:pt x="3511431" y="441533"/>
                </a:cubicBezTo>
                <a:cubicBezTo>
                  <a:pt x="4367752" y="1389737"/>
                  <a:pt x="3350994" y="2971594"/>
                  <a:pt x="3248251" y="3137212"/>
                </a:cubicBezTo>
                <a:cubicBezTo>
                  <a:pt x="3146299" y="3302526"/>
                  <a:pt x="2494673" y="4266503"/>
                  <a:pt x="2686723" y="4575898"/>
                </a:cubicBezTo>
                <a:cubicBezTo>
                  <a:pt x="2878773" y="4885596"/>
                  <a:pt x="3940580" y="5011781"/>
                  <a:pt x="4546762" y="4860117"/>
                </a:cubicBezTo>
                <a:cubicBezTo>
                  <a:pt x="5153339" y="4708149"/>
                  <a:pt x="5998596" y="4334145"/>
                  <a:pt x="5998596" y="4334145"/>
                </a:cubicBezTo>
                <a:cubicBezTo>
                  <a:pt x="5998596" y="4334145"/>
                  <a:pt x="6847014" y="3651353"/>
                  <a:pt x="7944780" y="4247697"/>
                </a:cubicBezTo>
                <a:lnTo>
                  <a:pt x="8315050" y="4445770"/>
                </a:lnTo>
                <a:lnTo>
                  <a:pt x="8535551" y="4787621"/>
                </a:lnTo>
                <a:lnTo>
                  <a:pt x="8535551" y="5195901"/>
                </a:lnTo>
                <a:lnTo>
                  <a:pt x="8331646" y="5751295"/>
                </a:lnTo>
                <a:lnTo>
                  <a:pt x="8207565" y="6045220"/>
                </a:lnTo>
                <a:lnTo>
                  <a:pt x="0" y="6045220"/>
                </a:lnTo>
                <a:lnTo>
                  <a:pt x="0" y="1073366"/>
                </a:lnTo>
                <a:cubicBezTo>
                  <a:pt x="0" y="1073366"/>
                  <a:pt x="352487" y="695116"/>
                  <a:pt x="669014" y="517972"/>
                </a:cubicBezTo>
                <a:cubicBezTo>
                  <a:pt x="866102" y="407068"/>
                  <a:pt x="1592803" y="34542"/>
                  <a:pt x="2319080" y="2240"/>
                </a:cubicBezTo>
                <a:close/>
              </a:path>
            </a:pathLst>
          </a:custGeom>
          <a:solidFill>
            <a:schemeClr val="tx1">
              <a:lumMod val="65000"/>
              <a:lumOff val="35000"/>
            </a:schemeClr>
          </a:solidFill>
        </p:spPr>
        <p:txBody>
          <a:bodyPr wrap="square" anchor="ctr">
            <a:noAutofit/>
          </a:bodyPr>
          <a:lstStyle>
            <a:lvl1pPr algn="ctr">
              <a:buNone/>
              <a:defRPr/>
            </a:lvl1pPr>
          </a:lstStyle>
          <a:p>
            <a:r>
              <a:rPr lang="ar-SA" dirty="0"/>
              <a:t>انقر فوق الأيقونة لإضافة صورة</a:t>
            </a:r>
            <a:endParaRPr lang="fr-FR" dirty="0"/>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dirty="0"/>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dirty="0"/>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a:t>
            </a:fld>
            <a:endParaRPr lang="fr-FR" dirty="0"/>
          </a:p>
        </p:txBody>
      </p:sp>
      <p:sp>
        <p:nvSpPr>
          <p:cNvPr id="13" name="Content Placeholder 2">
            <a:extLst>
              <a:ext uri="{FF2B5EF4-FFF2-40B4-BE49-F238E27FC236}">
                <a16:creationId xmlns:a16="http://schemas.microsoft.com/office/drawing/2014/main" id="{86617937-4FB7-8945-B3D3-C9492E732F61}"/>
              </a:ext>
            </a:extLst>
          </p:cNvPr>
          <p:cNvSpPr>
            <a:spLocks noGrp="1"/>
          </p:cNvSpPr>
          <p:nvPr>
            <p:ph idx="1"/>
          </p:nvPr>
        </p:nvSpPr>
        <p:spPr>
          <a:xfrm>
            <a:off x="4175760" y="609601"/>
            <a:ext cx="7178040" cy="393192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fr-FR"/>
          </a:p>
        </p:txBody>
      </p:sp>
    </p:spTree>
    <p:extLst>
      <p:ext uri="{BB962C8B-B14F-4D97-AF65-F5344CB8AC3E}">
        <p14:creationId xmlns:p14="http://schemas.microsoft.com/office/powerpoint/2010/main" val="31345959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8">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F4A437A-7405-4F48-A7AB-B2BCF48E030B}"/>
              </a:ext>
            </a:extLst>
          </p:cNvPr>
          <p:cNvSpPr>
            <a:spLocks noGrp="1"/>
          </p:cNvSpPr>
          <p:nvPr>
            <p:ph type="pic" sz="quarter" idx="13"/>
          </p:nvPr>
        </p:nvSpPr>
        <p:spPr>
          <a:xfrm>
            <a:off x="8443467" y="1"/>
            <a:ext cx="3746078" cy="5820865"/>
          </a:xfrm>
          <a:custGeom>
            <a:avLst/>
            <a:gdLst>
              <a:gd name="connsiteX0" fmla="*/ 283017 w 3746078"/>
              <a:gd name="connsiteY0" fmla="*/ 0 h 5820865"/>
              <a:gd name="connsiteX1" fmla="*/ 3746078 w 3746078"/>
              <a:gd name="connsiteY1" fmla="*/ 0 h 5820865"/>
              <a:gd name="connsiteX2" fmla="*/ 3746078 w 3746078"/>
              <a:gd name="connsiteY2" fmla="*/ 3758250 h 5820865"/>
              <a:gd name="connsiteX3" fmla="*/ 3276755 w 3746078"/>
              <a:gd name="connsiteY3" fmla="*/ 4256396 h 5820865"/>
              <a:gd name="connsiteX4" fmla="*/ 3020498 w 3746078"/>
              <a:gd name="connsiteY4" fmla="*/ 5312478 h 5820865"/>
              <a:gd name="connsiteX5" fmla="*/ 2386515 w 3746078"/>
              <a:gd name="connsiteY5" fmla="*/ 5817691 h 5820865"/>
              <a:gd name="connsiteX6" fmla="*/ 1337915 w 3746078"/>
              <a:gd name="connsiteY6" fmla="*/ 4935811 h 5820865"/>
              <a:gd name="connsiteX7" fmla="*/ 1534427 w 3746078"/>
              <a:gd name="connsiteY7" fmla="*/ 3186183 h 5820865"/>
              <a:gd name="connsiteX8" fmla="*/ 900444 w 3746078"/>
              <a:gd name="connsiteY8" fmla="*/ 2024384 h 5820865"/>
              <a:gd name="connsiteX9" fmla="*/ 41298 w 3746078"/>
              <a:gd name="connsiteY9" fmla="*/ 1182882 h 5820865"/>
              <a:gd name="connsiteX10" fmla="*/ 0 w 3746078"/>
              <a:gd name="connsiteY10" fmla="*/ 1125891 h 5820865"/>
              <a:gd name="connsiteX11" fmla="*/ 0 w 3746078"/>
              <a:gd name="connsiteY11" fmla="*/ 434916 h 5820865"/>
              <a:gd name="connsiteX12" fmla="*/ 25457 w 3746078"/>
              <a:gd name="connsiteY12" fmla="*/ 370730 h 5820865"/>
              <a:gd name="connsiteX13" fmla="*/ 283017 w 3746078"/>
              <a:gd name="connsiteY13" fmla="*/ 0 h 5820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46078" h="5820865">
                <a:moveTo>
                  <a:pt x="283017" y="0"/>
                </a:moveTo>
                <a:lnTo>
                  <a:pt x="3746078" y="0"/>
                </a:lnTo>
                <a:lnTo>
                  <a:pt x="3746078" y="3758250"/>
                </a:lnTo>
                <a:lnTo>
                  <a:pt x="3276755" y="4256396"/>
                </a:lnTo>
                <a:lnTo>
                  <a:pt x="3020498" y="5312478"/>
                </a:lnTo>
                <a:cubicBezTo>
                  <a:pt x="3020498" y="5312478"/>
                  <a:pt x="3013300" y="5765240"/>
                  <a:pt x="2386515" y="5817691"/>
                </a:cubicBezTo>
                <a:cubicBezTo>
                  <a:pt x="1760811" y="5870142"/>
                  <a:pt x="1308043" y="5259756"/>
                  <a:pt x="1337915" y="4935811"/>
                </a:cubicBezTo>
                <a:cubicBezTo>
                  <a:pt x="1367788" y="4611594"/>
                  <a:pt x="1625124" y="3547359"/>
                  <a:pt x="1534427" y="3186183"/>
                </a:cubicBezTo>
                <a:cubicBezTo>
                  <a:pt x="1443909" y="2823919"/>
                  <a:pt x="1308043" y="2348600"/>
                  <a:pt x="900444" y="2024384"/>
                </a:cubicBezTo>
                <a:cubicBezTo>
                  <a:pt x="594880" y="1781221"/>
                  <a:pt x="230200" y="1431510"/>
                  <a:pt x="41298" y="1182882"/>
                </a:cubicBezTo>
                <a:lnTo>
                  <a:pt x="0" y="1125891"/>
                </a:lnTo>
                <a:lnTo>
                  <a:pt x="0" y="434916"/>
                </a:lnTo>
                <a:lnTo>
                  <a:pt x="25457" y="370730"/>
                </a:lnTo>
                <a:cubicBezTo>
                  <a:pt x="88345" y="233022"/>
                  <a:pt x="174977" y="100384"/>
                  <a:pt x="283017" y="0"/>
                </a:cubicBezTo>
                <a:close/>
              </a:path>
            </a:pathLst>
          </a:custGeom>
          <a:solidFill>
            <a:schemeClr val="tx1">
              <a:lumMod val="65000"/>
              <a:lumOff val="35000"/>
            </a:schemeClr>
          </a:solidFill>
        </p:spPr>
        <p:txBody>
          <a:bodyPr wrap="square" anchor="ctr">
            <a:noAutofit/>
          </a:bodyPr>
          <a:lstStyle>
            <a:lvl1pPr algn="ctr">
              <a:buNone/>
              <a:defRPr/>
            </a:lvl1pPr>
          </a:lstStyle>
          <a:p>
            <a:r>
              <a:rPr lang="ar-SA" dirty="0"/>
              <a:t>انقر فوق الأيقونة لإضافة صورة</a:t>
            </a:r>
            <a:endParaRPr lang="fr-FR" dirty="0"/>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dirty="0"/>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dirty="0"/>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a:t>
            </a:fld>
            <a:endParaRPr lang="fr-FR" dirty="0"/>
          </a:p>
        </p:txBody>
      </p:sp>
      <p:sp>
        <p:nvSpPr>
          <p:cNvPr id="12" name="Title 1">
            <a:extLst>
              <a:ext uri="{FF2B5EF4-FFF2-40B4-BE49-F238E27FC236}">
                <a16:creationId xmlns:a16="http://schemas.microsoft.com/office/drawing/2014/main" id="{FDD63B2F-7545-AA4A-A95C-8118AA84C30A}"/>
              </a:ext>
            </a:extLst>
          </p:cNvPr>
          <p:cNvSpPr>
            <a:spLocks noGrp="1"/>
          </p:cNvSpPr>
          <p:nvPr>
            <p:ph type="title"/>
          </p:nvPr>
        </p:nvSpPr>
        <p:spPr>
          <a:xfrm>
            <a:off x="838200" y="365125"/>
            <a:ext cx="6924040" cy="1325563"/>
          </a:xfrm>
        </p:spPr>
        <p:txBody>
          <a:bodyPr/>
          <a:lstStyle/>
          <a:p>
            <a:r>
              <a:rPr lang="ar-SA"/>
              <a:t>انقر لتحرير نمط عنوان الشكل الرئيسي</a:t>
            </a:r>
            <a:endParaRPr lang="fr-FR" dirty="0"/>
          </a:p>
        </p:txBody>
      </p:sp>
      <p:sp>
        <p:nvSpPr>
          <p:cNvPr id="13" name="Content Placeholder 2">
            <a:extLst>
              <a:ext uri="{FF2B5EF4-FFF2-40B4-BE49-F238E27FC236}">
                <a16:creationId xmlns:a16="http://schemas.microsoft.com/office/drawing/2014/main" id="{1FB36930-521E-2948-B995-70F263F149F9}"/>
              </a:ext>
            </a:extLst>
          </p:cNvPr>
          <p:cNvSpPr>
            <a:spLocks noGrp="1"/>
          </p:cNvSpPr>
          <p:nvPr>
            <p:ph idx="1"/>
          </p:nvPr>
        </p:nvSpPr>
        <p:spPr>
          <a:xfrm>
            <a:off x="838200" y="1825625"/>
            <a:ext cx="842772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fr-FR"/>
          </a:p>
        </p:txBody>
      </p:sp>
    </p:spTree>
    <p:extLst>
      <p:ext uri="{BB962C8B-B14F-4D97-AF65-F5344CB8AC3E}">
        <p14:creationId xmlns:p14="http://schemas.microsoft.com/office/powerpoint/2010/main" val="591295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9">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1D4A592-A5C4-584D-9D67-C72988510E42}"/>
              </a:ext>
            </a:extLst>
          </p:cNvPr>
          <p:cNvSpPr>
            <a:spLocks noGrp="1"/>
          </p:cNvSpPr>
          <p:nvPr>
            <p:ph type="pic" sz="quarter" idx="13"/>
          </p:nvPr>
        </p:nvSpPr>
        <p:spPr>
          <a:xfrm>
            <a:off x="1607468" y="949"/>
            <a:ext cx="10027686" cy="2538705"/>
          </a:xfrm>
          <a:custGeom>
            <a:avLst/>
            <a:gdLst>
              <a:gd name="connsiteX0" fmla="*/ 0 w 10027686"/>
              <a:gd name="connsiteY0" fmla="*/ 0 h 2538705"/>
              <a:gd name="connsiteX1" fmla="*/ 10027686 w 10027686"/>
              <a:gd name="connsiteY1" fmla="*/ 0 h 2538705"/>
              <a:gd name="connsiteX2" fmla="*/ 9834514 w 10027686"/>
              <a:gd name="connsiteY2" fmla="*/ 353054 h 2538705"/>
              <a:gd name="connsiteX3" fmla="*/ 8771366 w 10027686"/>
              <a:gd name="connsiteY3" fmla="*/ 1057263 h 2538705"/>
              <a:gd name="connsiteX4" fmla="*/ 7599236 w 10027686"/>
              <a:gd name="connsiteY4" fmla="*/ 1424676 h 2538705"/>
              <a:gd name="connsiteX5" fmla="*/ 6493058 w 10027686"/>
              <a:gd name="connsiteY5" fmla="*/ 2291586 h 2538705"/>
              <a:gd name="connsiteX6" fmla="*/ 5598760 w 10027686"/>
              <a:gd name="connsiteY6" fmla="*/ 2534629 h 2538705"/>
              <a:gd name="connsiteX7" fmla="*/ 4750767 w 10027686"/>
              <a:gd name="connsiteY7" fmla="*/ 2076312 h 2538705"/>
              <a:gd name="connsiteX8" fmla="*/ 4044028 w 10027686"/>
              <a:gd name="connsiteY8" fmla="*/ 1620843 h 2538705"/>
              <a:gd name="connsiteX9" fmla="*/ 3223631 w 10027686"/>
              <a:gd name="connsiteY9" fmla="*/ 1661073 h 2538705"/>
              <a:gd name="connsiteX10" fmla="*/ 2535134 w 10027686"/>
              <a:gd name="connsiteY10" fmla="*/ 1960605 h 2538705"/>
              <a:gd name="connsiteX11" fmla="*/ 1930361 w 10027686"/>
              <a:gd name="connsiteY11" fmla="*/ 2126036 h 2538705"/>
              <a:gd name="connsiteX12" fmla="*/ 1228767 w 10027686"/>
              <a:gd name="connsiteY12" fmla="*/ 2126036 h 2538705"/>
              <a:gd name="connsiteX13" fmla="*/ 520625 w 10027686"/>
              <a:gd name="connsiteY13" fmla="*/ 1662972 h 2538705"/>
              <a:gd name="connsiteX14" fmla="*/ 261503 w 10027686"/>
              <a:gd name="connsiteY14" fmla="*/ 582687 h 2538705"/>
              <a:gd name="connsiteX15" fmla="*/ 10821 w 10027686"/>
              <a:gd name="connsiteY15" fmla="*/ 84056 h 2538705"/>
              <a:gd name="connsiteX16" fmla="*/ 0 w 10027686"/>
              <a:gd name="connsiteY16" fmla="*/ 72606 h 253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27686" h="2538705">
                <a:moveTo>
                  <a:pt x="0" y="0"/>
                </a:moveTo>
                <a:lnTo>
                  <a:pt x="10027686" y="0"/>
                </a:lnTo>
                <a:lnTo>
                  <a:pt x="9834514" y="353054"/>
                </a:lnTo>
                <a:cubicBezTo>
                  <a:pt x="9561828" y="706108"/>
                  <a:pt x="9039374" y="967308"/>
                  <a:pt x="8771366" y="1057263"/>
                </a:cubicBezTo>
                <a:cubicBezTo>
                  <a:pt x="8503357" y="1147217"/>
                  <a:pt x="8060418" y="1209402"/>
                  <a:pt x="7599236" y="1424676"/>
                </a:cubicBezTo>
                <a:cubicBezTo>
                  <a:pt x="7138056" y="1640068"/>
                  <a:pt x="6683423" y="2138497"/>
                  <a:pt x="6493058" y="2291586"/>
                </a:cubicBezTo>
                <a:cubicBezTo>
                  <a:pt x="6302692" y="2444675"/>
                  <a:pt x="5925702" y="2562399"/>
                  <a:pt x="5598760" y="2534629"/>
                </a:cubicBezTo>
                <a:cubicBezTo>
                  <a:pt x="5271349" y="2506860"/>
                  <a:pt x="4991180" y="2322204"/>
                  <a:pt x="4750767" y="2076312"/>
                </a:cubicBezTo>
                <a:cubicBezTo>
                  <a:pt x="4511757" y="1829471"/>
                  <a:pt x="4227378" y="1685995"/>
                  <a:pt x="4044028" y="1620843"/>
                </a:cubicBezTo>
                <a:cubicBezTo>
                  <a:pt x="3859275" y="1554861"/>
                  <a:pt x="3223631" y="1661073"/>
                  <a:pt x="3223631" y="1661073"/>
                </a:cubicBezTo>
                <a:lnTo>
                  <a:pt x="2535134" y="1960605"/>
                </a:lnTo>
                <a:lnTo>
                  <a:pt x="1930361" y="2126036"/>
                </a:lnTo>
                <a:cubicBezTo>
                  <a:pt x="1930361" y="2126036"/>
                  <a:pt x="1515952" y="2189289"/>
                  <a:pt x="1228767" y="2126036"/>
                </a:cubicBezTo>
                <a:cubicBezTo>
                  <a:pt x="942049" y="2062902"/>
                  <a:pt x="738119" y="1929988"/>
                  <a:pt x="520625" y="1662972"/>
                </a:cubicBezTo>
                <a:cubicBezTo>
                  <a:pt x="303599" y="1396076"/>
                  <a:pt x="339146" y="961612"/>
                  <a:pt x="261503" y="582687"/>
                </a:cubicBezTo>
                <a:cubicBezTo>
                  <a:pt x="212976" y="346453"/>
                  <a:pt x="93559" y="177529"/>
                  <a:pt x="10821" y="84056"/>
                </a:cubicBezTo>
                <a:lnTo>
                  <a:pt x="0" y="72606"/>
                </a:lnTo>
                <a:close/>
              </a:path>
            </a:pathLst>
          </a:custGeom>
          <a:solidFill>
            <a:schemeClr val="tx1">
              <a:lumMod val="65000"/>
              <a:lumOff val="35000"/>
            </a:schemeClr>
          </a:solidFill>
        </p:spPr>
        <p:txBody>
          <a:bodyPr wrap="square" anchor="ctr">
            <a:noAutofit/>
          </a:bodyPr>
          <a:lstStyle>
            <a:lvl1pPr algn="ctr">
              <a:buNone/>
              <a:defRPr/>
            </a:lvl1pPr>
          </a:lstStyle>
          <a:p>
            <a:r>
              <a:rPr lang="ar-SA" dirty="0"/>
              <a:t>انقر فوق الأيقونة لإضافة صورة</a:t>
            </a:r>
            <a:endParaRPr lang="fr-FR" dirty="0"/>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dirty="0"/>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dirty="0"/>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a:t>
            </a:fld>
            <a:endParaRPr lang="fr-FR" dirty="0"/>
          </a:p>
        </p:txBody>
      </p:sp>
      <p:sp>
        <p:nvSpPr>
          <p:cNvPr id="13" name="Content Placeholder 2">
            <a:extLst>
              <a:ext uri="{FF2B5EF4-FFF2-40B4-BE49-F238E27FC236}">
                <a16:creationId xmlns:a16="http://schemas.microsoft.com/office/drawing/2014/main" id="{B4912165-7ED5-BE41-9651-8582D51E01C8}"/>
              </a:ext>
            </a:extLst>
          </p:cNvPr>
          <p:cNvSpPr>
            <a:spLocks noGrp="1"/>
          </p:cNvSpPr>
          <p:nvPr>
            <p:ph idx="1"/>
          </p:nvPr>
        </p:nvSpPr>
        <p:spPr>
          <a:xfrm>
            <a:off x="838200" y="2875280"/>
            <a:ext cx="5013960" cy="3301682"/>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fr-FR"/>
          </a:p>
        </p:txBody>
      </p:sp>
      <p:sp>
        <p:nvSpPr>
          <p:cNvPr id="14" name="Content Placeholder 2">
            <a:extLst>
              <a:ext uri="{FF2B5EF4-FFF2-40B4-BE49-F238E27FC236}">
                <a16:creationId xmlns:a16="http://schemas.microsoft.com/office/drawing/2014/main" id="{BA28308C-8634-2D4D-B51C-212902AADC74}"/>
              </a:ext>
            </a:extLst>
          </p:cNvPr>
          <p:cNvSpPr>
            <a:spLocks noGrp="1"/>
          </p:cNvSpPr>
          <p:nvPr>
            <p:ph idx="14"/>
          </p:nvPr>
        </p:nvSpPr>
        <p:spPr>
          <a:xfrm>
            <a:off x="6314440" y="2875280"/>
            <a:ext cx="5013960" cy="3301682"/>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fr-FR"/>
          </a:p>
        </p:txBody>
      </p:sp>
    </p:spTree>
    <p:extLst>
      <p:ext uri="{BB962C8B-B14F-4D97-AF65-F5344CB8AC3E}">
        <p14:creationId xmlns:p14="http://schemas.microsoft.com/office/powerpoint/2010/main" val="603489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E5A7D96-14F6-794F-8304-A3619769C16D}"/>
              </a:ext>
            </a:extLst>
          </p:cNvPr>
          <p:cNvSpPr>
            <a:spLocks noGrp="1"/>
          </p:cNvSpPr>
          <p:nvPr>
            <p:ph type="pic" sz="quarter" idx="13"/>
          </p:nvPr>
        </p:nvSpPr>
        <p:spPr>
          <a:xfrm>
            <a:off x="1" y="2102978"/>
            <a:ext cx="12192000" cy="4755022"/>
          </a:xfrm>
          <a:custGeom>
            <a:avLst/>
            <a:gdLst>
              <a:gd name="connsiteX0" fmla="*/ 1951544 w 12192000"/>
              <a:gd name="connsiteY0" fmla="*/ 0 h 4755022"/>
              <a:gd name="connsiteX1" fmla="*/ 3591156 w 12192000"/>
              <a:gd name="connsiteY1" fmla="*/ 0 h 4755022"/>
              <a:gd name="connsiteX2" fmla="*/ 3730343 w 12192000"/>
              <a:gd name="connsiteY2" fmla="*/ 45352 h 4755022"/>
              <a:gd name="connsiteX3" fmla="*/ 4646507 w 12192000"/>
              <a:gd name="connsiteY3" fmla="*/ 547643 h 4755022"/>
              <a:gd name="connsiteX4" fmla="*/ 6824698 w 12192000"/>
              <a:gd name="connsiteY4" fmla="*/ 2148863 h 4755022"/>
              <a:gd name="connsiteX5" fmla="*/ 8690751 w 12192000"/>
              <a:gd name="connsiteY5" fmla="*/ 2572799 h 4755022"/>
              <a:gd name="connsiteX6" fmla="*/ 9674578 w 12192000"/>
              <a:gd name="connsiteY6" fmla="*/ 2358444 h 4755022"/>
              <a:gd name="connsiteX7" fmla="*/ 10165080 w 12192000"/>
              <a:gd name="connsiteY7" fmla="*/ 2134541 h 4755022"/>
              <a:gd name="connsiteX8" fmla="*/ 10516729 w 12192000"/>
              <a:gd name="connsiteY8" fmla="*/ 1934508 h 4755022"/>
              <a:gd name="connsiteX9" fmla="*/ 10824351 w 12192000"/>
              <a:gd name="connsiteY9" fmla="*/ 1732565 h 4755022"/>
              <a:gd name="connsiteX10" fmla="*/ 11123507 w 12192000"/>
              <a:gd name="connsiteY10" fmla="*/ 1513674 h 4755022"/>
              <a:gd name="connsiteX11" fmla="*/ 11427178 w 12192000"/>
              <a:gd name="connsiteY11" fmla="*/ 1276403 h 4755022"/>
              <a:gd name="connsiteX12" fmla="*/ 11667067 w 12192000"/>
              <a:gd name="connsiteY12" fmla="*/ 1076370 h 4755022"/>
              <a:gd name="connsiteX13" fmla="*/ 11910907 w 12192000"/>
              <a:gd name="connsiteY13" fmla="*/ 863925 h 4755022"/>
              <a:gd name="connsiteX14" fmla="*/ 12192000 w 12192000"/>
              <a:gd name="connsiteY14" fmla="*/ 615435 h 4755022"/>
              <a:gd name="connsiteX15" fmla="*/ 12192000 w 12192000"/>
              <a:gd name="connsiteY15" fmla="*/ 4755022 h 4755022"/>
              <a:gd name="connsiteX16" fmla="*/ 0 w 12192000"/>
              <a:gd name="connsiteY16" fmla="*/ 4755022 h 4755022"/>
              <a:gd name="connsiteX17" fmla="*/ 0 w 12192000"/>
              <a:gd name="connsiteY17" fmla="*/ 1571679 h 4755022"/>
              <a:gd name="connsiteX18" fmla="*/ 1694 w 12192000"/>
              <a:gd name="connsiteY18" fmla="*/ 1571679 h 4755022"/>
              <a:gd name="connsiteX19" fmla="*/ 1728658 w 12192000"/>
              <a:gd name="connsiteY19" fmla="*/ 71679 h 475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2000" h="4755022">
                <a:moveTo>
                  <a:pt x="1951544" y="0"/>
                </a:moveTo>
                <a:lnTo>
                  <a:pt x="3591156" y="0"/>
                </a:lnTo>
                <a:lnTo>
                  <a:pt x="3730343" y="45352"/>
                </a:lnTo>
                <a:cubicBezTo>
                  <a:pt x="4180699" y="208088"/>
                  <a:pt x="4492696" y="445240"/>
                  <a:pt x="4646507" y="547643"/>
                </a:cubicBezTo>
                <a:cubicBezTo>
                  <a:pt x="4953000" y="752450"/>
                  <a:pt x="6262511" y="1795582"/>
                  <a:pt x="6824698" y="2148863"/>
                </a:cubicBezTo>
                <a:cubicBezTo>
                  <a:pt x="7386885" y="2501427"/>
                  <a:pt x="8116147" y="2632714"/>
                  <a:pt x="8690751" y="2572799"/>
                </a:cubicBezTo>
                <a:cubicBezTo>
                  <a:pt x="9264791" y="2511930"/>
                  <a:pt x="9674578" y="2358444"/>
                  <a:pt x="9674578" y="2358444"/>
                </a:cubicBezTo>
                <a:lnTo>
                  <a:pt x="10165080" y="2134541"/>
                </a:lnTo>
                <a:lnTo>
                  <a:pt x="10516729" y="1934508"/>
                </a:lnTo>
                <a:lnTo>
                  <a:pt x="10824351" y="1732565"/>
                </a:lnTo>
                <a:lnTo>
                  <a:pt x="11123507" y="1513674"/>
                </a:lnTo>
                <a:lnTo>
                  <a:pt x="11427178" y="1276403"/>
                </a:lnTo>
                <a:lnTo>
                  <a:pt x="11667067" y="1076370"/>
                </a:lnTo>
                <a:lnTo>
                  <a:pt x="11910907" y="863925"/>
                </a:lnTo>
                <a:lnTo>
                  <a:pt x="12192000" y="615435"/>
                </a:lnTo>
                <a:lnTo>
                  <a:pt x="12192000" y="4755022"/>
                </a:lnTo>
                <a:lnTo>
                  <a:pt x="0" y="4755022"/>
                </a:lnTo>
                <a:lnTo>
                  <a:pt x="0" y="1571679"/>
                </a:lnTo>
                <a:lnTo>
                  <a:pt x="1694" y="1571679"/>
                </a:lnTo>
                <a:cubicBezTo>
                  <a:pt x="1694" y="1571679"/>
                  <a:pt x="500764" y="524370"/>
                  <a:pt x="1728658" y="71679"/>
                </a:cubicBezTo>
                <a:close/>
              </a:path>
            </a:pathLst>
          </a:custGeom>
          <a:solidFill>
            <a:schemeClr val="tx1">
              <a:lumMod val="65000"/>
              <a:lumOff val="35000"/>
            </a:schemeClr>
          </a:solidFill>
        </p:spPr>
        <p:txBody>
          <a:bodyPr wrap="square" anchor="ctr">
            <a:noAutofit/>
          </a:bodyPr>
          <a:lstStyle>
            <a:lvl1pPr algn="ctr">
              <a:buNone/>
              <a:defRPr/>
            </a:lvl1pPr>
          </a:lstStyle>
          <a:p>
            <a:r>
              <a:rPr lang="ar-SA" dirty="0"/>
              <a:t>انقر فوق الأيقونة لإضافة صورة</a:t>
            </a:r>
            <a:endParaRPr lang="fr-FR" dirty="0"/>
          </a:p>
        </p:txBody>
      </p:sp>
      <p:sp>
        <p:nvSpPr>
          <p:cNvPr id="2" name="Title 1">
            <a:extLst>
              <a:ext uri="{FF2B5EF4-FFF2-40B4-BE49-F238E27FC236}">
                <a16:creationId xmlns:a16="http://schemas.microsoft.com/office/drawing/2014/main" id="{85262D1F-4330-584B-AE3D-04B24B03DF81}"/>
              </a:ext>
            </a:extLst>
          </p:cNvPr>
          <p:cNvSpPr>
            <a:spLocks noGrp="1"/>
          </p:cNvSpPr>
          <p:nvPr userDrawn="1">
            <p:ph type="title"/>
          </p:nvPr>
        </p:nvSpPr>
        <p:spPr>
          <a:xfrm>
            <a:off x="5222240" y="463125"/>
            <a:ext cx="6583680" cy="959276"/>
          </a:xfrm>
        </p:spPr>
        <p:txBody>
          <a:bodyPr anchor="b"/>
          <a:lstStyle>
            <a:lvl1pPr algn="ctr">
              <a:defRPr sz="6000"/>
            </a:lvl1pPr>
          </a:lstStyle>
          <a:p>
            <a:r>
              <a:rPr lang="ar-SA"/>
              <a:t>انقر لتحرير نمط عنوان الشكل الرئيسي</a:t>
            </a:r>
            <a:endParaRPr lang="fr-FR" dirty="0"/>
          </a:p>
        </p:txBody>
      </p:sp>
      <p:sp>
        <p:nvSpPr>
          <p:cNvPr id="3" name="Text Placeholder 2">
            <a:extLst>
              <a:ext uri="{FF2B5EF4-FFF2-40B4-BE49-F238E27FC236}">
                <a16:creationId xmlns:a16="http://schemas.microsoft.com/office/drawing/2014/main" id="{1E4FFBDA-607B-9547-92C1-B7901AA7E7B4}"/>
              </a:ext>
            </a:extLst>
          </p:cNvPr>
          <p:cNvSpPr>
            <a:spLocks noGrp="1"/>
          </p:cNvSpPr>
          <p:nvPr userDrawn="1">
            <p:ph type="body" idx="1"/>
          </p:nvPr>
        </p:nvSpPr>
        <p:spPr>
          <a:xfrm>
            <a:off x="6096000" y="1729725"/>
            <a:ext cx="5251450" cy="1775475"/>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dirty="0"/>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dirty="0"/>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a:t>
            </a:fld>
            <a:endParaRPr lang="fr-FR" dirty="0"/>
          </a:p>
        </p:txBody>
      </p:sp>
    </p:spTree>
    <p:extLst>
      <p:ext uri="{BB962C8B-B14F-4D97-AF65-F5344CB8AC3E}">
        <p14:creationId xmlns:p14="http://schemas.microsoft.com/office/powerpoint/2010/main" val="34389446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0">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60AF7DA-8838-4847-BAE0-806A0BC38DB2}"/>
              </a:ext>
            </a:extLst>
          </p:cNvPr>
          <p:cNvSpPr>
            <a:spLocks noGrp="1"/>
          </p:cNvSpPr>
          <p:nvPr>
            <p:ph type="pic" sz="quarter" idx="13"/>
          </p:nvPr>
        </p:nvSpPr>
        <p:spPr>
          <a:xfrm>
            <a:off x="6392646" y="-2540"/>
            <a:ext cx="5799349" cy="6859590"/>
          </a:xfrm>
          <a:custGeom>
            <a:avLst/>
            <a:gdLst>
              <a:gd name="connsiteX0" fmla="*/ 1121208 w 5799349"/>
              <a:gd name="connsiteY0" fmla="*/ 0 h 6859590"/>
              <a:gd name="connsiteX1" fmla="*/ 5799349 w 5799349"/>
              <a:gd name="connsiteY1" fmla="*/ 0 h 6859590"/>
              <a:gd name="connsiteX2" fmla="*/ 5799349 w 5799349"/>
              <a:gd name="connsiteY2" fmla="*/ 6859590 h 6859590"/>
              <a:gd name="connsiteX3" fmla="*/ 0 w 5799349"/>
              <a:gd name="connsiteY3" fmla="*/ 6859590 h 6859590"/>
              <a:gd name="connsiteX4" fmla="*/ 304466 w 5799349"/>
              <a:gd name="connsiteY4" fmla="*/ 6606802 h 6859590"/>
              <a:gd name="connsiteX5" fmla="*/ 1031533 w 5799349"/>
              <a:gd name="connsiteY5" fmla="*/ 6047555 h 6859590"/>
              <a:gd name="connsiteX6" fmla="*/ 1452522 w 5799349"/>
              <a:gd name="connsiteY6" fmla="*/ 5730616 h 6859590"/>
              <a:gd name="connsiteX7" fmla="*/ 1973390 w 5799349"/>
              <a:gd name="connsiteY7" fmla="*/ 5309831 h 6859590"/>
              <a:gd name="connsiteX8" fmla="*/ 2280809 w 5799349"/>
              <a:gd name="connsiteY8" fmla="*/ 5027191 h 6859590"/>
              <a:gd name="connsiteX9" fmla="*/ 2537484 w 5799349"/>
              <a:gd name="connsiteY9" fmla="*/ 4728671 h 6859590"/>
              <a:gd name="connsiteX10" fmla="*/ 2710122 w 5799349"/>
              <a:gd name="connsiteY10" fmla="*/ 4451747 h 6859590"/>
              <a:gd name="connsiteX11" fmla="*/ 2846782 w 5799349"/>
              <a:gd name="connsiteY11" fmla="*/ 4022387 h 6859590"/>
              <a:gd name="connsiteX12" fmla="*/ 2710122 w 5799349"/>
              <a:gd name="connsiteY12" fmla="*/ 3580643 h 6859590"/>
              <a:gd name="connsiteX13" fmla="*/ 2222547 w 5799349"/>
              <a:gd name="connsiteY13" fmla="*/ 2974712 h 6859590"/>
              <a:gd name="connsiteX14" fmla="*/ 1663286 w 5799349"/>
              <a:gd name="connsiteY14" fmla="*/ 2399269 h 6859590"/>
              <a:gd name="connsiteX15" fmla="*/ 1480982 w 5799349"/>
              <a:gd name="connsiteY15" fmla="*/ 1690127 h 6859590"/>
              <a:gd name="connsiteX16" fmla="*/ 1545956 w 5799349"/>
              <a:gd name="connsiteY16" fmla="*/ 1065142 h 6859590"/>
              <a:gd name="connsiteX17" fmla="*/ 1545956 w 5799349"/>
              <a:gd name="connsiteY17" fmla="*/ 300742 h 6859590"/>
              <a:gd name="connsiteX18" fmla="*/ 1121208 w 5799349"/>
              <a:gd name="connsiteY18" fmla="*/ 0 h 685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99349" h="6859590">
                <a:moveTo>
                  <a:pt x="1121208" y="0"/>
                </a:moveTo>
                <a:lnTo>
                  <a:pt x="5799349" y="0"/>
                </a:lnTo>
                <a:lnTo>
                  <a:pt x="5799349" y="6859590"/>
                </a:lnTo>
                <a:lnTo>
                  <a:pt x="0" y="6859590"/>
                </a:lnTo>
                <a:lnTo>
                  <a:pt x="304466" y="6606802"/>
                </a:lnTo>
                <a:lnTo>
                  <a:pt x="1031533" y="6047555"/>
                </a:lnTo>
                <a:lnTo>
                  <a:pt x="1452522" y="5730616"/>
                </a:lnTo>
                <a:lnTo>
                  <a:pt x="1973390" y="5309831"/>
                </a:lnTo>
                <a:lnTo>
                  <a:pt x="2280809" y="5027191"/>
                </a:lnTo>
                <a:lnTo>
                  <a:pt x="2537484" y="4728671"/>
                </a:lnTo>
                <a:lnTo>
                  <a:pt x="2710122" y="4451747"/>
                </a:lnTo>
                <a:lnTo>
                  <a:pt x="2846782" y="4022387"/>
                </a:lnTo>
                <a:lnTo>
                  <a:pt x="2710122" y="3580643"/>
                </a:lnTo>
                <a:lnTo>
                  <a:pt x="2222547" y="2974712"/>
                </a:lnTo>
                <a:lnTo>
                  <a:pt x="1663286" y="2399269"/>
                </a:lnTo>
                <a:lnTo>
                  <a:pt x="1480982" y="1690127"/>
                </a:lnTo>
                <a:lnTo>
                  <a:pt x="1545956" y="1065142"/>
                </a:lnTo>
                <a:cubicBezTo>
                  <a:pt x="1545956" y="1065142"/>
                  <a:pt x="1620328" y="491604"/>
                  <a:pt x="1545956" y="300742"/>
                </a:cubicBezTo>
                <a:cubicBezTo>
                  <a:pt x="1470511" y="109881"/>
                  <a:pt x="1121208" y="0"/>
                  <a:pt x="1121208" y="0"/>
                </a:cubicBezTo>
                <a:close/>
              </a:path>
            </a:pathLst>
          </a:custGeom>
          <a:solidFill>
            <a:schemeClr val="tx1">
              <a:lumMod val="65000"/>
              <a:lumOff val="35000"/>
            </a:schemeClr>
          </a:solidFill>
        </p:spPr>
        <p:txBody>
          <a:bodyPr wrap="square" anchor="ctr">
            <a:noAutofit/>
          </a:bodyPr>
          <a:lstStyle>
            <a:lvl1pPr algn="r">
              <a:buNone/>
              <a:defRPr/>
            </a:lvl1pPr>
          </a:lstStyle>
          <a:p>
            <a:r>
              <a:rPr lang="ar-SA" dirty="0"/>
              <a:t>انقر فوق الأيقونة لإضافة صورة</a:t>
            </a:r>
            <a:endParaRPr lang="fr-FR" dirty="0"/>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dirty="0"/>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dirty="0"/>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a:t>
            </a:fld>
            <a:endParaRPr lang="fr-FR" dirty="0"/>
          </a:p>
        </p:txBody>
      </p:sp>
      <p:sp>
        <p:nvSpPr>
          <p:cNvPr id="12" name="Title 1">
            <a:extLst>
              <a:ext uri="{FF2B5EF4-FFF2-40B4-BE49-F238E27FC236}">
                <a16:creationId xmlns:a16="http://schemas.microsoft.com/office/drawing/2014/main" id="{3270EE8A-D617-944C-A5AD-0BDBF4CD1565}"/>
              </a:ext>
            </a:extLst>
          </p:cNvPr>
          <p:cNvSpPr>
            <a:spLocks noGrp="1"/>
          </p:cNvSpPr>
          <p:nvPr>
            <p:ph type="title"/>
          </p:nvPr>
        </p:nvSpPr>
        <p:spPr>
          <a:xfrm>
            <a:off x="838200" y="365125"/>
            <a:ext cx="6466840" cy="1325563"/>
          </a:xfrm>
        </p:spPr>
        <p:txBody>
          <a:bodyPr/>
          <a:lstStyle/>
          <a:p>
            <a:r>
              <a:rPr lang="ar-SA"/>
              <a:t>انقر لتحرير نمط عنوان الشكل الرئيسي</a:t>
            </a:r>
            <a:endParaRPr lang="fr-FR" dirty="0"/>
          </a:p>
        </p:txBody>
      </p:sp>
      <p:sp>
        <p:nvSpPr>
          <p:cNvPr id="13" name="Content Placeholder 2">
            <a:extLst>
              <a:ext uri="{FF2B5EF4-FFF2-40B4-BE49-F238E27FC236}">
                <a16:creationId xmlns:a16="http://schemas.microsoft.com/office/drawing/2014/main" id="{3603CAAE-FFFD-6F4F-B7D1-25586977F8F2}"/>
              </a:ext>
            </a:extLst>
          </p:cNvPr>
          <p:cNvSpPr>
            <a:spLocks noGrp="1"/>
          </p:cNvSpPr>
          <p:nvPr>
            <p:ph idx="1"/>
          </p:nvPr>
        </p:nvSpPr>
        <p:spPr>
          <a:xfrm>
            <a:off x="838200" y="1825625"/>
            <a:ext cx="646684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fr-FR"/>
          </a:p>
        </p:txBody>
      </p:sp>
    </p:spTree>
    <p:extLst>
      <p:ext uri="{BB962C8B-B14F-4D97-AF65-F5344CB8AC3E}">
        <p14:creationId xmlns:p14="http://schemas.microsoft.com/office/powerpoint/2010/main" val="8755353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A7756C6E-2ED8-3449-B718-80D03E7B24FF}"/>
              </a:ext>
            </a:extLst>
          </p:cNvPr>
          <p:cNvSpPr>
            <a:spLocks noGrp="1"/>
          </p:cNvSpPr>
          <p:nvPr>
            <p:ph type="pic" sz="quarter" idx="13"/>
          </p:nvPr>
        </p:nvSpPr>
        <p:spPr>
          <a:xfrm>
            <a:off x="8414324" y="0"/>
            <a:ext cx="3777677" cy="4009396"/>
          </a:xfrm>
          <a:custGeom>
            <a:avLst/>
            <a:gdLst>
              <a:gd name="connsiteX0" fmla="*/ 14816 w 3777677"/>
              <a:gd name="connsiteY0" fmla="*/ 0 h 4009396"/>
              <a:gd name="connsiteX1" fmla="*/ 2817309 w 3777677"/>
              <a:gd name="connsiteY1" fmla="*/ 0 h 4009396"/>
              <a:gd name="connsiteX2" fmla="*/ 3777677 w 3777677"/>
              <a:gd name="connsiteY2" fmla="*/ 9264 h 4009396"/>
              <a:gd name="connsiteX3" fmla="*/ 3777677 w 3777677"/>
              <a:gd name="connsiteY3" fmla="*/ 4009396 h 4009396"/>
              <a:gd name="connsiteX4" fmla="*/ 3541551 w 3777677"/>
              <a:gd name="connsiteY4" fmla="*/ 3752263 h 4009396"/>
              <a:gd name="connsiteX5" fmla="*/ 3317786 w 3777677"/>
              <a:gd name="connsiteY5" fmla="*/ 3552313 h 4009396"/>
              <a:gd name="connsiteX6" fmla="*/ 2959655 w 3777677"/>
              <a:gd name="connsiteY6" fmla="*/ 3282847 h 4009396"/>
              <a:gd name="connsiteX7" fmla="*/ 2461783 w 3777677"/>
              <a:gd name="connsiteY7" fmla="*/ 2975259 h 4009396"/>
              <a:gd name="connsiteX8" fmla="*/ 1964627 w 3777677"/>
              <a:gd name="connsiteY8" fmla="*/ 2701122 h 4009396"/>
              <a:gd name="connsiteX9" fmla="*/ 1587685 w 3777677"/>
              <a:gd name="connsiteY9" fmla="*/ 2486782 h 4009396"/>
              <a:gd name="connsiteX10" fmla="*/ 1173478 w 3777677"/>
              <a:gd name="connsiteY10" fmla="*/ 2235442 h 4009396"/>
              <a:gd name="connsiteX11" fmla="*/ 661094 w 3777677"/>
              <a:gd name="connsiteY11" fmla="*/ 1882259 h 4009396"/>
              <a:gd name="connsiteX12" fmla="*/ 224135 w 3777677"/>
              <a:gd name="connsiteY12" fmla="*/ 1445170 h 4009396"/>
              <a:gd name="connsiteX13" fmla="*/ 0 w 3777677"/>
              <a:gd name="connsiteY13" fmla="*/ 870705 h 4009396"/>
              <a:gd name="connsiteX14" fmla="*/ 0 w 3777677"/>
              <a:gd name="connsiteY14" fmla="*/ 87978 h 400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77677" h="4009396">
                <a:moveTo>
                  <a:pt x="14816" y="0"/>
                </a:moveTo>
                <a:lnTo>
                  <a:pt x="2817309" y="0"/>
                </a:lnTo>
                <a:lnTo>
                  <a:pt x="3777677" y="9264"/>
                </a:lnTo>
                <a:lnTo>
                  <a:pt x="3777677" y="4009396"/>
                </a:lnTo>
                <a:lnTo>
                  <a:pt x="3541551" y="3752263"/>
                </a:lnTo>
                <a:lnTo>
                  <a:pt x="3317786" y="3552313"/>
                </a:lnTo>
                <a:lnTo>
                  <a:pt x="2959655" y="3282847"/>
                </a:lnTo>
                <a:lnTo>
                  <a:pt x="2461783" y="2975259"/>
                </a:lnTo>
                <a:lnTo>
                  <a:pt x="1964627" y="2701122"/>
                </a:lnTo>
                <a:lnTo>
                  <a:pt x="1587685" y="2486782"/>
                </a:lnTo>
                <a:lnTo>
                  <a:pt x="1173478" y="2235442"/>
                </a:lnTo>
                <a:lnTo>
                  <a:pt x="661094" y="1882259"/>
                </a:lnTo>
                <a:lnTo>
                  <a:pt x="224135" y="1445170"/>
                </a:lnTo>
                <a:lnTo>
                  <a:pt x="0" y="870705"/>
                </a:lnTo>
                <a:lnTo>
                  <a:pt x="0" y="87978"/>
                </a:lnTo>
                <a:close/>
              </a:path>
            </a:pathLst>
          </a:custGeom>
          <a:solidFill>
            <a:schemeClr val="tx1">
              <a:lumMod val="65000"/>
              <a:lumOff val="35000"/>
            </a:schemeClr>
          </a:solidFill>
        </p:spPr>
        <p:txBody>
          <a:bodyPr wrap="square" anchor="ctr">
            <a:noAutofit/>
          </a:bodyPr>
          <a:lstStyle>
            <a:lvl1pPr algn="ctr">
              <a:buNone/>
              <a:defRPr/>
            </a:lvl1pPr>
          </a:lstStyle>
          <a:p>
            <a:r>
              <a:rPr lang="ar-SA" dirty="0"/>
              <a:t>انقر فوق الأيقونة لإضافة صورة</a:t>
            </a:r>
            <a:endParaRPr lang="fr-FR" dirty="0"/>
          </a:p>
        </p:txBody>
      </p:sp>
      <p:sp>
        <p:nvSpPr>
          <p:cNvPr id="17" name="Picture Placeholder 16">
            <a:extLst>
              <a:ext uri="{FF2B5EF4-FFF2-40B4-BE49-F238E27FC236}">
                <a16:creationId xmlns:a16="http://schemas.microsoft.com/office/drawing/2014/main" id="{718CCC21-E004-3741-B117-A9C7D47B898F}"/>
              </a:ext>
            </a:extLst>
          </p:cNvPr>
          <p:cNvSpPr>
            <a:spLocks noGrp="1"/>
          </p:cNvSpPr>
          <p:nvPr>
            <p:ph type="pic" sz="quarter" idx="14"/>
          </p:nvPr>
        </p:nvSpPr>
        <p:spPr>
          <a:xfrm>
            <a:off x="6970" y="5069840"/>
            <a:ext cx="4031630" cy="1788160"/>
          </a:xfrm>
          <a:custGeom>
            <a:avLst/>
            <a:gdLst>
              <a:gd name="connsiteX0" fmla="*/ 0 w 4031630"/>
              <a:gd name="connsiteY0" fmla="*/ 0 h 1788160"/>
              <a:gd name="connsiteX1" fmla="*/ 256955 w 4031630"/>
              <a:gd name="connsiteY1" fmla="*/ 0 h 1788160"/>
              <a:gd name="connsiteX2" fmla="*/ 777022 w 4031630"/>
              <a:gd name="connsiteY2" fmla="*/ 188649 h 1788160"/>
              <a:gd name="connsiteX3" fmla="*/ 1758799 w 4031630"/>
              <a:gd name="connsiteY3" fmla="*/ 188649 h 1788160"/>
              <a:gd name="connsiteX4" fmla="*/ 2568111 w 4031630"/>
              <a:gd name="connsiteY4" fmla="*/ 188649 h 1788160"/>
              <a:gd name="connsiteX5" fmla="*/ 3130859 w 4031630"/>
              <a:gd name="connsiteY5" fmla="*/ 484877 h 1788160"/>
              <a:gd name="connsiteX6" fmla="*/ 3507892 w 4031630"/>
              <a:gd name="connsiteY6" fmla="*/ 1020632 h 1788160"/>
              <a:gd name="connsiteX7" fmla="*/ 4031630 w 4031630"/>
              <a:gd name="connsiteY7" fmla="*/ 1788160 h 1788160"/>
              <a:gd name="connsiteX8" fmla="*/ 0 w 4031630"/>
              <a:gd name="connsiteY8" fmla="*/ 1788160 h 178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31630" h="1788160">
                <a:moveTo>
                  <a:pt x="0" y="0"/>
                </a:moveTo>
                <a:lnTo>
                  <a:pt x="256955" y="0"/>
                </a:lnTo>
                <a:lnTo>
                  <a:pt x="777022" y="188649"/>
                </a:lnTo>
                <a:lnTo>
                  <a:pt x="1758799" y="188649"/>
                </a:lnTo>
                <a:lnTo>
                  <a:pt x="2568111" y="188649"/>
                </a:lnTo>
                <a:lnTo>
                  <a:pt x="3130859" y="484877"/>
                </a:lnTo>
                <a:lnTo>
                  <a:pt x="3507892" y="1020632"/>
                </a:lnTo>
                <a:lnTo>
                  <a:pt x="4031630" y="1788160"/>
                </a:lnTo>
                <a:lnTo>
                  <a:pt x="0" y="1788160"/>
                </a:lnTo>
                <a:close/>
              </a:path>
            </a:pathLst>
          </a:custGeom>
          <a:solidFill>
            <a:schemeClr val="tx1">
              <a:lumMod val="65000"/>
              <a:lumOff val="35000"/>
            </a:schemeClr>
          </a:solidFill>
        </p:spPr>
        <p:txBody>
          <a:bodyPr wrap="square" anchor="ctr">
            <a:noAutofit/>
          </a:bodyPr>
          <a:lstStyle>
            <a:lvl1pPr algn="ctr">
              <a:buNone/>
              <a:defRPr/>
            </a:lvl1pPr>
          </a:lstStyle>
          <a:p>
            <a:r>
              <a:rPr lang="ar-SA" dirty="0"/>
              <a:t>انقر فوق الأيقونة لإضافة صورة</a:t>
            </a:r>
            <a:endParaRPr lang="fr-FR" dirty="0"/>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dirty="0"/>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dirty="0"/>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a:t>
            </a:fld>
            <a:endParaRPr lang="fr-FR" dirty="0"/>
          </a:p>
        </p:txBody>
      </p:sp>
      <p:sp>
        <p:nvSpPr>
          <p:cNvPr id="18" name="Title 1">
            <a:extLst>
              <a:ext uri="{FF2B5EF4-FFF2-40B4-BE49-F238E27FC236}">
                <a16:creationId xmlns:a16="http://schemas.microsoft.com/office/drawing/2014/main" id="{F4A7B6AF-C2A9-744D-A9D2-1AC2EBE2B6ED}"/>
              </a:ext>
            </a:extLst>
          </p:cNvPr>
          <p:cNvSpPr>
            <a:spLocks noGrp="1"/>
          </p:cNvSpPr>
          <p:nvPr>
            <p:ph type="title"/>
          </p:nvPr>
        </p:nvSpPr>
        <p:spPr>
          <a:xfrm>
            <a:off x="838200" y="365125"/>
            <a:ext cx="7076440" cy="1325563"/>
          </a:xfrm>
        </p:spPr>
        <p:txBody>
          <a:bodyPr/>
          <a:lstStyle/>
          <a:p>
            <a:r>
              <a:rPr lang="ar-SA"/>
              <a:t>انقر لتحرير نمط عنوان الشكل الرئيسي</a:t>
            </a:r>
            <a:endParaRPr lang="fr-FR" dirty="0"/>
          </a:p>
        </p:txBody>
      </p:sp>
      <p:sp>
        <p:nvSpPr>
          <p:cNvPr id="19" name="Content Placeholder 2">
            <a:extLst>
              <a:ext uri="{FF2B5EF4-FFF2-40B4-BE49-F238E27FC236}">
                <a16:creationId xmlns:a16="http://schemas.microsoft.com/office/drawing/2014/main" id="{8CC4FE00-411C-C64C-A76F-E0E1E3157757}"/>
              </a:ext>
            </a:extLst>
          </p:cNvPr>
          <p:cNvSpPr>
            <a:spLocks noGrp="1"/>
          </p:cNvSpPr>
          <p:nvPr>
            <p:ph idx="1"/>
          </p:nvPr>
        </p:nvSpPr>
        <p:spPr>
          <a:xfrm>
            <a:off x="838200" y="1825625"/>
            <a:ext cx="7076440" cy="310769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fr-FR" dirty="0"/>
          </a:p>
        </p:txBody>
      </p:sp>
    </p:spTree>
    <p:extLst>
      <p:ext uri="{BB962C8B-B14F-4D97-AF65-F5344CB8AC3E}">
        <p14:creationId xmlns:p14="http://schemas.microsoft.com/office/powerpoint/2010/main" val="16963820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27FACF3-4380-554C-B64C-68ACA5E92FAD}"/>
              </a:ext>
            </a:extLst>
          </p:cNvPr>
          <p:cNvSpPr>
            <a:spLocks noGrp="1"/>
          </p:cNvSpPr>
          <p:nvPr>
            <p:ph type="pic" sz="quarter" idx="13"/>
          </p:nvPr>
        </p:nvSpPr>
        <p:spPr>
          <a:xfrm>
            <a:off x="6496750" y="1979276"/>
            <a:ext cx="5694217" cy="4878724"/>
          </a:xfrm>
          <a:custGeom>
            <a:avLst/>
            <a:gdLst>
              <a:gd name="connsiteX0" fmla="*/ 3588411 w 5694217"/>
              <a:gd name="connsiteY0" fmla="*/ 0 h 4878724"/>
              <a:gd name="connsiteX1" fmla="*/ 4340786 w 5694217"/>
              <a:gd name="connsiteY1" fmla="*/ 0 h 4878724"/>
              <a:gd name="connsiteX2" fmla="*/ 5694217 w 5694217"/>
              <a:gd name="connsiteY2" fmla="*/ 328411 h 4878724"/>
              <a:gd name="connsiteX3" fmla="*/ 5694217 w 5694217"/>
              <a:gd name="connsiteY3" fmla="*/ 4878724 h 4878724"/>
              <a:gd name="connsiteX4" fmla="*/ 13181 w 5694217"/>
              <a:gd name="connsiteY4" fmla="*/ 4878724 h 4878724"/>
              <a:gd name="connsiteX5" fmla="*/ 0 w 5694217"/>
              <a:gd name="connsiteY5" fmla="*/ 4553250 h 4878724"/>
              <a:gd name="connsiteX6" fmla="*/ 0 w 5694217"/>
              <a:gd name="connsiteY6" fmla="*/ 4423151 h 4878724"/>
              <a:gd name="connsiteX7" fmla="*/ 0 w 5694217"/>
              <a:gd name="connsiteY7" fmla="*/ 4252395 h 4878724"/>
              <a:gd name="connsiteX8" fmla="*/ 6064 w 5694217"/>
              <a:gd name="connsiteY8" fmla="*/ 4120263 h 4878724"/>
              <a:gd name="connsiteX9" fmla="*/ 11072 w 5694217"/>
              <a:gd name="connsiteY9" fmla="*/ 4002135 h 4878724"/>
              <a:gd name="connsiteX10" fmla="*/ 20299 w 5694217"/>
              <a:gd name="connsiteY10" fmla="*/ 3900495 h 4878724"/>
              <a:gd name="connsiteX11" fmla="*/ 30580 w 5694217"/>
              <a:gd name="connsiteY11" fmla="*/ 3780559 h 4878724"/>
              <a:gd name="connsiteX12" fmla="*/ 47716 w 5694217"/>
              <a:gd name="connsiteY12" fmla="*/ 3636231 h 4878724"/>
              <a:gd name="connsiteX13" fmla="*/ 61951 w 5694217"/>
              <a:gd name="connsiteY13" fmla="*/ 3523297 h 4878724"/>
              <a:gd name="connsiteX14" fmla="*/ 87522 w 5694217"/>
              <a:gd name="connsiteY14" fmla="*/ 3379872 h 4878724"/>
              <a:gd name="connsiteX15" fmla="*/ 115994 w 5694217"/>
              <a:gd name="connsiteY15" fmla="*/ 3252935 h 4878724"/>
              <a:gd name="connsiteX16" fmla="*/ 142356 w 5694217"/>
              <a:gd name="connsiteY16" fmla="*/ 3130741 h 4878724"/>
              <a:gd name="connsiteX17" fmla="*/ 190071 w 5694217"/>
              <a:gd name="connsiteY17" fmla="*/ 2954790 h 4878724"/>
              <a:gd name="connsiteX18" fmla="*/ 257294 w 5694217"/>
              <a:gd name="connsiteY18" fmla="*/ 2734344 h 4878724"/>
              <a:gd name="connsiteX19" fmla="*/ 350880 w 5694217"/>
              <a:gd name="connsiteY19" fmla="*/ 2483180 h 4878724"/>
              <a:gd name="connsiteX20" fmla="*/ 443411 w 5694217"/>
              <a:gd name="connsiteY20" fmla="*/ 2278771 h 4878724"/>
              <a:gd name="connsiteX21" fmla="*/ 533833 w 5694217"/>
              <a:gd name="connsiteY21" fmla="*/ 2085429 h 4878724"/>
              <a:gd name="connsiteX22" fmla="*/ 666962 w 5694217"/>
              <a:gd name="connsiteY22" fmla="*/ 1853689 h 4878724"/>
              <a:gd name="connsiteX23" fmla="*/ 791127 w 5694217"/>
              <a:gd name="connsiteY23" fmla="*/ 1652442 h 4878724"/>
              <a:gd name="connsiteX24" fmla="*/ 986207 w 5694217"/>
              <a:gd name="connsiteY24" fmla="*/ 1389985 h 4878724"/>
              <a:gd name="connsiteX25" fmla="*/ 1149125 w 5694217"/>
              <a:gd name="connsiteY25" fmla="*/ 1198901 h 4878724"/>
              <a:gd name="connsiteX26" fmla="*/ 1275136 w 5694217"/>
              <a:gd name="connsiteY26" fmla="*/ 1076707 h 4878724"/>
              <a:gd name="connsiteX27" fmla="*/ 1583309 w 5694217"/>
              <a:gd name="connsiteY27" fmla="*/ 803183 h 4878724"/>
              <a:gd name="connsiteX28" fmla="*/ 1878037 w 5694217"/>
              <a:gd name="connsiteY28" fmla="*/ 587706 h 4878724"/>
              <a:gd name="connsiteX29" fmla="*/ 2358091 w 5694217"/>
              <a:gd name="connsiteY29" fmla="*/ 328411 h 4878724"/>
              <a:gd name="connsiteX30" fmla="*/ 3013981 w 5694217"/>
              <a:gd name="connsiteY30" fmla="*/ 116999 h 4878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694217" h="4878724">
                <a:moveTo>
                  <a:pt x="3588411" y="0"/>
                </a:moveTo>
                <a:lnTo>
                  <a:pt x="4340786" y="0"/>
                </a:lnTo>
                <a:lnTo>
                  <a:pt x="5694217" y="328411"/>
                </a:lnTo>
                <a:lnTo>
                  <a:pt x="5694217" y="4878724"/>
                </a:lnTo>
                <a:lnTo>
                  <a:pt x="13181" y="4878724"/>
                </a:lnTo>
                <a:lnTo>
                  <a:pt x="0" y="4553250"/>
                </a:lnTo>
                <a:lnTo>
                  <a:pt x="0" y="4423151"/>
                </a:lnTo>
                <a:lnTo>
                  <a:pt x="0" y="4252395"/>
                </a:lnTo>
                <a:lnTo>
                  <a:pt x="6064" y="4120263"/>
                </a:lnTo>
                <a:lnTo>
                  <a:pt x="11072" y="4002135"/>
                </a:lnTo>
                <a:lnTo>
                  <a:pt x="20299" y="3900495"/>
                </a:lnTo>
                <a:lnTo>
                  <a:pt x="30580" y="3780559"/>
                </a:lnTo>
                <a:lnTo>
                  <a:pt x="47716" y="3636231"/>
                </a:lnTo>
                <a:lnTo>
                  <a:pt x="61951" y="3523297"/>
                </a:lnTo>
                <a:lnTo>
                  <a:pt x="87522" y="3379872"/>
                </a:lnTo>
                <a:lnTo>
                  <a:pt x="115994" y="3252935"/>
                </a:lnTo>
                <a:lnTo>
                  <a:pt x="142356" y="3130741"/>
                </a:lnTo>
                <a:lnTo>
                  <a:pt x="190071" y="2954790"/>
                </a:lnTo>
                <a:lnTo>
                  <a:pt x="257294" y="2734344"/>
                </a:lnTo>
                <a:lnTo>
                  <a:pt x="350880" y="2483180"/>
                </a:lnTo>
                <a:lnTo>
                  <a:pt x="443411" y="2278771"/>
                </a:lnTo>
                <a:lnTo>
                  <a:pt x="533833" y="2085429"/>
                </a:lnTo>
                <a:lnTo>
                  <a:pt x="666962" y="1853689"/>
                </a:lnTo>
                <a:lnTo>
                  <a:pt x="791127" y="1652442"/>
                </a:lnTo>
                <a:lnTo>
                  <a:pt x="986207" y="1389985"/>
                </a:lnTo>
                <a:lnTo>
                  <a:pt x="1149125" y="1198901"/>
                </a:lnTo>
                <a:lnTo>
                  <a:pt x="1275136" y="1076707"/>
                </a:lnTo>
                <a:lnTo>
                  <a:pt x="1583309" y="803183"/>
                </a:lnTo>
                <a:lnTo>
                  <a:pt x="1878037" y="587706"/>
                </a:lnTo>
                <a:lnTo>
                  <a:pt x="2358091" y="328411"/>
                </a:lnTo>
                <a:lnTo>
                  <a:pt x="3013981" y="116999"/>
                </a:lnTo>
                <a:close/>
              </a:path>
            </a:pathLst>
          </a:custGeom>
          <a:solidFill>
            <a:schemeClr val="tx1">
              <a:lumMod val="65000"/>
              <a:lumOff val="35000"/>
            </a:schemeClr>
          </a:solidFill>
        </p:spPr>
        <p:txBody>
          <a:bodyPr wrap="square" anchor="ctr">
            <a:noAutofit/>
          </a:bodyPr>
          <a:lstStyle>
            <a:lvl1pPr algn="ctr">
              <a:buNone/>
              <a:defRPr/>
            </a:lvl1pPr>
          </a:lstStyle>
          <a:p>
            <a:r>
              <a:rPr lang="ar-SA" dirty="0"/>
              <a:t>انقر فوق الأيقونة لإضافة صورة</a:t>
            </a:r>
            <a:endParaRPr lang="fr-FR" dirty="0"/>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dirty="0"/>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dirty="0"/>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a:t>
            </a:fld>
            <a:endParaRPr lang="fr-FR" dirty="0"/>
          </a:p>
        </p:txBody>
      </p:sp>
      <p:sp>
        <p:nvSpPr>
          <p:cNvPr id="12" name="Title 1">
            <a:extLst>
              <a:ext uri="{FF2B5EF4-FFF2-40B4-BE49-F238E27FC236}">
                <a16:creationId xmlns:a16="http://schemas.microsoft.com/office/drawing/2014/main" id="{08A43D03-87FE-6C49-BBDF-F95A3D6E07E1}"/>
              </a:ext>
            </a:extLst>
          </p:cNvPr>
          <p:cNvSpPr>
            <a:spLocks noGrp="1"/>
          </p:cNvSpPr>
          <p:nvPr>
            <p:ph type="title"/>
          </p:nvPr>
        </p:nvSpPr>
        <p:spPr>
          <a:xfrm>
            <a:off x="838200" y="365125"/>
            <a:ext cx="10515600" cy="1325563"/>
          </a:xfrm>
        </p:spPr>
        <p:txBody>
          <a:bodyPr/>
          <a:lstStyle/>
          <a:p>
            <a:r>
              <a:rPr lang="ar-SA"/>
              <a:t>انقر لتحرير نمط عنوان الشكل الرئيسي</a:t>
            </a:r>
            <a:endParaRPr lang="fr-FR" dirty="0"/>
          </a:p>
        </p:txBody>
      </p:sp>
      <p:sp>
        <p:nvSpPr>
          <p:cNvPr id="13" name="Content Placeholder 2">
            <a:extLst>
              <a:ext uri="{FF2B5EF4-FFF2-40B4-BE49-F238E27FC236}">
                <a16:creationId xmlns:a16="http://schemas.microsoft.com/office/drawing/2014/main" id="{5482D067-D3EF-E949-942C-1BF42414C010}"/>
              </a:ext>
            </a:extLst>
          </p:cNvPr>
          <p:cNvSpPr>
            <a:spLocks noGrp="1"/>
          </p:cNvSpPr>
          <p:nvPr>
            <p:ph idx="1"/>
          </p:nvPr>
        </p:nvSpPr>
        <p:spPr>
          <a:xfrm>
            <a:off x="838200" y="1825625"/>
            <a:ext cx="544068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fr-FR"/>
          </a:p>
        </p:txBody>
      </p:sp>
    </p:spTree>
    <p:extLst>
      <p:ext uri="{BB962C8B-B14F-4D97-AF65-F5344CB8AC3E}">
        <p14:creationId xmlns:p14="http://schemas.microsoft.com/office/powerpoint/2010/main" val="6670561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790B061-AD1A-5E43-B123-C712518411A5}"/>
              </a:ext>
            </a:extLst>
          </p:cNvPr>
          <p:cNvSpPr>
            <a:spLocks noGrp="1"/>
          </p:cNvSpPr>
          <p:nvPr>
            <p:ph type="pic" sz="quarter" idx="13"/>
          </p:nvPr>
        </p:nvSpPr>
        <p:spPr>
          <a:xfrm>
            <a:off x="7991986" y="1"/>
            <a:ext cx="4200014" cy="6856117"/>
          </a:xfrm>
          <a:custGeom>
            <a:avLst/>
            <a:gdLst>
              <a:gd name="connsiteX0" fmla="*/ 1064198 w 4200014"/>
              <a:gd name="connsiteY0" fmla="*/ 0 h 6856117"/>
              <a:gd name="connsiteX1" fmla="*/ 4200014 w 4200014"/>
              <a:gd name="connsiteY1" fmla="*/ 0 h 6856117"/>
              <a:gd name="connsiteX2" fmla="*/ 4200014 w 4200014"/>
              <a:gd name="connsiteY2" fmla="*/ 6856117 h 6856117"/>
              <a:gd name="connsiteX3" fmla="*/ 297890 w 4200014"/>
              <a:gd name="connsiteY3" fmla="*/ 6856117 h 6856117"/>
              <a:gd name="connsiteX4" fmla="*/ 781475 w 4200014"/>
              <a:gd name="connsiteY4" fmla="*/ 6091787 h 6856117"/>
              <a:gd name="connsiteX5" fmla="*/ 781475 w 4200014"/>
              <a:gd name="connsiteY5" fmla="*/ 5371577 h 6856117"/>
              <a:gd name="connsiteX6" fmla="*/ 539196 w 4200014"/>
              <a:gd name="connsiteY6" fmla="*/ 4441240 h 6856117"/>
              <a:gd name="connsiteX7" fmla="*/ 0 w 4200014"/>
              <a:gd name="connsiteY7" fmla="*/ 2424400 h 6856117"/>
              <a:gd name="connsiteX8" fmla="*/ 41417 w 4200014"/>
              <a:gd name="connsiteY8" fmla="*/ 1463908 h 6856117"/>
              <a:gd name="connsiteX9" fmla="*/ 338335 w 4200014"/>
              <a:gd name="connsiteY9" fmla="*/ 752268 h 6856117"/>
              <a:gd name="connsiteX10" fmla="*/ 1064198 w 4200014"/>
              <a:gd name="connsiteY10" fmla="*/ 0 h 6856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0014" h="6856117">
                <a:moveTo>
                  <a:pt x="1064198" y="0"/>
                </a:moveTo>
                <a:lnTo>
                  <a:pt x="4200014" y="0"/>
                </a:lnTo>
                <a:lnTo>
                  <a:pt x="4200014" y="6856117"/>
                </a:lnTo>
                <a:lnTo>
                  <a:pt x="297890" y="6856117"/>
                </a:lnTo>
                <a:lnTo>
                  <a:pt x="781475" y="6091787"/>
                </a:lnTo>
                <a:lnTo>
                  <a:pt x="781475" y="5371577"/>
                </a:lnTo>
                <a:lnTo>
                  <a:pt x="539196" y="4441240"/>
                </a:lnTo>
                <a:lnTo>
                  <a:pt x="0" y="2424400"/>
                </a:lnTo>
                <a:lnTo>
                  <a:pt x="41417" y="1463908"/>
                </a:lnTo>
                <a:cubicBezTo>
                  <a:pt x="41417" y="1463908"/>
                  <a:pt x="103639" y="1083965"/>
                  <a:pt x="338335" y="752268"/>
                </a:cubicBezTo>
                <a:cubicBezTo>
                  <a:pt x="573030" y="420255"/>
                  <a:pt x="1064198" y="0"/>
                  <a:pt x="1064198" y="0"/>
                </a:cubicBezTo>
                <a:close/>
              </a:path>
            </a:pathLst>
          </a:custGeom>
          <a:solidFill>
            <a:schemeClr val="tx1">
              <a:lumMod val="65000"/>
              <a:lumOff val="35000"/>
            </a:schemeClr>
          </a:solidFill>
        </p:spPr>
        <p:txBody>
          <a:bodyPr wrap="square" anchor="ctr">
            <a:noAutofit/>
          </a:bodyPr>
          <a:lstStyle>
            <a:lvl1pPr algn="ctr">
              <a:buNone/>
              <a:defRPr/>
            </a:lvl1pPr>
          </a:lstStyle>
          <a:p>
            <a:r>
              <a:rPr lang="ar-SA" dirty="0"/>
              <a:t>انقر فوق الأيقونة لإضافة صورة</a:t>
            </a:r>
            <a:endParaRPr lang="fr-FR" dirty="0"/>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dirty="0"/>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dirty="0"/>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a:t>
            </a:fld>
            <a:endParaRPr lang="fr-FR" dirty="0"/>
          </a:p>
        </p:txBody>
      </p:sp>
      <p:sp>
        <p:nvSpPr>
          <p:cNvPr id="12" name="Title 1">
            <a:extLst>
              <a:ext uri="{FF2B5EF4-FFF2-40B4-BE49-F238E27FC236}">
                <a16:creationId xmlns:a16="http://schemas.microsoft.com/office/drawing/2014/main" id="{9A35B3F2-596D-384B-A832-3B010DBCC162}"/>
              </a:ext>
            </a:extLst>
          </p:cNvPr>
          <p:cNvSpPr>
            <a:spLocks noGrp="1"/>
          </p:cNvSpPr>
          <p:nvPr>
            <p:ph type="title"/>
          </p:nvPr>
        </p:nvSpPr>
        <p:spPr>
          <a:xfrm>
            <a:off x="838200" y="365125"/>
            <a:ext cx="6690360" cy="1325563"/>
          </a:xfrm>
        </p:spPr>
        <p:txBody>
          <a:bodyPr/>
          <a:lstStyle/>
          <a:p>
            <a:r>
              <a:rPr lang="ar-SA"/>
              <a:t>انقر لتحرير نمط عنوان الشكل الرئيسي</a:t>
            </a:r>
            <a:endParaRPr lang="fr-FR" dirty="0"/>
          </a:p>
        </p:txBody>
      </p:sp>
      <p:sp>
        <p:nvSpPr>
          <p:cNvPr id="13" name="Content Placeholder 2">
            <a:extLst>
              <a:ext uri="{FF2B5EF4-FFF2-40B4-BE49-F238E27FC236}">
                <a16:creationId xmlns:a16="http://schemas.microsoft.com/office/drawing/2014/main" id="{0739D37A-A31C-F54D-A781-AAA6C4355124}"/>
              </a:ext>
            </a:extLst>
          </p:cNvPr>
          <p:cNvSpPr>
            <a:spLocks noGrp="1"/>
          </p:cNvSpPr>
          <p:nvPr>
            <p:ph idx="1"/>
          </p:nvPr>
        </p:nvSpPr>
        <p:spPr>
          <a:xfrm>
            <a:off x="838200" y="1825625"/>
            <a:ext cx="669036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fr-FR"/>
          </a:p>
        </p:txBody>
      </p:sp>
    </p:spTree>
    <p:extLst>
      <p:ext uri="{BB962C8B-B14F-4D97-AF65-F5344CB8AC3E}">
        <p14:creationId xmlns:p14="http://schemas.microsoft.com/office/powerpoint/2010/main" val="4465735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4">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dirty="0"/>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dirty="0"/>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a:t>
            </a:fld>
            <a:endParaRPr lang="fr-FR" dirty="0"/>
          </a:p>
        </p:txBody>
      </p:sp>
      <p:sp>
        <p:nvSpPr>
          <p:cNvPr id="7" name="Title 1">
            <a:extLst>
              <a:ext uri="{FF2B5EF4-FFF2-40B4-BE49-F238E27FC236}">
                <a16:creationId xmlns:a16="http://schemas.microsoft.com/office/drawing/2014/main" id="{E73B7A6A-9C72-2D48-A145-22B58DDC2CDC}"/>
              </a:ext>
            </a:extLst>
          </p:cNvPr>
          <p:cNvSpPr>
            <a:spLocks noGrp="1"/>
          </p:cNvSpPr>
          <p:nvPr>
            <p:ph type="title"/>
          </p:nvPr>
        </p:nvSpPr>
        <p:spPr>
          <a:xfrm>
            <a:off x="838200" y="365125"/>
            <a:ext cx="10515600" cy="1325563"/>
          </a:xfrm>
        </p:spPr>
        <p:txBody>
          <a:bodyPr/>
          <a:lstStyle/>
          <a:p>
            <a:r>
              <a:rPr lang="ar-SA"/>
              <a:t>انقر لتحرير نمط عنوان الشكل الرئيسي</a:t>
            </a:r>
            <a:endParaRPr lang="fr-FR" dirty="0"/>
          </a:p>
        </p:txBody>
      </p:sp>
    </p:spTree>
    <p:extLst>
      <p:ext uri="{BB962C8B-B14F-4D97-AF65-F5344CB8AC3E}">
        <p14:creationId xmlns:p14="http://schemas.microsoft.com/office/powerpoint/2010/main" val="29544951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howee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4166533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ABF6C1E-C0EA-CF45-B807-E0E6AA1CCE1C}"/>
              </a:ext>
            </a:extLst>
          </p:cNvPr>
          <p:cNvSpPr>
            <a:spLocks noGrp="1"/>
          </p:cNvSpPr>
          <p:nvPr>
            <p:ph type="pic" sz="quarter" idx="13"/>
          </p:nvPr>
        </p:nvSpPr>
        <p:spPr>
          <a:xfrm>
            <a:off x="1130" y="0"/>
            <a:ext cx="12190871" cy="5243513"/>
          </a:xfrm>
          <a:custGeom>
            <a:avLst/>
            <a:gdLst>
              <a:gd name="connsiteX0" fmla="*/ 0 w 12190871"/>
              <a:gd name="connsiteY0" fmla="*/ 0 h 5243513"/>
              <a:gd name="connsiteX1" fmla="*/ 12190871 w 12190871"/>
              <a:gd name="connsiteY1" fmla="*/ 0 h 5243513"/>
              <a:gd name="connsiteX2" fmla="*/ 12190871 w 12190871"/>
              <a:gd name="connsiteY2" fmla="*/ 4095766 h 5243513"/>
              <a:gd name="connsiteX3" fmla="*/ 10082107 w 12190871"/>
              <a:gd name="connsiteY3" fmla="*/ 2447944 h 5243513"/>
              <a:gd name="connsiteX4" fmla="*/ 7588391 w 12190871"/>
              <a:gd name="connsiteY4" fmla="*/ 2730754 h 5243513"/>
              <a:gd name="connsiteX5" fmla="*/ 5261187 w 12190871"/>
              <a:gd name="connsiteY5" fmla="*/ 3906175 h 5243513"/>
              <a:gd name="connsiteX6" fmla="*/ 2912534 w 12190871"/>
              <a:gd name="connsiteY6" fmla="*/ 3474799 h 5243513"/>
              <a:gd name="connsiteX7" fmla="*/ 1355231 w 12190871"/>
              <a:gd name="connsiteY7" fmla="*/ 3614626 h 5243513"/>
              <a:gd name="connsiteX8" fmla="*/ 638951 w 12190871"/>
              <a:gd name="connsiteY8" fmla="*/ 4275891 h 5243513"/>
              <a:gd name="connsiteX9" fmla="*/ 0 w 12190871"/>
              <a:gd name="connsiteY9" fmla="*/ 5243513 h 524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0871" h="5243513">
                <a:moveTo>
                  <a:pt x="0" y="0"/>
                </a:moveTo>
                <a:lnTo>
                  <a:pt x="12190871" y="0"/>
                </a:lnTo>
                <a:lnTo>
                  <a:pt x="12190871" y="4095766"/>
                </a:lnTo>
                <a:cubicBezTo>
                  <a:pt x="12190871" y="4095766"/>
                  <a:pt x="11506764" y="2941223"/>
                  <a:pt x="10082107" y="2447944"/>
                </a:cubicBezTo>
                <a:cubicBezTo>
                  <a:pt x="8656884" y="1954423"/>
                  <a:pt x="7736276" y="2641177"/>
                  <a:pt x="7588391" y="2730754"/>
                </a:cubicBezTo>
                <a:cubicBezTo>
                  <a:pt x="7440507" y="2820330"/>
                  <a:pt x="6276058" y="3672887"/>
                  <a:pt x="5261187" y="3906175"/>
                </a:cubicBezTo>
                <a:cubicBezTo>
                  <a:pt x="4246880" y="4139462"/>
                  <a:pt x="3164276" y="3580397"/>
                  <a:pt x="2912534" y="3474799"/>
                </a:cubicBezTo>
                <a:cubicBezTo>
                  <a:pt x="2661356" y="3368957"/>
                  <a:pt x="2105942" y="3248065"/>
                  <a:pt x="1355231" y="3614626"/>
                </a:cubicBezTo>
                <a:cubicBezTo>
                  <a:pt x="1355231" y="3614626"/>
                  <a:pt x="989471" y="3834805"/>
                  <a:pt x="638951" y="4275891"/>
                </a:cubicBezTo>
                <a:cubicBezTo>
                  <a:pt x="288431" y="4716734"/>
                  <a:pt x="0" y="5243513"/>
                  <a:pt x="0" y="5243513"/>
                </a:cubicBezTo>
                <a:close/>
              </a:path>
            </a:pathLst>
          </a:custGeom>
          <a:solidFill>
            <a:schemeClr val="tx1">
              <a:lumMod val="65000"/>
              <a:lumOff val="35000"/>
            </a:schemeClr>
          </a:solidFill>
        </p:spPr>
        <p:txBody>
          <a:bodyPr wrap="square" anchor="ctr">
            <a:noAutofit/>
          </a:bodyPr>
          <a:lstStyle>
            <a:lvl1pPr algn="ctr">
              <a:buNone/>
              <a:defRPr/>
            </a:lvl1pPr>
          </a:lstStyle>
          <a:p>
            <a:r>
              <a:rPr lang="ar-SA" dirty="0"/>
              <a:t>انقر فوق الأيقونة لإضافة صورة</a:t>
            </a:r>
            <a:endParaRPr lang="fr-FR" dirty="0"/>
          </a:p>
        </p:txBody>
      </p:sp>
      <p:sp>
        <p:nvSpPr>
          <p:cNvPr id="2" name="Title 1">
            <a:extLst>
              <a:ext uri="{FF2B5EF4-FFF2-40B4-BE49-F238E27FC236}">
                <a16:creationId xmlns:a16="http://schemas.microsoft.com/office/drawing/2014/main" id="{85262D1F-4330-584B-AE3D-04B24B03DF81}"/>
              </a:ext>
            </a:extLst>
          </p:cNvPr>
          <p:cNvSpPr>
            <a:spLocks noGrp="1"/>
          </p:cNvSpPr>
          <p:nvPr userDrawn="1">
            <p:ph type="title"/>
          </p:nvPr>
        </p:nvSpPr>
        <p:spPr>
          <a:xfrm>
            <a:off x="831850" y="4033520"/>
            <a:ext cx="10515600" cy="1209993"/>
          </a:xfrm>
        </p:spPr>
        <p:txBody>
          <a:bodyPr anchor="b"/>
          <a:lstStyle>
            <a:lvl1pPr algn="ctr">
              <a:defRPr sz="6000"/>
            </a:lvl1pPr>
          </a:lstStyle>
          <a:p>
            <a:r>
              <a:rPr lang="ar-SA"/>
              <a:t>انقر لتحرير نمط عنوان الشكل الرئيسي</a:t>
            </a:r>
            <a:endParaRPr lang="fr-FR"/>
          </a:p>
        </p:txBody>
      </p:sp>
      <p:sp>
        <p:nvSpPr>
          <p:cNvPr id="3" name="Text Placeholder 2">
            <a:extLst>
              <a:ext uri="{FF2B5EF4-FFF2-40B4-BE49-F238E27FC236}">
                <a16:creationId xmlns:a16="http://schemas.microsoft.com/office/drawing/2014/main" id="{1E4FFBDA-607B-9547-92C1-B7901AA7E7B4}"/>
              </a:ext>
            </a:extLst>
          </p:cNvPr>
          <p:cNvSpPr>
            <a:spLocks noGrp="1"/>
          </p:cNvSpPr>
          <p:nvPr userDrawn="1">
            <p:ph type="body" idx="1"/>
          </p:nvPr>
        </p:nvSpPr>
        <p:spPr>
          <a:xfrm>
            <a:off x="831850" y="5365431"/>
            <a:ext cx="10515600" cy="867729"/>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dirty="0"/>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dirty="0"/>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a:t>
            </a:fld>
            <a:endParaRPr lang="fr-FR" dirty="0"/>
          </a:p>
        </p:txBody>
      </p:sp>
    </p:spTree>
    <p:extLst>
      <p:ext uri="{BB962C8B-B14F-4D97-AF65-F5344CB8AC3E}">
        <p14:creationId xmlns:p14="http://schemas.microsoft.com/office/powerpoint/2010/main" val="2402743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4">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7B21357-A39A-EA49-8EC7-2E66F1752169}"/>
              </a:ext>
            </a:extLst>
          </p:cNvPr>
          <p:cNvSpPr>
            <a:spLocks noGrp="1"/>
          </p:cNvSpPr>
          <p:nvPr>
            <p:ph type="pic" sz="quarter" idx="13"/>
          </p:nvPr>
        </p:nvSpPr>
        <p:spPr>
          <a:xfrm>
            <a:off x="9522" y="753602"/>
            <a:ext cx="12182479" cy="6104398"/>
          </a:xfrm>
          <a:custGeom>
            <a:avLst/>
            <a:gdLst>
              <a:gd name="connsiteX0" fmla="*/ 2386511 w 12182479"/>
              <a:gd name="connsiteY0" fmla="*/ 92 h 6104398"/>
              <a:gd name="connsiteX1" fmla="*/ 3963254 w 12182479"/>
              <a:gd name="connsiteY1" fmla="*/ 447214 h 6104398"/>
              <a:gd name="connsiteX2" fmla="*/ 5568409 w 12182479"/>
              <a:gd name="connsiteY2" fmla="*/ 2089698 h 6104398"/>
              <a:gd name="connsiteX3" fmla="*/ 6932169 w 12182479"/>
              <a:gd name="connsiteY3" fmla="*/ 3112909 h 6104398"/>
              <a:gd name="connsiteX4" fmla="*/ 9114863 w 12182479"/>
              <a:gd name="connsiteY4" fmla="*/ 3250982 h 6104398"/>
              <a:gd name="connsiteX5" fmla="*/ 10463960 w 12182479"/>
              <a:gd name="connsiteY5" fmla="*/ 2696046 h 6104398"/>
              <a:gd name="connsiteX6" fmla="*/ 11018939 w 12182479"/>
              <a:gd name="connsiteY6" fmla="*/ 2363788 h 6104398"/>
              <a:gd name="connsiteX7" fmla="*/ 11526543 w 12182479"/>
              <a:gd name="connsiteY7" fmla="*/ 2015374 h 6104398"/>
              <a:gd name="connsiteX8" fmla="*/ 11941649 w 12182479"/>
              <a:gd name="connsiteY8" fmla="*/ 1715432 h 6104398"/>
              <a:gd name="connsiteX9" fmla="*/ 12182479 w 12182479"/>
              <a:gd name="connsiteY9" fmla="*/ 1533587 h 6104398"/>
              <a:gd name="connsiteX10" fmla="*/ 12182479 w 12182479"/>
              <a:gd name="connsiteY10" fmla="*/ 6104398 h 6104398"/>
              <a:gd name="connsiteX11" fmla="*/ 0 w 12182479"/>
              <a:gd name="connsiteY11" fmla="*/ 6104398 h 6104398"/>
              <a:gd name="connsiteX12" fmla="*/ 0 w 12182479"/>
              <a:gd name="connsiteY12" fmla="*/ 933702 h 6104398"/>
              <a:gd name="connsiteX13" fmla="*/ 1242500 w 12182479"/>
              <a:gd name="connsiteY13" fmla="*/ 214840 h 6104398"/>
              <a:gd name="connsiteX14" fmla="*/ 2386511 w 12182479"/>
              <a:gd name="connsiteY14" fmla="*/ 92 h 6104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82479" h="6104398">
                <a:moveTo>
                  <a:pt x="2386511" y="92"/>
                </a:moveTo>
                <a:cubicBezTo>
                  <a:pt x="2862037" y="-3580"/>
                  <a:pt x="3409684" y="103059"/>
                  <a:pt x="3963254" y="447214"/>
                </a:cubicBezTo>
                <a:cubicBezTo>
                  <a:pt x="5070393" y="1135524"/>
                  <a:pt x="5396387" y="1912554"/>
                  <a:pt x="5568409" y="2089698"/>
                </a:cubicBezTo>
                <a:cubicBezTo>
                  <a:pt x="5740993" y="2266550"/>
                  <a:pt x="6364218" y="2913144"/>
                  <a:pt x="6932169" y="3112909"/>
                </a:cubicBezTo>
                <a:cubicBezTo>
                  <a:pt x="7499557" y="3312969"/>
                  <a:pt x="8423959" y="3406388"/>
                  <a:pt x="9114863" y="3250982"/>
                </a:cubicBezTo>
                <a:cubicBezTo>
                  <a:pt x="9806332" y="3095870"/>
                  <a:pt x="10463960" y="2696046"/>
                  <a:pt x="10463960" y="2696046"/>
                </a:cubicBezTo>
                <a:lnTo>
                  <a:pt x="11018939" y="2363788"/>
                </a:lnTo>
                <a:lnTo>
                  <a:pt x="11526543" y="2015374"/>
                </a:lnTo>
                <a:lnTo>
                  <a:pt x="11941649" y="1715432"/>
                </a:lnTo>
                <a:lnTo>
                  <a:pt x="12182479" y="1533587"/>
                </a:lnTo>
                <a:lnTo>
                  <a:pt x="12182479" y="6104398"/>
                </a:lnTo>
                <a:lnTo>
                  <a:pt x="0" y="6104398"/>
                </a:lnTo>
                <a:lnTo>
                  <a:pt x="0" y="933702"/>
                </a:lnTo>
                <a:cubicBezTo>
                  <a:pt x="0" y="933702"/>
                  <a:pt x="711209" y="409024"/>
                  <a:pt x="1242500" y="214840"/>
                </a:cubicBezTo>
                <a:cubicBezTo>
                  <a:pt x="1507582" y="117748"/>
                  <a:pt x="1910986" y="3764"/>
                  <a:pt x="2386511" y="92"/>
                </a:cubicBezTo>
                <a:close/>
              </a:path>
            </a:pathLst>
          </a:custGeom>
          <a:solidFill>
            <a:schemeClr val="tx1">
              <a:lumMod val="65000"/>
              <a:lumOff val="35000"/>
            </a:schemeClr>
          </a:solidFill>
        </p:spPr>
        <p:txBody>
          <a:bodyPr wrap="square" anchor="ctr">
            <a:noAutofit/>
          </a:bodyPr>
          <a:lstStyle>
            <a:lvl1pPr algn="ctr">
              <a:buNone/>
              <a:defRPr/>
            </a:lvl1pPr>
          </a:lstStyle>
          <a:p>
            <a:r>
              <a:rPr lang="ar-SA" dirty="0"/>
              <a:t>انقر فوق الأيقونة لإضافة صورة</a:t>
            </a:r>
            <a:endParaRPr lang="fr-FR" dirty="0"/>
          </a:p>
        </p:txBody>
      </p:sp>
      <p:sp>
        <p:nvSpPr>
          <p:cNvPr id="2" name="Title 1">
            <a:extLst>
              <a:ext uri="{FF2B5EF4-FFF2-40B4-BE49-F238E27FC236}">
                <a16:creationId xmlns:a16="http://schemas.microsoft.com/office/drawing/2014/main" id="{85262D1F-4330-584B-AE3D-04B24B03DF81}"/>
              </a:ext>
            </a:extLst>
          </p:cNvPr>
          <p:cNvSpPr>
            <a:spLocks noGrp="1"/>
          </p:cNvSpPr>
          <p:nvPr userDrawn="1">
            <p:ph type="title"/>
          </p:nvPr>
        </p:nvSpPr>
        <p:spPr>
          <a:xfrm>
            <a:off x="4826000" y="458432"/>
            <a:ext cx="6521450" cy="1350047"/>
          </a:xfrm>
        </p:spPr>
        <p:txBody>
          <a:bodyPr anchor="b"/>
          <a:lstStyle>
            <a:lvl1pPr algn="ctr">
              <a:defRPr sz="6000"/>
            </a:lvl1pPr>
          </a:lstStyle>
          <a:p>
            <a:r>
              <a:rPr lang="ar-SA"/>
              <a:t>انقر لتحرير نمط عنوان الشكل الرئيسي</a:t>
            </a:r>
            <a:endParaRPr lang="fr-FR" dirty="0"/>
          </a:p>
        </p:txBody>
      </p:sp>
      <p:sp>
        <p:nvSpPr>
          <p:cNvPr id="3" name="Text Placeholder 2">
            <a:extLst>
              <a:ext uri="{FF2B5EF4-FFF2-40B4-BE49-F238E27FC236}">
                <a16:creationId xmlns:a16="http://schemas.microsoft.com/office/drawing/2014/main" id="{1E4FFBDA-607B-9547-92C1-B7901AA7E7B4}"/>
              </a:ext>
            </a:extLst>
          </p:cNvPr>
          <p:cNvSpPr>
            <a:spLocks noGrp="1"/>
          </p:cNvSpPr>
          <p:nvPr userDrawn="1">
            <p:ph type="body" idx="1"/>
          </p:nvPr>
        </p:nvSpPr>
        <p:spPr>
          <a:xfrm>
            <a:off x="5683624" y="1936116"/>
            <a:ext cx="5663826" cy="1561463"/>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dirty="0"/>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dirty="0"/>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a:t>
            </a:fld>
            <a:endParaRPr lang="fr-FR" dirty="0"/>
          </a:p>
        </p:txBody>
      </p:sp>
    </p:spTree>
    <p:extLst>
      <p:ext uri="{BB962C8B-B14F-4D97-AF65-F5344CB8AC3E}">
        <p14:creationId xmlns:p14="http://schemas.microsoft.com/office/powerpoint/2010/main" val="3759821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02DF924-9D63-9044-8900-035782CD7E0B}"/>
              </a:ext>
            </a:extLst>
          </p:cNvPr>
          <p:cNvSpPr>
            <a:spLocks noGrp="1"/>
          </p:cNvSpPr>
          <p:nvPr>
            <p:ph type="pic" sz="quarter" idx="13"/>
          </p:nvPr>
        </p:nvSpPr>
        <p:spPr>
          <a:xfrm>
            <a:off x="0" y="-4603"/>
            <a:ext cx="12189142" cy="4614732"/>
          </a:xfrm>
          <a:custGeom>
            <a:avLst/>
            <a:gdLst>
              <a:gd name="connsiteX0" fmla="*/ 0 w 12189142"/>
              <a:gd name="connsiteY0" fmla="*/ 0 h 4614732"/>
              <a:gd name="connsiteX1" fmla="*/ 12189142 w 12189142"/>
              <a:gd name="connsiteY1" fmla="*/ 0 h 4614732"/>
              <a:gd name="connsiteX2" fmla="*/ 12189142 w 12189142"/>
              <a:gd name="connsiteY2" fmla="*/ 349523 h 4614732"/>
              <a:gd name="connsiteX3" fmla="*/ 11316715 w 12189142"/>
              <a:gd name="connsiteY3" fmla="*/ 1075062 h 4614732"/>
              <a:gd name="connsiteX4" fmla="*/ 10074100 w 12189142"/>
              <a:gd name="connsiteY4" fmla="*/ 1752103 h 4614732"/>
              <a:gd name="connsiteX5" fmla="*/ 7979938 w 12189142"/>
              <a:gd name="connsiteY5" fmla="*/ 1996940 h 4614732"/>
              <a:gd name="connsiteX6" fmla="*/ 5376766 w 12189142"/>
              <a:gd name="connsiteY6" fmla="*/ 1557045 h 4614732"/>
              <a:gd name="connsiteX7" fmla="*/ 4267329 w 12189142"/>
              <a:gd name="connsiteY7" fmla="*/ 1892254 h 4614732"/>
              <a:gd name="connsiteX8" fmla="*/ 3310820 w 12189142"/>
              <a:gd name="connsiteY8" fmla="*/ 2528275 h 4614732"/>
              <a:gd name="connsiteX9" fmla="*/ 2354875 w 12189142"/>
              <a:gd name="connsiteY9" fmla="*/ 3316839 h 4614732"/>
              <a:gd name="connsiteX10" fmla="*/ 924908 w 12189142"/>
              <a:gd name="connsiteY10" fmla="*/ 4237649 h 4614732"/>
              <a:gd name="connsiteX11" fmla="*/ 0 w 12189142"/>
              <a:gd name="connsiteY11" fmla="*/ 4614732 h 4614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9142" h="4614732">
                <a:moveTo>
                  <a:pt x="0" y="0"/>
                </a:moveTo>
                <a:lnTo>
                  <a:pt x="12189142" y="0"/>
                </a:lnTo>
                <a:lnTo>
                  <a:pt x="12189142" y="349523"/>
                </a:lnTo>
                <a:lnTo>
                  <a:pt x="11316715" y="1075062"/>
                </a:lnTo>
                <a:lnTo>
                  <a:pt x="10074100" y="1752103"/>
                </a:lnTo>
                <a:cubicBezTo>
                  <a:pt x="10074100" y="1752103"/>
                  <a:pt x="8685892" y="2087312"/>
                  <a:pt x="7979938" y="1996940"/>
                </a:cubicBezTo>
                <a:cubicBezTo>
                  <a:pt x="7275677" y="1906355"/>
                  <a:pt x="5376766" y="1557045"/>
                  <a:pt x="5376766" y="1557045"/>
                </a:cubicBezTo>
                <a:lnTo>
                  <a:pt x="4267329" y="1892254"/>
                </a:lnTo>
                <a:lnTo>
                  <a:pt x="3310820" y="2528275"/>
                </a:lnTo>
                <a:lnTo>
                  <a:pt x="2354875" y="3316839"/>
                </a:lnTo>
                <a:lnTo>
                  <a:pt x="924908" y="4237649"/>
                </a:lnTo>
                <a:lnTo>
                  <a:pt x="0" y="4614732"/>
                </a:lnTo>
                <a:close/>
              </a:path>
            </a:pathLst>
          </a:custGeom>
          <a:solidFill>
            <a:schemeClr val="tx1">
              <a:lumMod val="65000"/>
              <a:lumOff val="35000"/>
            </a:schemeClr>
          </a:solidFill>
        </p:spPr>
        <p:txBody>
          <a:bodyPr wrap="square" anchor="ctr">
            <a:noAutofit/>
          </a:bodyPr>
          <a:lstStyle>
            <a:lvl1pPr algn="l">
              <a:buNone/>
              <a:defRPr/>
            </a:lvl1pPr>
          </a:lstStyle>
          <a:p>
            <a:r>
              <a:rPr lang="ar-SA" dirty="0"/>
              <a:t>انقر فوق الأيقونة لإضافة صورة</a:t>
            </a:r>
            <a:endParaRPr lang="fr-FR" dirty="0"/>
          </a:p>
        </p:txBody>
      </p:sp>
      <p:sp>
        <p:nvSpPr>
          <p:cNvPr id="2" name="Title 1">
            <a:extLst>
              <a:ext uri="{FF2B5EF4-FFF2-40B4-BE49-F238E27FC236}">
                <a16:creationId xmlns:a16="http://schemas.microsoft.com/office/drawing/2014/main" id="{85262D1F-4330-584B-AE3D-04B24B03DF81}"/>
              </a:ext>
            </a:extLst>
          </p:cNvPr>
          <p:cNvSpPr>
            <a:spLocks noGrp="1"/>
          </p:cNvSpPr>
          <p:nvPr userDrawn="1">
            <p:ph type="title"/>
          </p:nvPr>
        </p:nvSpPr>
        <p:spPr>
          <a:xfrm>
            <a:off x="2560320" y="2570480"/>
            <a:ext cx="8787130" cy="1991995"/>
          </a:xfrm>
        </p:spPr>
        <p:txBody>
          <a:bodyPr anchor="b"/>
          <a:lstStyle>
            <a:lvl1pPr algn="ctr">
              <a:defRPr sz="6000"/>
            </a:lvl1pPr>
          </a:lstStyle>
          <a:p>
            <a:r>
              <a:rPr lang="ar-SA"/>
              <a:t>انقر لتحرير نمط عنوان الشكل الرئيسي</a:t>
            </a:r>
            <a:endParaRPr lang="fr-FR" dirty="0"/>
          </a:p>
        </p:txBody>
      </p:sp>
      <p:sp>
        <p:nvSpPr>
          <p:cNvPr id="3" name="Text Placeholder 2">
            <a:extLst>
              <a:ext uri="{FF2B5EF4-FFF2-40B4-BE49-F238E27FC236}">
                <a16:creationId xmlns:a16="http://schemas.microsoft.com/office/drawing/2014/main" id="{1E4FFBDA-607B-9547-92C1-B7901AA7E7B4}"/>
              </a:ext>
            </a:extLst>
          </p:cNvPr>
          <p:cNvSpPr>
            <a:spLocks noGrp="1"/>
          </p:cNvSpPr>
          <p:nvPr userDrawn="1">
            <p:ph type="body" idx="1"/>
          </p:nvPr>
        </p:nvSpPr>
        <p:spPr>
          <a:xfrm>
            <a:off x="2560320" y="4589463"/>
            <a:ext cx="8787130"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dirty="0"/>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dirty="0"/>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a:t>
            </a:fld>
            <a:endParaRPr lang="fr-FR" dirty="0"/>
          </a:p>
        </p:txBody>
      </p:sp>
    </p:spTree>
    <p:extLst>
      <p:ext uri="{BB962C8B-B14F-4D97-AF65-F5344CB8AC3E}">
        <p14:creationId xmlns:p14="http://schemas.microsoft.com/office/powerpoint/2010/main" val="1936732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5C336B3-8019-9F44-8B71-E21988E8839A}"/>
              </a:ext>
            </a:extLst>
          </p:cNvPr>
          <p:cNvSpPr>
            <a:spLocks noGrp="1"/>
          </p:cNvSpPr>
          <p:nvPr>
            <p:ph type="pic" sz="quarter" idx="13"/>
          </p:nvPr>
        </p:nvSpPr>
        <p:spPr>
          <a:xfrm>
            <a:off x="6794849" y="3"/>
            <a:ext cx="5408861" cy="6857999"/>
          </a:xfrm>
          <a:custGeom>
            <a:avLst/>
            <a:gdLst>
              <a:gd name="connsiteX0" fmla="*/ 578658 w 5408861"/>
              <a:gd name="connsiteY0" fmla="*/ 0 h 6857999"/>
              <a:gd name="connsiteX1" fmla="*/ 5408861 w 5408861"/>
              <a:gd name="connsiteY1" fmla="*/ 0 h 6857999"/>
              <a:gd name="connsiteX2" fmla="*/ 5408861 w 5408861"/>
              <a:gd name="connsiteY2" fmla="*/ 6857999 h 6857999"/>
              <a:gd name="connsiteX3" fmla="*/ 2050265 w 5408861"/>
              <a:gd name="connsiteY3" fmla="*/ 6857999 h 6857999"/>
              <a:gd name="connsiteX4" fmla="*/ 160358 w 5408861"/>
              <a:gd name="connsiteY4" fmla="*/ 5198744 h 6857999"/>
              <a:gd name="connsiteX5" fmla="*/ 728259 w 5408861"/>
              <a:gd name="connsiteY5" fmla="*/ 2546985 h 6857999"/>
              <a:gd name="connsiteX6" fmla="*/ 1197751 w 5408861"/>
              <a:gd name="connsiteY6" fmla="*/ 1065848 h 6857999"/>
              <a:gd name="connsiteX7" fmla="*/ 578658 w 5408861"/>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8861" h="6857999">
                <a:moveTo>
                  <a:pt x="578658" y="0"/>
                </a:moveTo>
                <a:lnTo>
                  <a:pt x="5408861" y="0"/>
                </a:lnTo>
                <a:lnTo>
                  <a:pt x="5408861" y="6857999"/>
                </a:lnTo>
                <a:lnTo>
                  <a:pt x="2050265" y="6857999"/>
                </a:lnTo>
                <a:cubicBezTo>
                  <a:pt x="2050265" y="6857999"/>
                  <a:pt x="641522" y="6267449"/>
                  <a:pt x="160358" y="5198744"/>
                </a:cubicBezTo>
                <a:cubicBezTo>
                  <a:pt x="-320541" y="4129087"/>
                  <a:pt x="402532" y="3018472"/>
                  <a:pt x="728259" y="2546985"/>
                </a:cubicBezTo>
                <a:cubicBezTo>
                  <a:pt x="1053986" y="2075497"/>
                  <a:pt x="1337803" y="1465897"/>
                  <a:pt x="1197751" y="1065848"/>
                </a:cubicBezTo>
                <a:cubicBezTo>
                  <a:pt x="1057699" y="665798"/>
                  <a:pt x="578658" y="0"/>
                  <a:pt x="578658" y="0"/>
                </a:cubicBezTo>
                <a:close/>
              </a:path>
            </a:pathLst>
          </a:custGeom>
          <a:solidFill>
            <a:schemeClr val="tx1">
              <a:lumMod val="65000"/>
              <a:lumOff val="35000"/>
            </a:schemeClr>
          </a:solidFill>
        </p:spPr>
        <p:txBody>
          <a:bodyPr wrap="square" anchor="ctr">
            <a:noAutofit/>
          </a:bodyPr>
          <a:lstStyle>
            <a:lvl1pPr algn="ctr">
              <a:buNone/>
              <a:defRPr/>
            </a:lvl1pPr>
          </a:lstStyle>
          <a:p>
            <a:r>
              <a:rPr lang="ar-SA" dirty="0"/>
              <a:t>انقر فوق الأيقونة لإضافة صورة</a:t>
            </a:r>
            <a:endParaRPr lang="fr-FR" dirty="0"/>
          </a:p>
        </p:txBody>
      </p:sp>
      <p:sp>
        <p:nvSpPr>
          <p:cNvPr id="2" name="Title 1">
            <a:extLst>
              <a:ext uri="{FF2B5EF4-FFF2-40B4-BE49-F238E27FC236}">
                <a16:creationId xmlns:a16="http://schemas.microsoft.com/office/drawing/2014/main" id="{D63F62F1-4BFD-4542-A74C-9B8530F299CD}"/>
              </a:ext>
            </a:extLst>
          </p:cNvPr>
          <p:cNvSpPr>
            <a:spLocks noGrp="1"/>
          </p:cNvSpPr>
          <p:nvPr userDrawn="1">
            <p:ph type="title"/>
          </p:nvPr>
        </p:nvSpPr>
        <p:spPr>
          <a:xfrm>
            <a:off x="838200" y="365125"/>
            <a:ext cx="5440680" cy="1325563"/>
          </a:xfrm>
        </p:spPr>
        <p:txBody>
          <a:bodyPr/>
          <a:lstStyle/>
          <a:p>
            <a:r>
              <a:rPr lang="ar-SA"/>
              <a:t>انقر لتحرير نمط عنوان الشكل الرئيسي</a:t>
            </a:r>
            <a:endParaRPr lang="fr-FR" dirty="0"/>
          </a:p>
        </p:txBody>
      </p:sp>
      <p:sp>
        <p:nvSpPr>
          <p:cNvPr id="3" name="Content Placeholder 2">
            <a:extLst>
              <a:ext uri="{FF2B5EF4-FFF2-40B4-BE49-F238E27FC236}">
                <a16:creationId xmlns:a16="http://schemas.microsoft.com/office/drawing/2014/main" id="{16A6E372-E512-4D40-B5A9-B9E0D2D3B620}"/>
              </a:ext>
            </a:extLst>
          </p:cNvPr>
          <p:cNvSpPr>
            <a:spLocks noGrp="1"/>
          </p:cNvSpPr>
          <p:nvPr userDrawn="1">
            <p:ph idx="1"/>
          </p:nvPr>
        </p:nvSpPr>
        <p:spPr>
          <a:xfrm>
            <a:off x="838200" y="1825625"/>
            <a:ext cx="544068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fr-FR"/>
          </a:p>
        </p:txBody>
      </p:sp>
      <p:sp>
        <p:nvSpPr>
          <p:cNvPr id="4" name="Date Placeholder 3">
            <a:extLst>
              <a:ext uri="{FF2B5EF4-FFF2-40B4-BE49-F238E27FC236}">
                <a16:creationId xmlns:a16="http://schemas.microsoft.com/office/drawing/2014/main" id="{F9582DD1-5C8D-A943-81EB-5CCC425E6BB3}"/>
              </a:ext>
            </a:extLst>
          </p:cNvPr>
          <p:cNvSpPr>
            <a:spLocks noGrp="1"/>
          </p:cNvSpPr>
          <p:nvPr userDrawn="1">
            <p:ph type="dt" sz="half" idx="10"/>
          </p:nvPr>
        </p:nvSpPr>
        <p:spPr/>
        <p:txBody>
          <a:bodyPr/>
          <a:lstStyle/>
          <a:p>
            <a:r>
              <a:rPr lang="fr-FR" dirty="0"/>
              <a:t>Date</a:t>
            </a:r>
          </a:p>
        </p:txBody>
      </p:sp>
      <p:sp>
        <p:nvSpPr>
          <p:cNvPr id="5" name="Footer Placeholder 4">
            <a:extLst>
              <a:ext uri="{FF2B5EF4-FFF2-40B4-BE49-F238E27FC236}">
                <a16:creationId xmlns:a16="http://schemas.microsoft.com/office/drawing/2014/main" id="{064D47AA-48B8-764C-ADC7-D01702E8A265}"/>
              </a:ext>
            </a:extLst>
          </p:cNvPr>
          <p:cNvSpPr>
            <a:spLocks noGrp="1"/>
          </p:cNvSpPr>
          <p:nvPr userDrawn="1">
            <p:ph type="ftr" sz="quarter" idx="11"/>
          </p:nvPr>
        </p:nvSpPr>
        <p:spPr/>
        <p:txBody>
          <a:bodyPr/>
          <a:lstStyle/>
          <a:p>
            <a:r>
              <a:rPr lang="fr-FR" dirty="0"/>
              <a:t>Your Footer Here</a:t>
            </a:r>
          </a:p>
        </p:txBody>
      </p:sp>
      <p:sp>
        <p:nvSpPr>
          <p:cNvPr id="6" name="Slide Number Placeholder 5">
            <a:extLst>
              <a:ext uri="{FF2B5EF4-FFF2-40B4-BE49-F238E27FC236}">
                <a16:creationId xmlns:a16="http://schemas.microsoft.com/office/drawing/2014/main" id="{0E9C1DB6-9C86-6D47-B234-002046BDF34C}"/>
              </a:ext>
            </a:extLst>
          </p:cNvPr>
          <p:cNvSpPr>
            <a:spLocks noGrp="1"/>
          </p:cNvSpPr>
          <p:nvPr userDrawn="1">
            <p:ph type="sldNum" sz="quarter" idx="12"/>
          </p:nvPr>
        </p:nvSpPr>
        <p:spPr/>
        <p:txBody>
          <a:bodyPr/>
          <a:lstStyle/>
          <a:p>
            <a:fld id="{29E298FE-CD24-8C46-983A-691BFAE2F12E}" type="slidenum">
              <a:rPr lang="fr-FR" smtClean="0"/>
              <a:t>‹#›</a:t>
            </a:fld>
            <a:endParaRPr lang="fr-FR" dirty="0"/>
          </a:p>
        </p:txBody>
      </p:sp>
    </p:spTree>
    <p:extLst>
      <p:ext uri="{BB962C8B-B14F-4D97-AF65-F5344CB8AC3E}">
        <p14:creationId xmlns:p14="http://schemas.microsoft.com/office/powerpoint/2010/main" val="2141055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7">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1FF4F757-56D8-C443-AD75-DBC8A6C06954}"/>
              </a:ext>
            </a:extLst>
          </p:cNvPr>
          <p:cNvSpPr>
            <a:spLocks noGrp="1"/>
          </p:cNvSpPr>
          <p:nvPr>
            <p:ph type="pic" sz="quarter" idx="13"/>
          </p:nvPr>
        </p:nvSpPr>
        <p:spPr>
          <a:xfrm>
            <a:off x="2" y="1"/>
            <a:ext cx="5040585" cy="5721349"/>
          </a:xfrm>
          <a:custGeom>
            <a:avLst/>
            <a:gdLst>
              <a:gd name="connsiteX0" fmla="*/ 0 w 5040585"/>
              <a:gd name="connsiteY0" fmla="*/ 0 h 5721349"/>
              <a:gd name="connsiteX1" fmla="*/ 4107617 w 5040585"/>
              <a:gd name="connsiteY1" fmla="*/ 0 h 5721349"/>
              <a:gd name="connsiteX2" fmla="*/ 4985532 w 5040585"/>
              <a:gd name="connsiteY2" fmla="*/ 845795 h 5721349"/>
              <a:gd name="connsiteX3" fmla="*/ 4985532 w 5040585"/>
              <a:gd name="connsiteY3" fmla="*/ 2294837 h 5721349"/>
              <a:gd name="connsiteX4" fmla="*/ 4953497 w 5040585"/>
              <a:gd name="connsiteY4" fmla="*/ 3782447 h 5721349"/>
              <a:gd name="connsiteX5" fmla="*/ 4899319 w 5040585"/>
              <a:gd name="connsiteY5" fmla="*/ 4493795 h 5721349"/>
              <a:gd name="connsiteX6" fmla="*/ 3584919 w 5040585"/>
              <a:gd name="connsiteY6" fmla="*/ 5700288 h 5721349"/>
              <a:gd name="connsiteX7" fmla="*/ 2830670 w 5040585"/>
              <a:gd name="connsiteY7" fmla="*/ 4595377 h 5721349"/>
              <a:gd name="connsiteX8" fmla="*/ 1634284 w 5040585"/>
              <a:gd name="connsiteY8" fmla="*/ 4110009 h 5721349"/>
              <a:gd name="connsiteX9" fmla="*/ 540364 w 5040585"/>
              <a:gd name="connsiteY9" fmla="*/ 3738446 h 5721349"/>
              <a:gd name="connsiteX10" fmla="*/ 0 w 5040585"/>
              <a:gd name="connsiteY10" fmla="*/ 3064581 h 5721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40585" h="5721349">
                <a:moveTo>
                  <a:pt x="0" y="0"/>
                </a:moveTo>
                <a:lnTo>
                  <a:pt x="4107617" y="0"/>
                </a:lnTo>
                <a:cubicBezTo>
                  <a:pt x="4107617" y="0"/>
                  <a:pt x="4882830" y="479664"/>
                  <a:pt x="4985532" y="845795"/>
                </a:cubicBezTo>
                <a:cubicBezTo>
                  <a:pt x="5087999" y="1211926"/>
                  <a:pt x="5022986" y="1869223"/>
                  <a:pt x="4985532" y="2294837"/>
                </a:cubicBezTo>
                <a:cubicBezTo>
                  <a:pt x="4947843" y="2720450"/>
                  <a:pt x="4947843" y="3534467"/>
                  <a:pt x="4953497" y="3782447"/>
                </a:cubicBezTo>
                <a:cubicBezTo>
                  <a:pt x="4958914" y="4030699"/>
                  <a:pt x="4899319" y="4493795"/>
                  <a:pt x="4899319" y="4493795"/>
                </a:cubicBezTo>
                <a:cubicBezTo>
                  <a:pt x="4570719" y="5866785"/>
                  <a:pt x="3767946" y="5737770"/>
                  <a:pt x="3584919" y="5700288"/>
                </a:cubicBezTo>
                <a:cubicBezTo>
                  <a:pt x="3401893" y="5661720"/>
                  <a:pt x="3019350" y="4832493"/>
                  <a:pt x="2830670" y="4595377"/>
                </a:cubicBezTo>
                <a:cubicBezTo>
                  <a:pt x="2642226" y="4358261"/>
                  <a:pt x="2091969" y="4223542"/>
                  <a:pt x="1634284" y="4110009"/>
                </a:cubicBezTo>
                <a:cubicBezTo>
                  <a:pt x="1176600" y="3997562"/>
                  <a:pt x="848000" y="3900597"/>
                  <a:pt x="540364" y="3738446"/>
                </a:cubicBezTo>
                <a:cubicBezTo>
                  <a:pt x="233671" y="3576295"/>
                  <a:pt x="0" y="3064581"/>
                  <a:pt x="0" y="3064581"/>
                </a:cubicBezTo>
                <a:close/>
              </a:path>
            </a:pathLst>
          </a:custGeom>
          <a:solidFill>
            <a:schemeClr val="tx1">
              <a:lumMod val="65000"/>
              <a:lumOff val="35000"/>
            </a:schemeClr>
          </a:solidFill>
        </p:spPr>
        <p:txBody>
          <a:bodyPr wrap="square" anchor="ctr">
            <a:noAutofit/>
          </a:bodyPr>
          <a:lstStyle>
            <a:lvl1pPr algn="ctr">
              <a:buNone/>
              <a:defRPr/>
            </a:lvl1pPr>
          </a:lstStyle>
          <a:p>
            <a:r>
              <a:rPr lang="ar-SA" dirty="0"/>
              <a:t>انقر فوق الأيقونة لإضافة صورة</a:t>
            </a:r>
            <a:endParaRPr lang="fr-FR" dirty="0"/>
          </a:p>
        </p:txBody>
      </p:sp>
      <p:sp>
        <p:nvSpPr>
          <p:cNvPr id="2" name="Title 1">
            <a:extLst>
              <a:ext uri="{FF2B5EF4-FFF2-40B4-BE49-F238E27FC236}">
                <a16:creationId xmlns:a16="http://schemas.microsoft.com/office/drawing/2014/main" id="{BCB8D6D4-77F8-674A-9BEF-D821ED45397F}"/>
              </a:ext>
            </a:extLst>
          </p:cNvPr>
          <p:cNvSpPr>
            <a:spLocks noGrp="1"/>
          </p:cNvSpPr>
          <p:nvPr userDrawn="1">
            <p:ph type="title"/>
          </p:nvPr>
        </p:nvSpPr>
        <p:spPr>
          <a:xfrm>
            <a:off x="5425440" y="365125"/>
            <a:ext cx="5928360" cy="1325563"/>
          </a:xfrm>
        </p:spPr>
        <p:txBody>
          <a:bodyPr/>
          <a:lstStyle/>
          <a:p>
            <a:r>
              <a:rPr lang="ar-SA"/>
              <a:t>انقر لتحرير نمط عنوان الشكل الرئيسي</a:t>
            </a:r>
            <a:endParaRPr lang="fr-FR" dirty="0"/>
          </a:p>
        </p:txBody>
      </p:sp>
      <p:sp>
        <p:nvSpPr>
          <p:cNvPr id="4" name="Content Placeholder 3">
            <a:extLst>
              <a:ext uri="{FF2B5EF4-FFF2-40B4-BE49-F238E27FC236}">
                <a16:creationId xmlns:a16="http://schemas.microsoft.com/office/drawing/2014/main" id="{99ACD0F2-0C1C-7846-A444-6E7225F0342E}"/>
              </a:ext>
            </a:extLst>
          </p:cNvPr>
          <p:cNvSpPr>
            <a:spLocks noGrp="1"/>
          </p:cNvSpPr>
          <p:nvPr userDrawn="1">
            <p:ph sz="half" idx="2"/>
          </p:nvPr>
        </p:nvSpPr>
        <p:spPr>
          <a:xfrm>
            <a:off x="5425440" y="1825625"/>
            <a:ext cx="592836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fr-FR"/>
          </a:p>
        </p:txBody>
      </p:sp>
      <p:sp>
        <p:nvSpPr>
          <p:cNvPr id="5" name="Date Placeholder 4">
            <a:extLst>
              <a:ext uri="{FF2B5EF4-FFF2-40B4-BE49-F238E27FC236}">
                <a16:creationId xmlns:a16="http://schemas.microsoft.com/office/drawing/2014/main" id="{7A2D4ADB-D06A-A640-9129-C690EA7A183F}"/>
              </a:ext>
            </a:extLst>
          </p:cNvPr>
          <p:cNvSpPr>
            <a:spLocks noGrp="1"/>
          </p:cNvSpPr>
          <p:nvPr userDrawn="1">
            <p:ph type="dt" sz="half" idx="10"/>
          </p:nvPr>
        </p:nvSpPr>
        <p:spPr/>
        <p:txBody>
          <a:bodyPr/>
          <a:lstStyle/>
          <a:p>
            <a:r>
              <a:rPr lang="fr-FR" dirty="0"/>
              <a:t>Date</a:t>
            </a:r>
          </a:p>
        </p:txBody>
      </p:sp>
      <p:sp>
        <p:nvSpPr>
          <p:cNvPr id="6" name="Footer Placeholder 5">
            <a:extLst>
              <a:ext uri="{FF2B5EF4-FFF2-40B4-BE49-F238E27FC236}">
                <a16:creationId xmlns:a16="http://schemas.microsoft.com/office/drawing/2014/main" id="{42C80AB1-2693-5348-985A-43AF7441AC31}"/>
              </a:ext>
            </a:extLst>
          </p:cNvPr>
          <p:cNvSpPr>
            <a:spLocks noGrp="1"/>
          </p:cNvSpPr>
          <p:nvPr userDrawn="1">
            <p:ph type="ftr" sz="quarter" idx="11"/>
          </p:nvPr>
        </p:nvSpPr>
        <p:spPr/>
        <p:txBody>
          <a:bodyPr/>
          <a:lstStyle/>
          <a:p>
            <a:r>
              <a:rPr lang="fr-FR" dirty="0"/>
              <a:t>Your Footer Here</a:t>
            </a:r>
          </a:p>
        </p:txBody>
      </p:sp>
      <p:sp>
        <p:nvSpPr>
          <p:cNvPr id="7" name="Slide Number Placeholder 6">
            <a:extLst>
              <a:ext uri="{FF2B5EF4-FFF2-40B4-BE49-F238E27FC236}">
                <a16:creationId xmlns:a16="http://schemas.microsoft.com/office/drawing/2014/main" id="{912142BD-4C1E-D244-A26D-56E537B2B0D4}"/>
              </a:ext>
            </a:extLst>
          </p:cNvPr>
          <p:cNvSpPr>
            <a:spLocks noGrp="1"/>
          </p:cNvSpPr>
          <p:nvPr userDrawn="1">
            <p:ph type="sldNum" sz="quarter" idx="12"/>
          </p:nvPr>
        </p:nvSpPr>
        <p:spPr/>
        <p:txBody>
          <a:bodyPr/>
          <a:lstStyle/>
          <a:p>
            <a:fld id="{29E298FE-CD24-8C46-983A-691BFAE2F12E}" type="slidenum">
              <a:rPr lang="fr-FR" smtClean="0"/>
              <a:t>‹#›</a:t>
            </a:fld>
            <a:endParaRPr lang="fr-FR" dirty="0"/>
          </a:p>
        </p:txBody>
      </p:sp>
    </p:spTree>
    <p:extLst>
      <p:ext uri="{BB962C8B-B14F-4D97-AF65-F5344CB8AC3E}">
        <p14:creationId xmlns:p14="http://schemas.microsoft.com/office/powerpoint/2010/main" val="1673096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8">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524C21B-7A90-E54E-B881-F828CE1536E0}"/>
              </a:ext>
            </a:extLst>
          </p:cNvPr>
          <p:cNvSpPr>
            <a:spLocks noGrp="1"/>
          </p:cNvSpPr>
          <p:nvPr>
            <p:ph type="pic" sz="quarter" idx="13"/>
          </p:nvPr>
        </p:nvSpPr>
        <p:spPr>
          <a:xfrm>
            <a:off x="1" y="1"/>
            <a:ext cx="5586191" cy="6858000"/>
          </a:xfrm>
          <a:custGeom>
            <a:avLst/>
            <a:gdLst>
              <a:gd name="connsiteX0" fmla="*/ 0 w 5586191"/>
              <a:gd name="connsiteY0" fmla="*/ 0 h 6858000"/>
              <a:gd name="connsiteX1" fmla="*/ 4427315 w 5586191"/>
              <a:gd name="connsiteY1" fmla="*/ 0 h 6858000"/>
              <a:gd name="connsiteX2" fmla="*/ 5213779 w 5586191"/>
              <a:gd name="connsiteY2" fmla="*/ 701993 h 6858000"/>
              <a:gd name="connsiteX3" fmla="*/ 5494381 w 5586191"/>
              <a:gd name="connsiteY3" fmla="*/ 1263333 h 6858000"/>
              <a:gd name="connsiteX4" fmla="*/ 5586191 w 5586191"/>
              <a:gd name="connsiteY4" fmla="*/ 1853248 h 6858000"/>
              <a:gd name="connsiteX5" fmla="*/ 5510416 w 5586191"/>
              <a:gd name="connsiteY5" fmla="*/ 2480310 h 6858000"/>
              <a:gd name="connsiteX6" fmla="*/ 5354468 w 5586191"/>
              <a:gd name="connsiteY6" fmla="*/ 2997518 h 6858000"/>
              <a:gd name="connsiteX7" fmla="*/ 5023951 w 5586191"/>
              <a:gd name="connsiteY7" fmla="*/ 3753168 h 6858000"/>
              <a:gd name="connsiteX8" fmla="*/ 4680246 w 5586191"/>
              <a:gd name="connsiteY8" fmla="*/ 4473258 h 6858000"/>
              <a:gd name="connsiteX9" fmla="*/ 4483953 w 5586191"/>
              <a:gd name="connsiteY9" fmla="*/ 5021263 h 6858000"/>
              <a:gd name="connsiteX10" fmla="*/ 4519384 w 5586191"/>
              <a:gd name="connsiteY10" fmla="*/ 5678170 h 6858000"/>
              <a:gd name="connsiteX11" fmla="*/ 4689814 w 5586191"/>
              <a:gd name="connsiteY11" fmla="*/ 6198235 h 6858000"/>
              <a:gd name="connsiteX12" fmla="*/ 5179123 w 5586191"/>
              <a:gd name="connsiteY12" fmla="*/ 6858000 h 6858000"/>
              <a:gd name="connsiteX13" fmla="*/ 0 w 5586191"/>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6191" h="6858000">
                <a:moveTo>
                  <a:pt x="0" y="0"/>
                </a:moveTo>
                <a:lnTo>
                  <a:pt x="4427315" y="0"/>
                </a:lnTo>
                <a:lnTo>
                  <a:pt x="5213779" y="701993"/>
                </a:lnTo>
                <a:lnTo>
                  <a:pt x="5494381" y="1263333"/>
                </a:lnTo>
                <a:lnTo>
                  <a:pt x="5586191" y="1853248"/>
                </a:lnTo>
                <a:lnTo>
                  <a:pt x="5510416" y="2480310"/>
                </a:lnTo>
                <a:lnTo>
                  <a:pt x="5354468" y="2997518"/>
                </a:lnTo>
                <a:lnTo>
                  <a:pt x="5023951" y="3753168"/>
                </a:lnTo>
                <a:lnTo>
                  <a:pt x="4680246" y="4473258"/>
                </a:lnTo>
                <a:lnTo>
                  <a:pt x="4483953" y="5021263"/>
                </a:lnTo>
                <a:lnTo>
                  <a:pt x="4519384" y="5678170"/>
                </a:lnTo>
                <a:lnTo>
                  <a:pt x="4689814" y="6198235"/>
                </a:lnTo>
                <a:lnTo>
                  <a:pt x="5179123" y="6858000"/>
                </a:lnTo>
                <a:lnTo>
                  <a:pt x="0" y="6858000"/>
                </a:lnTo>
                <a:close/>
              </a:path>
            </a:pathLst>
          </a:custGeom>
          <a:solidFill>
            <a:schemeClr val="tx1">
              <a:lumMod val="65000"/>
              <a:lumOff val="35000"/>
            </a:schemeClr>
          </a:solidFill>
        </p:spPr>
        <p:txBody>
          <a:bodyPr wrap="square" anchor="ctr">
            <a:noAutofit/>
          </a:bodyPr>
          <a:lstStyle>
            <a:lvl1pPr algn="ctr">
              <a:buNone/>
              <a:defRPr/>
            </a:lvl1pPr>
          </a:lstStyle>
          <a:p>
            <a:r>
              <a:rPr lang="ar-SA" dirty="0"/>
              <a:t>انقر فوق الأيقونة لإضافة صورة</a:t>
            </a:r>
            <a:endParaRPr lang="fr-FR" dirty="0"/>
          </a:p>
        </p:txBody>
      </p:sp>
      <p:sp>
        <p:nvSpPr>
          <p:cNvPr id="2" name="Title 1">
            <a:extLst>
              <a:ext uri="{FF2B5EF4-FFF2-40B4-BE49-F238E27FC236}">
                <a16:creationId xmlns:a16="http://schemas.microsoft.com/office/drawing/2014/main" id="{5B1B1BD4-373C-4646-889A-3D2AD3B47FC1}"/>
              </a:ext>
            </a:extLst>
          </p:cNvPr>
          <p:cNvSpPr>
            <a:spLocks noGrp="1"/>
          </p:cNvSpPr>
          <p:nvPr userDrawn="1">
            <p:ph type="title"/>
          </p:nvPr>
        </p:nvSpPr>
        <p:spPr>
          <a:xfrm>
            <a:off x="6001410" y="365125"/>
            <a:ext cx="5353977" cy="1325563"/>
          </a:xfrm>
        </p:spPr>
        <p:txBody>
          <a:bodyPr/>
          <a:lstStyle/>
          <a:p>
            <a:r>
              <a:rPr lang="ar-SA"/>
              <a:t>انقر لتحرير نمط عنوان الشكل الرئيسي</a:t>
            </a:r>
            <a:endParaRPr lang="fr-FR" dirty="0"/>
          </a:p>
        </p:txBody>
      </p:sp>
      <p:sp>
        <p:nvSpPr>
          <p:cNvPr id="6" name="Content Placeholder 5">
            <a:extLst>
              <a:ext uri="{FF2B5EF4-FFF2-40B4-BE49-F238E27FC236}">
                <a16:creationId xmlns:a16="http://schemas.microsoft.com/office/drawing/2014/main" id="{2F4A0B3F-206D-3444-BE1B-997A7AD8756F}"/>
              </a:ext>
            </a:extLst>
          </p:cNvPr>
          <p:cNvSpPr>
            <a:spLocks noGrp="1"/>
          </p:cNvSpPr>
          <p:nvPr userDrawn="1">
            <p:ph sz="quarter" idx="4"/>
          </p:nvPr>
        </p:nvSpPr>
        <p:spPr>
          <a:xfrm>
            <a:off x="6001410" y="1767840"/>
            <a:ext cx="5353978" cy="4421823"/>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fr-FR" dirty="0"/>
          </a:p>
        </p:txBody>
      </p:sp>
      <p:sp>
        <p:nvSpPr>
          <p:cNvPr id="7" name="Date Placeholder 6">
            <a:extLst>
              <a:ext uri="{FF2B5EF4-FFF2-40B4-BE49-F238E27FC236}">
                <a16:creationId xmlns:a16="http://schemas.microsoft.com/office/drawing/2014/main" id="{A7896B56-EE2C-5C44-B2A0-CF6D4E7371AC}"/>
              </a:ext>
            </a:extLst>
          </p:cNvPr>
          <p:cNvSpPr>
            <a:spLocks noGrp="1"/>
          </p:cNvSpPr>
          <p:nvPr userDrawn="1">
            <p:ph type="dt" sz="half" idx="10"/>
          </p:nvPr>
        </p:nvSpPr>
        <p:spPr/>
        <p:txBody>
          <a:bodyPr/>
          <a:lstStyle/>
          <a:p>
            <a:r>
              <a:rPr lang="fr-FR" dirty="0"/>
              <a:t>Date</a:t>
            </a:r>
          </a:p>
        </p:txBody>
      </p:sp>
      <p:sp>
        <p:nvSpPr>
          <p:cNvPr id="8" name="Footer Placeholder 7">
            <a:extLst>
              <a:ext uri="{FF2B5EF4-FFF2-40B4-BE49-F238E27FC236}">
                <a16:creationId xmlns:a16="http://schemas.microsoft.com/office/drawing/2014/main" id="{D1629CD3-58FE-CC4C-AD15-E50455DE7F71}"/>
              </a:ext>
            </a:extLst>
          </p:cNvPr>
          <p:cNvSpPr>
            <a:spLocks noGrp="1"/>
          </p:cNvSpPr>
          <p:nvPr userDrawn="1">
            <p:ph type="ftr" sz="quarter" idx="11"/>
          </p:nvPr>
        </p:nvSpPr>
        <p:spPr/>
        <p:txBody>
          <a:bodyPr/>
          <a:lstStyle/>
          <a:p>
            <a:r>
              <a:rPr lang="fr-FR" dirty="0"/>
              <a:t>Your Footer Here</a:t>
            </a:r>
          </a:p>
        </p:txBody>
      </p:sp>
      <p:sp>
        <p:nvSpPr>
          <p:cNvPr id="9" name="Slide Number Placeholder 8">
            <a:extLst>
              <a:ext uri="{FF2B5EF4-FFF2-40B4-BE49-F238E27FC236}">
                <a16:creationId xmlns:a16="http://schemas.microsoft.com/office/drawing/2014/main" id="{3F975DF1-2F15-B14E-B470-F97EC474DD4A}"/>
              </a:ext>
            </a:extLst>
          </p:cNvPr>
          <p:cNvSpPr>
            <a:spLocks noGrp="1"/>
          </p:cNvSpPr>
          <p:nvPr userDrawn="1">
            <p:ph type="sldNum" sz="quarter" idx="12"/>
          </p:nvPr>
        </p:nvSpPr>
        <p:spPr/>
        <p:txBody>
          <a:bodyPr/>
          <a:lstStyle/>
          <a:p>
            <a:fld id="{29E298FE-CD24-8C46-983A-691BFAE2F12E}" type="slidenum">
              <a:rPr lang="fr-FR" smtClean="0"/>
              <a:t>‹#›</a:t>
            </a:fld>
            <a:endParaRPr lang="fr-FR" dirty="0"/>
          </a:p>
        </p:txBody>
      </p:sp>
    </p:spTree>
    <p:extLst>
      <p:ext uri="{BB962C8B-B14F-4D97-AF65-F5344CB8AC3E}">
        <p14:creationId xmlns:p14="http://schemas.microsoft.com/office/powerpoint/2010/main" val="1016492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9">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0B9F03F-639B-3141-A588-8D1B8E2B0E4D}"/>
              </a:ext>
            </a:extLst>
          </p:cNvPr>
          <p:cNvSpPr>
            <a:spLocks noGrp="1"/>
          </p:cNvSpPr>
          <p:nvPr>
            <p:ph type="pic" sz="quarter" idx="13"/>
          </p:nvPr>
        </p:nvSpPr>
        <p:spPr>
          <a:xfrm>
            <a:off x="3581399" y="-19982"/>
            <a:ext cx="8610601" cy="2717850"/>
          </a:xfrm>
          <a:custGeom>
            <a:avLst/>
            <a:gdLst>
              <a:gd name="connsiteX0" fmla="*/ 410183 w 8610601"/>
              <a:gd name="connsiteY0" fmla="*/ 0 h 2717850"/>
              <a:gd name="connsiteX1" fmla="*/ 8610601 w 8610601"/>
              <a:gd name="connsiteY1" fmla="*/ 0 h 2717850"/>
              <a:gd name="connsiteX2" fmla="*/ 8610601 w 8610601"/>
              <a:gd name="connsiteY2" fmla="*/ 1192466 h 2717850"/>
              <a:gd name="connsiteX3" fmla="*/ 6590688 w 8610601"/>
              <a:gd name="connsiteY3" fmla="*/ 372842 h 2717850"/>
              <a:gd name="connsiteX4" fmla="*/ 5770767 w 8610601"/>
              <a:gd name="connsiteY4" fmla="*/ 315153 h 2717850"/>
              <a:gd name="connsiteX5" fmla="*/ 4835735 w 8610601"/>
              <a:gd name="connsiteY5" fmla="*/ 553343 h 2717850"/>
              <a:gd name="connsiteX6" fmla="*/ 3316661 w 8610601"/>
              <a:gd name="connsiteY6" fmla="*/ 1691142 h 2717850"/>
              <a:gd name="connsiteX7" fmla="*/ 1046733 w 8610601"/>
              <a:gd name="connsiteY7" fmla="*/ 2717844 h 2717850"/>
              <a:gd name="connsiteX8" fmla="*/ 89990 w 8610601"/>
              <a:gd name="connsiteY8" fmla="*/ 1928047 h 2717850"/>
              <a:gd name="connsiteX9" fmla="*/ 0 w 8610601"/>
              <a:gd name="connsiteY9" fmla="*/ 1723385 h 2717850"/>
              <a:gd name="connsiteX10" fmla="*/ 0 w 8610601"/>
              <a:gd name="connsiteY10" fmla="*/ 843347 h 2717850"/>
              <a:gd name="connsiteX11" fmla="*/ 35766 w 8610601"/>
              <a:gd name="connsiteY11" fmla="*/ 726680 h 2717850"/>
              <a:gd name="connsiteX12" fmla="*/ 410183 w 8610601"/>
              <a:gd name="connsiteY12" fmla="*/ 0 h 271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10601" h="2717850">
                <a:moveTo>
                  <a:pt x="410183" y="0"/>
                </a:moveTo>
                <a:lnTo>
                  <a:pt x="8610601" y="0"/>
                </a:lnTo>
                <a:lnTo>
                  <a:pt x="8610601" y="1192466"/>
                </a:lnTo>
                <a:lnTo>
                  <a:pt x="6590688" y="372842"/>
                </a:lnTo>
                <a:lnTo>
                  <a:pt x="5770767" y="315153"/>
                </a:lnTo>
                <a:lnTo>
                  <a:pt x="4835735" y="553343"/>
                </a:lnTo>
                <a:cubicBezTo>
                  <a:pt x="4835735" y="553343"/>
                  <a:pt x="4203629" y="902631"/>
                  <a:pt x="3316661" y="1691142"/>
                </a:cubicBezTo>
                <a:cubicBezTo>
                  <a:pt x="2429288" y="2479653"/>
                  <a:pt x="1691764" y="2714947"/>
                  <a:pt x="1046733" y="2717844"/>
                </a:cubicBezTo>
                <a:cubicBezTo>
                  <a:pt x="642831" y="2719655"/>
                  <a:pt x="290521" y="2319328"/>
                  <a:pt x="89990" y="1928047"/>
                </a:cubicBezTo>
                <a:lnTo>
                  <a:pt x="0" y="1723385"/>
                </a:lnTo>
                <a:lnTo>
                  <a:pt x="0" y="843347"/>
                </a:lnTo>
                <a:lnTo>
                  <a:pt x="35766" y="726680"/>
                </a:lnTo>
                <a:cubicBezTo>
                  <a:pt x="110387" y="510895"/>
                  <a:pt x="227216" y="273271"/>
                  <a:pt x="410183" y="0"/>
                </a:cubicBezTo>
                <a:close/>
              </a:path>
            </a:pathLst>
          </a:custGeom>
          <a:solidFill>
            <a:schemeClr val="tx1">
              <a:lumMod val="65000"/>
              <a:lumOff val="35000"/>
            </a:schemeClr>
          </a:solidFill>
        </p:spPr>
        <p:txBody>
          <a:bodyPr wrap="square" anchor="ctr">
            <a:noAutofit/>
          </a:bodyPr>
          <a:lstStyle>
            <a:lvl1pPr algn="l">
              <a:buNone/>
              <a:defRPr/>
            </a:lvl1pPr>
          </a:lstStyle>
          <a:p>
            <a:r>
              <a:rPr lang="ar-SA" dirty="0"/>
              <a:t>انقر فوق الأيقونة لإضافة صورة</a:t>
            </a:r>
            <a:endParaRPr lang="fr-FR" dirty="0"/>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dirty="0"/>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dirty="0"/>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a:t>
            </a:fld>
            <a:endParaRPr lang="fr-FR" dirty="0"/>
          </a:p>
        </p:txBody>
      </p:sp>
      <p:sp>
        <p:nvSpPr>
          <p:cNvPr id="12" name="Title 1">
            <a:extLst>
              <a:ext uri="{FF2B5EF4-FFF2-40B4-BE49-F238E27FC236}">
                <a16:creationId xmlns:a16="http://schemas.microsoft.com/office/drawing/2014/main" id="{97CEA813-5260-3B4E-A1F9-1E507F30C9A1}"/>
              </a:ext>
            </a:extLst>
          </p:cNvPr>
          <p:cNvSpPr>
            <a:spLocks noGrp="1"/>
          </p:cNvSpPr>
          <p:nvPr>
            <p:ph type="title"/>
          </p:nvPr>
        </p:nvSpPr>
        <p:spPr>
          <a:xfrm>
            <a:off x="7244080" y="1341121"/>
            <a:ext cx="4109720" cy="1671022"/>
          </a:xfrm>
        </p:spPr>
        <p:txBody>
          <a:bodyPr/>
          <a:lstStyle>
            <a:lvl1pPr algn="r">
              <a:defRPr/>
            </a:lvl1pPr>
          </a:lstStyle>
          <a:p>
            <a:r>
              <a:rPr lang="ar-SA"/>
              <a:t>انقر لتحرير نمط عنوان الشكل الرئيسي</a:t>
            </a:r>
            <a:endParaRPr lang="fr-FR" dirty="0"/>
          </a:p>
        </p:txBody>
      </p:sp>
      <p:sp>
        <p:nvSpPr>
          <p:cNvPr id="13" name="Content Placeholder 2">
            <a:extLst>
              <a:ext uri="{FF2B5EF4-FFF2-40B4-BE49-F238E27FC236}">
                <a16:creationId xmlns:a16="http://schemas.microsoft.com/office/drawing/2014/main" id="{C3F0CAF3-0A0D-0A40-8FDA-6D2FF150923A}"/>
              </a:ext>
            </a:extLst>
          </p:cNvPr>
          <p:cNvSpPr>
            <a:spLocks noGrp="1"/>
          </p:cNvSpPr>
          <p:nvPr>
            <p:ph idx="1"/>
          </p:nvPr>
        </p:nvSpPr>
        <p:spPr>
          <a:xfrm>
            <a:off x="838200" y="3217861"/>
            <a:ext cx="10515600" cy="2959102"/>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fr-FR"/>
          </a:p>
        </p:txBody>
      </p:sp>
    </p:spTree>
    <p:extLst>
      <p:ext uri="{BB962C8B-B14F-4D97-AF65-F5344CB8AC3E}">
        <p14:creationId xmlns:p14="http://schemas.microsoft.com/office/powerpoint/2010/main" val="287775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7A94BA24-51B3-CF4D-9539-778708BEBEF6}"/>
              </a:ext>
            </a:extLst>
          </p:cNvPr>
          <p:cNvPicPr>
            <a:picLocks noChangeAspect="1"/>
          </p:cNvPicPr>
          <p:nvPr userDrawn="1"/>
        </p:nvPicPr>
        <p:blipFill>
          <a:blip r:embed="rId26">
            <a:alphaModFix amt="10000"/>
          </a:blip>
          <a:stretch>
            <a:fillRect/>
          </a:stretch>
        </p:blipFill>
        <p:spPr>
          <a:xfrm>
            <a:off x="7815" y="857"/>
            <a:ext cx="12192000" cy="6857143"/>
          </a:xfrm>
          <a:prstGeom prst="rect">
            <a:avLst/>
          </a:prstGeom>
        </p:spPr>
      </p:pic>
      <p:sp>
        <p:nvSpPr>
          <p:cNvPr id="2" name="Title Placeholder 1">
            <a:extLst>
              <a:ext uri="{FF2B5EF4-FFF2-40B4-BE49-F238E27FC236}">
                <a16:creationId xmlns:a16="http://schemas.microsoft.com/office/drawing/2014/main" id="{011B125E-09FD-C94D-A96F-238E498F92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ar-SA"/>
              <a:t>انقر لتحرير نمط عنوان الشكل الرئيسي</a:t>
            </a:r>
            <a:endParaRPr lang="fr-FR" dirty="0"/>
          </a:p>
        </p:txBody>
      </p:sp>
      <p:sp>
        <p:nvSpPr>
          <p:cNvPr id="3" name="Text Placeholder 2">
            <a:extLst>
              <a:ext uri="{FF2B5EF4-FFF2-40B4-BE49-F238E27FC236}">
                <a16:creationId xmlns:a16="http://schemas.microsoft.com/office/drawing/2014/main" id="{172FF0E6-16FA-E244-B924-9B9208C888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fr-FR"/>
          </a:p>
        </p:txBody>
      </p:sp>
      <p:sp>
        <p:nvSpPr>
          <p:cNvPr id="4" name="Date Placeholder 3">
            <a:extLst>
              <a:ext uri="{FF2B5EF4-FFF2-40B4-BE49-F238E27FC236}">
                <a16:creationId xmlns:a16="http://schemas.microsoft.com/office/drawing/2014/main" id="{B6962B8C-7F0C-974B-9D63-70DB3A0631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2"/>
                </a:solidFill>
              </a:defRPr>
            </a:lvl1pPr>
          </a:lstStyle>
          <a:p>
            <a:r>
              <a:rPr lang="fr-FR" dirty="0"/>
              <a:t>Date</a:t>
            </a:r>
          </a:p>
        </p:txBody>
      </p:sp>
      <p:sp>
        <p:nvSpPr>
          <p:cNvPr id="5" name="Footer Placeholder 4">
            <a:extLst>
              <a:ext uri="{FF2B5EF4-FFF2-40B4-BE49-F238E27FC236}">
                <a16:creationId xmlns:a16="http://schemas.microsoft.com/office/drawing/2014/main" id="{F900D9F5-7404-584E-97B3-6C22709CC8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solidFill>
              </a:defRPr>
            </a:lvl1pPr>
          </a:lstStyle>
          <a:p>
            <a:r>
              <a:rPr lang="fr-FR" dirty="0">
                <a:solidFill>
                  <a:schemeClr val="bg2"/>
                </a:solidFill>
              </a:rPr>
              <a:t>Your Footer Here</a:t>
            </a:r>
          </a:p>
        </p:txBody>
      </p:sp>
      <p:sp>
        <p:nvSpPr>
          <p:cNvPr id="6" name="Slide Number Placeholder 5">
            <a:extLst>
              <a:ext uri="{FF2B5EF4-FFF2-40B4-BE49-F238E27FC236}">
                <a16:creationId xmlns:a16="http://schemas.microsoft.com/office/drawing/2014/main" id="{4A6A2D40-4618-124F-BD22-11E2D3E721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solidFill>
              </a:defRPr>
            </a:lvl1pPr>
          </a:lstStyle>
          <a:p>
            <a:fld id="{29E298FE-CD24-8C46-983A-691BFAE2F12E}" type="slidenum">
              <a:rPr lang="fr-FR" smtClean="0"/>
              <a:pPr/>
              <a:t>‹#›</a:t>
            </a:fld>
            <a:endParaRPr lang="fr-FR" dirty="0"/>
          </a:p>
        </p:txBody>
      </p:sp>
      <p:sp>
        <p:nvSpPr>
          <p:cNvPr id="9" name="Rectangle 8">
            <a:extLst>
              <a:ext uri="{FF2B5EF4-FFF2-40B4-BE49-F238E27FC236}">
                <a16:creationId xmlns:a16="http://schemas.microsoft.com/office/drawing/2014/main" id="{3A8D0A48-1A09-466C-8EDC-B31E689400EE}"/>
              </a:ext>
            </a:extLst>
          </p:cNvPr>
          <p:cNvSpPr/>
          <p:nvPr userDrawn="1"/>
        </p:nvSpPr>
        <p:spPr>
          <a:xfrm rot="5400000">
            <a:off x="11604686" y="5799926"/>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422959777"/>
      </p:ext>
    </p:extLst>
  </p:cSld>
  <p:clrMap bg1="lt1" tx1="dk1" bg2="lt2" tx2="dk2" accent1="accent1" accent2="accent2" accent3="accent3" accent4="accent4" accent5="accent5" accent6="accent6" hlink="hlink" folHlink="folHlink"/>
  <p:sldLayoutIdLst>
    <p:sldLayoutId id="2147483871" r:id="rId1"/>
    <p:sldLayoutId id="2147483873" r:id="rId2"/>
    <p:sldLayoutId id="2147483878" r:id="rId3"/>
    <p:sldLayoutId id="2147483881" r:id="rId4"/>
    <p:sldLayoutId id="2147483886" r:id="rId5"/>
    <p:sldLayoutId id="2147483872" r:id="rId6"/>
    <p:sldLayoutId id="2147483874" r:id="rId7"/>
    <p:sldLayoutId id="2147483875" r:id="rId8"/>
    <p:sldLayoutId id="2147483877" r:id="rId9"/>
    <p:sldLayoutId id="2147483880" r:id="rId10"/>
    <p:sldLayoutId id="2147483888" r:id="rId11"/>
    <p:sldLayoutId id="2147483889" r:id="rId12"/>
    <p:sldLayoutId id="2147483887" r:id="rId13"/>
    <p:sldLayoutId id="2147483884" r:id="rId14"/>
    <p:sldLayoutId id="2147483885" r:id="rId15"/>
    <p:sldLayoutId id="2147483882" r:id="rId16"/>
    <p:sldLayoutId id="2147483883" r:id="rId17"/>
    <p:sldLayoutId id="2147483894" r:id="rId18"/>
    <p:sldLayoutId id="2147483895" r:id="rId19"/>
    <p:sldLayoutId id="2147483892" r:id="rId20"/>
    <p:sldLayoutId id="2147483893" r:id="rId21"/>
    <p:sldLayoutId id="2147483890" r:id="rId22"/>
    <p:sldLayoutId id="2147483891" r:id="rId23"/>
    <p:sldLayoutId id="2147483896" r:id="rId24"/>
  </p:sldLayoutIdLst>
  <p:hf hdr="0"/>
  <p:txStyles>
    <p:titleStyle>
      <a:lvl1pPr algn="l" defTabSz="914400" rtl="0" eaLnBrk="1" latinLnBrk="0" hangingPunct="1">
        <a:lnSpc>
          <a:spcPct val="90000"/>
        </a:lnSpc>
        <a:spcBef>
          <a:spcPct val="0"/>
        </a:spcBef>
        <a:buNone/>
        <a:defRPr sz="4400" b="1" kern="120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3"/>
          <a:stretch>
            <a:fillRect/>
          </a:stretch>
        </p:blipFill>
        <p:spPr>
          <a:xfrm>
            <a:off x="4638932" y="341037"/>
            <a:ext cx="2914141" cy="804743"/>
          </a:xfrm>
          <a:prstGeom prst="rect">
            <a:avLst/>
          </a:prstGeom>
        </p:spPr>
      </p:pic>
      <p:sp>
        <p:nvSpPr>
          <p:cNvPr id="5" name="Rectangle 4"/>
          <p:cNvSpPr/>
          <p:nvPr userDrawn="1"/>
        </p:nvSpPr>
        <p:spPr>
          <a:xfrm>
            <a:off x="2185949" y="2158992"/>
            <a:ext cx="7820107" cy="3416320"/>
          </a:xfrm>
          <a:prstGeom prst="rect">
            <a:avLst/>
          </a:prstGeom>
        </p:spPr>
        <p:txBody>
          <a:bodyPr wrap="square" anchor="ctr">
            <a:spAutoFit/>
          </a:bodyPr>
          <a:lstStyle/>
          <a:p>
            <a:pPr algn="ctr" defTabSz="914332"/>
            <a:r>
              <a:rPr lang="en-US" sz="5400" dirty="0">
                <a:solidFill>
                  <a:schemeClr val="bg1"/>
                </a:solidFill>
                <a:latin typeface="Calibri Light" panose="020F0302020204030204" pitchFamily="34" charset="0"/>
              </a:rPr>
              <a:t>Free creative templates, charts, diagrams and maps for your outstanding presentations</a:t>
            </a:r>
          </a:p>
        </p:txBody>
      </p:sp>
    </p:spTree>
    <p:extLst>
      <p:ext uri="{BB962C8B-B14F-4D97-AF65-F5344CB8AC3E}">
        <p14:creationId xmlns:p14="http://schemas.microsoft.com/office/powerpoint/2010/main" val="174879219"/>
      </p:ext>
    </p:extLst>
  </p:cSld>
  <p:clrMap bg1="lt1" tx1="dk1" bg2="lt2" tx2="dk2" accent1="accent1" accent2="accent2" accent3="accent3" accent4="accent4" accent5="accent5" accent6="accent6" hlink="hlink" folHlink="folHlink"/>
  <p:sldLayoutIdLst>
    <p:sldLayoutId id="2147483869" r:id="rId1"/>
  </p:sldLayoutIdLst>
  <p:hf hdr="0"/>
  <p:txStyles>
    <p:titleStyle>
      <a:lvl1pPr algn="l" defTabSz="914332"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a:extLst>
              <a:ext uri="{FF2B5EF4-FFF2-40B4-BE49-F238E27FC236}">
                <a16:creationId xmlns:a16="http://schemas.microsoft.com/office/drawing/2014/main" id="{7BBDBCBF-96B5-4812-8E1B-CD2423F8D33F}"/>
              </a:ext>
            </a:extLst>
          </p:cNvPr>
          <p:cNvPicPr>
            <a:picLocks noGrp="1" noChangeAspect="1"/>
          </p:cNvPicPr>
          <p:nvPr>
            <p:ph type="pic" sz="quarter" idx="13"/>
          </p:nvPr>
        </p:nvPicPr>
        <p:blipFill>
          <a:blip r:embed="rId3"/>
          <a:srcRect t="9" b="9"/>
          <a:stretch>
            <a:fillRect/>
          </a:stretch>
        </p:blipFill>
        <p:spPr/>
      </p:pic>
      <p:sp>
        <p:nvSpPr>
          <p:cNvPr id="3" name="Title 2">
            <a:extLst>
              <a:ext uri="{FF2B5EF4-FFF2-40B4-BE49-F238E27FC236}">
                <a16:creationId xmlns:a16="http://schemas.microsoft.com/office/drawing/2014/main" id="{7B2BE699-DBE3-CB4A-9472-F948D27E2DB0}"/>
              </a:ext>
            </a:extLst>
          </p:cNvPr>
          <p:cNvSpPr>
            <a:spLocks noGrp="1"/>
          </p:cNvSpPr>
          <p:nvPr>
            <p:ph type="title"/>
          </p:nvPr>
        </p:nvSpPr>
        <p:spPr>
          <a:xfrm>
            <a:off x="677844" y="4667061"/>
            <a:ext cx="11200478" cy="1209993"/>
          </a:xfrm>
        </p:spPr>
        <p:txBody>
          <a:bodyPr>
            <a:normAutofit/>
          </a:bodyPr>
          <a:lstStyle/>
          <a:p>
            <a:r>
              <a:rPr lang="fr-FR" dirty="0"/>
              <a:t>Uniform Variable Naming Principle</a:t>
            </a:r>
          </a:p>
        </p:txBody>
      </p:sp>
      <p:sp>
        <p:nvSpPr>
          <p:cNvPr id="7" name="Slide Number Placeholder 6">
            <a:extLst>
              <a:ext uri="{FF2B5EF4-FFF2-40B4-BE49-F238E27FC236}">
                <a16:creationId xmlns:a16="http://schemas.microsoft.com/office/drawing/2014/main" id="{6F22279F-A135-4F27-B695-25796CE3AEEF}"/>
              </a:ext>
            </a:extLst>
          </p:cNvPr>
          <p:cNvSpPr>
            <a:spLocks noGrp="1"/>
          </p:cNvSpPr>
          <p:nvPr>
            <p:ph type="sldNum" sz="quarter" idx="12"/>
          </p:nvPr>
        </p:nvSpPr>
        <p:spPr/>
        <p:txBody>
          <a:bodyPr/>
          <a:lstStyle/>
          <a:p>
            <a:fld id="{29E298FE-CD24-8C46-983A-691BFAE2F12E}" type="slidenum">
              <a:rPr lang="fr-FR" smtClean="0"/>
              <a:t>1</a:t>
            </a:fld>
            <a:endParaRPr lang="fr-FR" dirty="0"/>
          </a:p>
        </p:txBody>
      </p:sp>
      <p:sp>
        <p:nvSpPr>
          <p:cNvPr id="5" name="Shape">
            <a:extLst>
              <a:ext uri="{FF2B5EF4-FFF2-40B4-BE49-F238E27FC236}">
                <a16:creationId xmlns:a16="http://schemas.microsoft.com/office/drawing/2014/main" id="{DCE17C95-F397-1444-9AEA-1D70AA817EC4}"/>
              </a:ext>
            </a:extLst>
          </p:cNvPr>
          <p:cNvSpPr/>
          <p:nvPr/>
        </p:nvSpPr>
        <p:spPr>
          <a:xfrm>
            <a:off x="2" y="2181224"/>
            <a:ext cx="12191986" cy="3184207"/>
          </a:xfrm>
          <a:custGeom>
            <a:avLst/>
            <a:gdLst/>
            <a:ahLst/>
            <a:cxnLst>
              <a:cxn ang="0">
                <a:pos x="wd2" y="hd2"/>
              </a:cxn>
              <a:cxn ang="5400000">
                <a:pos x="wd2" y="hd2"/>
              </a:cxn>
              <a:cxn ang="10800000">
                <a:pos x="wd2" y="hd2"/>
              </a:cxn>
              <a:cxn ang="16200000">
                <a:pos x="wd2" y="hd2"/>
              </a:cxn>
            </a:cxnLst>
            <a:rect l="0" t="0" r="r" b="b"/>
            <a:pathLst>
              <a:path w="21600" h="21600" extrusionOk="0">
                <a:moveTo>
                  <a:pt x="12007" y="7314"/>
                </a:moveTo>
                <a:cubicBezTo>
                  <a:pt x="12359" y="6468"/>
                  <a:pt x="12712" y="5615"/>
                  <a:pt x="13066" y="4775"/>
                </a:cubicBezTo>
                <a:cubicBezTo>
                  <a:pt x="13213" y="4426"/>
                  <a:pt x="13362" y="4090"/>
                  <a:pt x="13512" y="3773"/>
                </a:cubicBezTo>
                <a:cubicBezTo>
                  <a:pt x="13595" y="3599"/>
                  <a:pt x="13677" y="3418"/>
                  <a:pt x="13760" y="3256"/>
                </a:cubicBezTo>
                <a:cubicBezTo>
                  <a:pt x="13853" y="3076"/>
                  <a:pt x="13946" y="2895"/>
                  <a:pt x="14038" y="2714"/>
                </a:cubicBezTo>
                <a:cubicBezTo>
                  <a:pt x="14150" y="2526"/>
                  <a:pt x="14259" y="2320"/>
                  <a:pt x="14374" y="2158"/>
                </a:cubicBezTo>
                <a:cubicBezTo>
                  <a:pt x="14457" y="2042"/>
                  <a:pt x="14538" y="1925"/>
                  <a:pt x="14621" y="1803"/>
                </a:cubicBezTo>
                <a:cubicBezTo>
                  <a:pt x="14680" y="1719"/>
                  <a:pt x="14739" y="1648"/>
                  <a:pt x="14799" y="1570"/>
                </a:cubicBezTo>
                <a:cubicBezTo>
                  <a:pt x="15037" y="1266"/>
                  <a:pt x="15284" y="1034"/>
                  <a:pt x="15533" y="937"/>
                </a:cubicBezTo>
                <a:cubicBezTo>
                  <a:pt x="15609" y="911"/>
                  <a:pt x="15685" y="879"/>
                  <a:pt x="15760" y="853"/>
                </a:cubicBezTo>
                <a:cubicBezTo>
                  <a:pt x="15856" y="814"/>
                  <a:pt x="15955" y="821"/>
                  <a:pt x="16052" y="821"/>
                </a:cubicBezTo>
                <a:cubicBezTo>
                  <a:pt x="16161" y="821"/>
                  <a:pt x="16271" y="853"/>
                  <a:pt x="16381" y="892"/>
                </a:cubicBezTo>
                <a:cubicBezTo>
                  <a:pt x="16538" y="956"/>
                  <a:pt x="16694" y="1060"/>
                  <a:pt x="16850" y="1189"/>
                </a:cubicBezTo>
                <a:cubicBezTo>
                  <a:pt x="16934" y="1260"/>
                  <a:pt x="17017" y="1344"/>
                  <a:pt x="17099" y="1434"/>
                </a:cubicBezTo>
                <a:cubicBezTo>
                  <a:pt x="17157" y="1499"/>
                  <a:pt x="17216" y="1557"/>
                  <a:pt x="17273" y="1622"/>
                </a:cubicBezTo>
                <a:cubicBezTo>
                  <a:pt x="17292" y="1641"/>
                  <a:pt x="17310" y="1673"/>
                  <a:pt x="17329" y="1693"/>
                </a:cubicBezTo>
                <a:cubicBezTo>
                  <a:pt x="17374" y="1751"/>
                  <a:pt x="17420" y="1816"/>
                  <a:pt x="17467" y="1874"/>
                </a:cubicBezTo>
                <a:cubicBezTo>
                  <a:pt x="17709" y="2190"/>
                  <a:pt x="17941" y="2585"/>
                  <a:pt x="18174" y="2972"/>
                </a:cubicBezTo>
                <a:cubicBezTo>
                  <a:pt x="18286" y="3160"/>
                  <a:pt x="18395" y="3366"/>
                  <a:pt x="18507" y="3567"/>
                </a:cubicBezTo>
                <a:cubicBezTo>
                  <a:pt x="18618" y="3767"/>
                  <a:pt x="18724" y="3993"/>
                  <a:pt x="18832" y="4206"/>
                </a:cubicBezTo>
                <a:cubicBezTo>
                  <a:pt x="18939" y="4413"/>
                  <a:pt x="19040" y="4659"/>
                  <a:pt x="19145" y="4885"/>
                </a:cubicBezTo>
                <a:cubicBezTo>
                  <a:pt x="19190" y="4982"/>
                  <a:pt x="19234" y="5098"/>
                  <a:pt x="19278" y="5208"/>
                </a:cubicBezTo>
                <a:cubicBezTo>
                  <a:pt x="19329" y="5331"/>
                  <a:pt x="19381" y="5440"/>
                  <a:pt x="19430" y="5576"/>
                </a:cubicBezTo>
                <a:cubicBezTo>
                  <a:pt x="19484" y="5718"/>
                  <a:pt x="19538" y="5867"/>
                  <a:pt x="19592" y="6015"/>
                </a:cubicBezTo>
                <a:cubicBezTo>
                  <a:pt x="19632" y="6125"/>
                  <a:pt x="19675" y="6229"/>
                  <a:pt x="19713" y="6351"/>
                </a:cubicBezTo>
                <a:cubicBezTo>
                  <a:pt x="19808" y="6636"/>
                  <a:pt x="19906" y="6907"/>
                  <a:pt x="19997" y="7211"/>
                </a:cubicBezTo>
                <a:cubicBezTo>
                  <a:pt x="20090" y="7521"/>
                  <a:pt x="20184" y="7818"/>
                  <a:pt x="20272" y="8141"/>
                </a:cubicBezTo>
                <a:cubicBezTo>
                  <a:pt x="20361" y="8471"/>
                  <a:pt x="20451" y="8794"/>
                  <a:pt x="20535" y="9143"/>
                </a:cubicBezTo>
                <a:cubicBezTo>
                  <a:pt x="20587" y="9356"/>
                  <a:pt x="20640" y="9569"/>
                  <a:pt x="20692" y="9789"/>
                </a:cubicBezTo>
                <a:cubicBezTo>
                  <a:pt x="20726" y="9925"/>
                  <a:pt x="20756" y="10073"/>
                  <a:pt x="20788" y="10215"/>
                </a:cubicBezTo>
                <a:cubicBezTo>
                  <a:pt x="20869" y="10584"/>
                  <a:pt x="20950" y="10952"/>
                  <a:pt x="21028" y="11333"/>
                </a:cubicBezTo>
                <a:cubicBezTo>
                  <a:pt x="21187" y="12108"/>
                  <a:pt x="21337" y="12903"/>
                  <a:pt x="21484" y="13711"/>
                </a:cubicBezTo>
                <a:cubicBezTo>
                  <a:pt x="21522" y="13924"/>
                  <a:pt x="21561" y="14144"/>
                  <a:pt x="21600" y="14357"/>
                </a:cubicBezTo>
                <a:lnTo>
                  <a:pt x="21600" y="12031"/>
                </a:lnTo>
                <a:cubicBezTo>
                  <a:pt x="21558" y="11811"/>
                  <a:pt x="21516" y="11592"/>
                  <a:pt x="21472" y="11372"/>
                </a:cubicBezTo>
                <a:cubicBezTo>
                  <a:pt x="21394" y="10978"/>
                  <a:pt x="21315" y="10584"/>
                  <a:pt x="21235" y="10196"/>
                </a:cubicBezTo>
                <a:cubicBezTo>
                  <a:pt x="21158" y="9821"/>
                  <a:pt x="21077" y="9466"/>
                  <a:pt x="20996" y="9104"/>
                </a:cubicBezTo>
                <a:cubicBezTo>
                  <a:pt x="20915" y="8742"/>
                  <a:pt x="20829" y="8406"/>
                  <a:pt x="20743" y="8064"/>
                </a:cubicBezTo>
                <a:cubicBezTo>
                  <a:pt x="20660" y="7734"/>
                  <a:pt x="20571" y="7424"/>
                  <a:pt x="20485" y="7114"/>
                </a:cubicBezTo>
                <a:cubicBezTo>
                  <a:pt x="20452" y="6998"/>
                  <a:pt x="20419" y="6894"/>
                  <a:pt x="20387" y="6784"/>
                </a:cubicBezTo>
                <a:cubicBezTo>
                  <a:pt x="20331" y="6597"/>
                  <a:pt x="20274" y="6416"/>
                  <a:pt x="20218" y="6229"/>
                </a:cubicBezTo>
                <a:cubicBezTo>
                  <a:pt x="20179" y="6099"/>
                  <a:pt x="20137" y="5983"/>
                  <a:pt x="20095" y="5867"/>
                </a:cubicBezTo>
                <a:cubicBezTo>
                  <a:pt x="20042" y="5712"/>
                  <a:pt x="19992" y="5563"/>
                  <a:pt x="19939" y="5408"/>
                </a:cubicBezTo>
                <a:cubicBezTo>
                  <a:pt x="19892" y="5272"/>
                  <a:pt x="19840" y="5150"/>
                  <a:pt x="19791" y="5020"/>
                </a:cubicBezTo>
                <a:cubicBezTo>
                  <a:pt x="19745" y="4904"/>
                  <a:pt x="19702" y="4775"/>
                  <a:pt x="19654" y="4665"/>
                </a:cubicBezTo>
                <a:cubicBezTo>
                  <a:pt x="19555" y="4426"/>
                  <a:pt x="19455" y="4180"/>
                  <a:pt x="19352" y="3954"/>
                </a:cubicBezTo>
                <a:cubicBezTo>
                  <a:pt x="19136" y="3476"/>
                  <a:pt x="18919" y="3004"/>
                  <a:pt x="18694" y="2585"/>
                </a:cubicBezTo>
                <a:cubicBezTo>
                  <a:pt x="18583" y="2378"/>
                  <a:pt x="18473" y="2171"/>
                  <a:pt x="18360" y="1977"/>
                </a:cubicBezTo>
                <a:cubicBezTo>
                  <a:pt x="18291" y="1861"/>
                  <a:pt x="18222" y="1738"/>
                  <a:pt x="18152" y="1622"/>
                </a:cubicBezTo>
                <a:cubicBezTo>
                  <a:pt x="18105" y="1544"/>
                  <a:pt x="18056" y="1473"/>
                  <a:pt x="18009" y="1402"/>
                </a:cubicBezTo>
                <a:cubicBezTo>
                  <a:pt x="17947" y="1305"/>
                  <a:pt x="17882" y="1208"/>
                  <a:pt x="17818" y="1118"/>
                </a:cubicBezTo>
                <a:cubicBezTo>
                  <a:pt x="17761" y="1034"/>
                  <a:pt x="17700" y="969"/>
                  <a:pt x="17641" y="892"/>
                </a:cubicBezTo>
                <a:cubicBezTo>
                  <a:pt x="17594" y="834"/>
                  <a:pt x="17548" y="762"/>
                  <a:pt x="17501" y="717"/>
                </a:cubicBezTo>
                <a:cubicBezTo>
                  <a:pt x="17425" y="640"/>
                  <a:pt x="17349" y="562"/>
                  <a:pt x="17273" y="485"/>
                </a:cubicBezTo>
                <a:cubicBezTo>
                  <a:pt x="17022" y="226"/>
                  <a:pt x="16762" y="78"/>
                  <a:pt x="16502" y="19"/>
                </a:cubicBezTo>
                <a:cubicBezTo>
                  <a:pt x="16443" y="6"/>
                  <a:pt x="16384" y="0"/>
                  <a:pt x="16325" y="0"/>
                </a:cubicBezTo>
                <a:cubicBezTo>
                  <a:pt x="16210" y="0"/>
                  <a:pt x="16095" y="19"/>
                  <a:pt x="15981" y="58"/>
                </a:cubicBezTo>
                <a:cubicBezTo>
                  <a:pt x="15901" y="84"/>
                  <a:pt x="15822" y="136"/>
                  <a:pt x="15743" y="174"/>
                </a:cubicBezTo>
                <a:cubicBezTo>
                  <a:pt x="15650" y="226"/>
                  <a:pt x="15559" y="284"/>
                  <a:pt x="15466" y="362"/>
                </a:cubicBezTo>
                <a:cubicBezTo>
                  <a:pt x="15321" y="478"/>
                  <a:pt x="15176" y="633"/>
                  <a:pt x="15037" y="827"/>
                </a:cubicBezTo>
                <a:cubicBezTo>
                  <a:pt x="14918" y="995"/>
                  <a:pt x="14798" y="1163"/>
                  <a:pt x="14681" y="1350"/>
                </a:cubicBezTo>
                <a:cubicBezTo>
                  <a:pt x="14563" y="1538"/>
                  <a:pt x="14447" y="1725"/>
                  <a:pt x="14330" y="1932"/>
                </a:cubicBezTo>
                <a:cubicBezTo>
                  <a:pt x="14261" y="2061"/>
                  <a:pt x="14192" y="2184"/>
                  <a:pt x="14123" y="2313"/>
                </a:cubicBezTo>
                <a:cubicBezTo>
                  <a:pt x="14077" y="2397"/>
                  <a:pt x="14035" y="2494"/>
                  <a:pt x="13991" y="2585"/>
                </a:cubicBezTo>
                <a:cubicBezTo>
                  <a:pt x="13770" y="3043"/>
                  <a:pt x="13551" y="3521"/>
                  <a:pt x="13335" y="4025"/>
                </a:cubicBezTo>
                <a:cubicBezTo>
                  <a:pt x="13130" y="4504"/>
                  <a:pt x="12928" y="4982"/>
                  <a:pt x="12725" y="5473"/>
                </a:cubicBezTo>
                <a:cubicBezTo>
                  <a:pt x="12499" y="6015"/>
                  <a:pt x="12272" y="6552"/>
                  <a:pt x="12045" y="7094"/>
                </a:cubicBezTo>
                <a:cubicBezTo>
                  <a:pt x="11838" y="7586"/>
                  <a:pt x="11624" y="8038"/>
                  <a:pt x="11409" y="8490"/>
                </a:cubicBezTo>
                <a:cubicBezTo>
                  <a:pt x="11232" y="8865"/>
                  <a:pt x="11051" y="9201"/>
                  <a:pt x="10871" y="9550"/>
                </a:cubicBezTo>
                <a:cubicBezTo>
                  <a:pt x="10744" y="9763"/>
                  <a:pt x="10618" y="9976"/>
                  <a:pt x="10491" y="10189"/>
                </a:cubicBezTo>
                <a:cubicBezTo>
                  <a:pt x="10447" y="10260"/>
                  <a:pt x="10402" y="10319"/>
                  <a:pt x="10356" y="10383"/>
                </a:cubicBezTo>
                <a:cubicBezTo>
                  <a:pt x="10272" y="10500"/>
                  <a:pt x="10187" y="10622"/>
                  <a:pt x="10103" y="10739"/>
                </a:cubicBezTo>
                <a:cubicBezTo>
                  <a:pt x="9971" y="10926"/>
                  <a:pt x="9835" y="11075"/>
                  <a:pt x="9698" y="11217"/>
                </a:cubicBezTo>
                <a:cubicBezTo>
                  <a:pt x="9511" y="11411"/>
                  <a:pt x="9322" y="11546"/>
                  <a:pt x="9129" y="11650"/>
                </a:cubicBezTo>
                <a:cubicBezTo>
                  <a:pt x="8738" y="11863"/>
                  <a:pt x="8336" y="11908"/>
                  <a:pt x="7943" y="11753"/>
                </a:cubicBezTo>
                <a:cubicBezTo>
                  <a:pt x="7783" y="11682"/>
                  <a:pt x="7626" y="11579"/>
                  <a:pt x="7469" y="11443"/>
                </a:cubicBezTo>
                <a:cubicBezTo>
                  <a:pt x="7395" y="11378"/>
                  <a:pt x="7320" y="11301"/>
                  <a:pt x="7248" y="11223"/>
                </a:cubicBezTo>
                <a:cubicBezTo>
                  <a:pt x="7182" y="11152"/>
                  <a:pt x="7115" y="11081"/>
                  <a:pt x="7049" y="11010"/>
                </a:cubicBezTo>
                <a:cubicBezTo>
                  <a:pt x="6995" y="10952"/>
                  <a:pt x="6944" y="10874"/>
                  <a:pt x="6892" y="10803"/>
                </a:cubicBezTo>
                <a:cubicBezTo>
                  <a:pt x="6834" y="10726"/>
                  <a:pt x="6777" y="10648"/>
                  <a:pt x="6720" y="10577"/>
                </a:cubicBezTo>
                <a:cubicBezTo>
                  <a:pt x="6657" y="10493"/>
                  <a:pt x="6596" y="10390"/>
                  <a:pt x="6534" y="10299"/>
                </a:cubicBezTo>
                <a:cubicBezTo>
                  <a:pt x="6418" y="10125"/>
                  <a:pt x="6301" y="9937"/>
                  <a:pt x="6186" y="9750"/>
                </a:cubicBezTo>
                <a:cubicBezTo>
                  <a:pt x="5964" y="9388"/>
                  <a:pt x="5744" y="9013"/>
                  <a:pt x="5523" y="8645"/>
                </a:cubicBezTo>
                <a:cubicBezTo>
                  <a:pt x="5478" y="8574"/>
                  <a:pt x="5432" y="8503"/>
                  <a:pt x="5387" y="8438"/>
                </a:cubicBezTo>
                <a:cubicBezTo>
                  <a:pt x="5317" y="8335"/>
                  <a:pt x="5250" y="8225"/>
                  <a:pt x="5179" y="8128"/>
                </a:cubicBezTo>
                <a:cubicBezTo>
                  <a:pt x="4872" y="7721"/>
                  <a:pt x="4550" y="7495"/>
                  <a:pt x="4224" y="7521"/>
                </a:cubicBezTo>
                <a:cubicBezTo>
                  <a:pt x="4055" y="7534"/>
                  <a:pt x="3886" y="7637"/>
                  <a:pt x="3721" y="7766"/>
                </a:cubicBezTo>
                <a:cubicBezTo>
                  <a:pt x="3542" y="7909"/>
                  <a:pt x="3365" y="8090"/>
                  <a:pt x="3191" y="8296"/>
                </a:cubicBezTo>
                <a:cubicBezTo>
                  <a:pt x="3041" y="8477"/>
                  <a:pt x="2891" y="8684"/>
                  <a:pt x="2747" y="8929"/>
                </a:cubicBezTo>
                <a:cubicBezTo>
                  <a:pt x="2590" y="9201"/>
                  <a:pt x="2440" y="9517"/>
                  <a:pt x="2298" y="9886"/>
                </a:cubicBezTo>
                <a:cubicBezTo>
                  <a:pt x="2125" y="10338"/>
                  <a:pt x="1968" y="10874"/>
                  <a:pt x="1811" y="11411"/>
                </a:cubicBezTo>
                <a:cubicBezTo>
                  <a:pt x="1762" y="11579"/>
                  <a:pt x="1713" y="11747"/>
                  <a:pt x="1664" y="11915"/>
                </a:cubicBezTo>
                <a:cubicBezTo>
                  <a:pt x="1625" y="12050"/>
                  <a:pt x="1588" y="12199"/>
                  <a:pt x="1551" y="12347"/>
                </a:cubicBezTo>
                <a:cubicBezTo>
                  <a:pt x="1492" y="12580"/>
                  <a:pt x="1431" y="12819"/>
                  <a:pt x="1372" y="13052"/>
                </a:cubicBezTo>
                <a:cubicBezTo>
                  <a:pt x="1335" y="13200"/>
                  <a:pt x="1294" y="13343"/>
                  <a:pt x="1259" y="13504"/>
                </a:cubicBezTo>
                <a:cubicBezTo>
                  <a:pt x="1161" y="13937"/>
                  <a:pt x="1061" y="14370"/>
                  <a:pt x="964" y="14803"/>
                </a:cubicBezTo>
                <a:cubicBezTo>
                  <a:pt x="815" y="15462"/>
                  <a:pt x="673" y="16140"/>
                  <a:pt x="537" y="16838"/>
                </a:cubicBezTo>
                <a:cubicBezTo>
                  <a:pt x="429" y="17387"/>
                  <a:pt x="329" y="17956"/>
                  <a:pt x="231" y="18524"/>
                </a:cubicBezTo>
                <a:cubicBezTo>
                  <a:pt x="160" y="18944"/>
                  <a:pt x="88" y="19364"/>
                  <a:pt x="25" y="19804"/>
                </a:cubicBezTo>
                <a:cubicBezTo>
                  <a:pt x="17" y="19862"/>
                  <a:pt x="8" y="19920"/>
                  <a:pt x="0" y="19978"/>
                </a:cubicBezTo>
                <a:lnTo>
                  <a:pt x="0" y="21600"/>
                </a:lnTo>
                <a:cubicBezTo>
                  <a:pt x="20" y="21413"/>
                  <a:pt x="40" y="21225"/>
                  <a:pt x="62" y="21038"/>
                </a:cubicBezTo>
                <a:cubicBezTo>
                  <a:pt x="130" y="20469"/>
                  <a:pt x="204" y="19914"/>
                  <a:pt x="277" y="19358"/>
                </a:cubicBezTo>
                <a:cubicBezTo>
                  <a:pt x="300" y="19183"/>
                  <a:pt x="322" y="19009"/>
                  <a:pt x="346" y="18835"/>
                </a:cubicBezTo>
                <a:cubicBezTo>
                  <a:pt x="390" y="18499"/>
                  <a:pt x="442" y="18176"/>
                  <a:pt x="493" y="17859"/>
                </a:cubicBezTo>
                <a:cubicBezTo>
                  <a:pt x="538" y="17568"/>
                  <a:pt x="586" y="17277"/>
                  <a:pt x="635" y="16993"/>
                </a:cubicBezTo>
                <a:cubicBezTo>
                  <a:pt x="751" y="16328"/>
                  <a:pt x="876" y="15681"/>
                  <a:pt x="1004" y="15048"/>
                </a:cubicBezTo>
                <a:cubicBezTo>
                  <a:pt x="1126" y="14499"/>
                  <a:pt x="1245" y="13950"/>
                  <a:pt x="1367" y="13401"/>
                </a:cubicBezTo>
                <a:cubicBezTo>
                  <a:pt x="1465" y="13007"/>
                  <a:pt x="1564" y="12606"/>
                  <a:pt x="1662" y="12212"/>
                </a:cubicBezTo>
                <a:cubicBezTo>
                  <a:pt x="1796" y="11740"/>
                  <a:pt x="1929" y="11262"/>
                  <a:pt x="2069" y="10823"/>
                </a:cubicBezTo>
                <a:cubicBezTo>
                  <a:pt x="2116" y="10680"/>
                  <a:pt x="2162" y="10545"/>
                  <a:pt x="2211" y="10416"/>
                </a:cubicBezTo>
                <a:cubicBezTo>
                  <a:pt x="2327" y="10125"/>
                  <a:pt x="2447" y="9860"/>
                  <a:pt x="2573" y="9640"/>
                </a:cubicBezTo>
                <a:cubicBezTo>
                  <a:pt x="2833" y="9214"/>
                  <a:pt x="3103" y="8904"/>
                  <a:pt x="3380" y="8671"/>
                </a:cubicBezTo>
                <a:cubicBezTo>
                  <a:pt x="3525" y="8548"/>
                  <a:pt x="3674" y="8458"/>
                  <a:pt x="3822" y="8413"/>
                </a:cubicBezTo>
                <a:cubicBezTo>
                  <a:pt x="3967" y="8367"/>
                  <a:pt x="4114" y="8380"/>
                  <a:pt x="4259" y="8432"/>
                </a:cubicBezTo>
                <a:cubicBezTo>
                  <a:pt x="4524" y="8555"/>
                  <a:pt x="4782" y="8794"/>
                  <a:pt x="5032" y="9169"/>
                </a:cubicBezTo>
                <a:cubicBezTo>
                  <a:pt x="5150" y="9343"/>
                  <a:pt x="5270" y="9517"/>
                  <a:pt x="5387" y="9711"/>
                </a:cubicBezTo>
                <a:cubicBezTo>
                  <a:pt x="5623" y="10092"/>
                  <a:pt x="5856" y="10480"/>
                  <a:pt x="6092" y="10861"/>
                </a:cubicBezTo>
                <a:cubicBezTo>
                  <a:pt x="6207" y="11042"/>
                  <a:pt x="6321" y="11217"/>
                  <a:pt x="6438" y="11385"/>
                </a:cubicBezTo>
                <a:cubicBezTo>
                  <a:pt x="6553" y="11559"/>
                  <a:pt x="6672" y="11701"/>
                  <a:pt x="6789" y="11856"/>
                </a:cubicBezTo>
                <a:cubicBezTo>
                  <a:pt x="6826" y="11902"/>
                  <a:pt x="6863" y="11940"/>
                  <a:pt x="6900" y="11979"/>
                </a:cubicBezTo>
                <a:cubicBezTo>
                  <a:pt x="6981" y="12063"/>
                  <a:pt x="7062" y="12141"/>
                  <a:pt x="7143" y="12225"/>
                </a:cubicBezTo>
                <a:cubicBezTo>
                  <a:pt x="7256" y="12341"/>
                  <a:pt x="7371" y="12412"/>
                  <a:pt x="7486" y="12477"/>
                </a:cubicBezTo>
                <a:cubicBezTo>
                  <a:pt x="7655" y="12574"/>
                  <a:pt x="7825" y="12625"/>
                  <a:pt x="7995" y="12645"/>
                </a:cubicBezTo>
                <a:cubicBezTo>
                  <a:pt x="8367" y="12683"/>
                  <a:pt x="8740" y="12535"/>
                  <a:pt x="9104" y="12270"/>
                </a:cubicBezTo>
                <a:cubicBezTo>
                  <a:pt x="9271" y="12147"/>
                  <a:pt x="9437" y="11986"/>
                  <a:pt x="9600" y="11805"/>
                </a:cubicBezTo>
                <a:cubicBezTo>
                  <a:pt x="9727" y="11663"/>
                  <a:pt x="9853" y="11508"/>
                  <a:pt x="9975" y="11320"/>
                </a:cubicBezTo>
                <a:cubicBezTo>
                  <a:pt x="10105" y="11120"/>
                  <a:pt x="10236" y="10920"/>
                  <a:pt x="10366" y="10719"/>
                </a:cubicBezTo>
                <a:cubicBezTo>
                  <a:pt x="10414" y="10648"/>
                  <a:pt x="10459" y="10551"/>
                  <a:pt x="10505" y="10474"/>
                </a:cubicBezTo>
                <a:cubicBezTo>
                  <a:pt x="10586" y="10325"/>
                  <a:pt x="10668" y="10183"/>
                  <a:pt x="10749" y="10034"/>
                </a:cubicBezTo>
                <a:cubicBezTo>
                  <a:pt x="10859" y="9841"/>
                  <a:pt x="10964" y="9614"/>
                  <a:pt x="11070" y="9395"/>
                </a:cubicBezTo>
                <a:cubicBezTo>
                  <a:pt x="11171" y="9194"/>
                  <a:pt x="11271" y="8981"/>
                  <a:pt x="11369" y="8768"/>
                </a:cubicBezTo>
                <a:cubicBezTo>
                  <a:pt x="11585" y="8290"/>
                  <a:pt x="11797" y="7818"/>
                  <a:pt x="12007" y="7314"/>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dirty="0"/>
          </a:p>
        </p:txBody>
      </p:sp>
      <p:grpSp>
        <p:nvGrpSpPr>
          <p:cNvPr id="17" name="Group 16">
            <a:extLst>
              <a:ext uri="{FF2B5EF4-FFF2-40B4-BE49-F238E27FC236}">
                <a16:creationId xmlns:a16="http://schemas.microsoft.com/office/drawing/2014/main" id="{F35DB731-28C6-4744-9CD3-DE08EDB657BF}"/>
              </a:ext>
            </a:extLst>
          </p:cNvPr>
          <p:cNvGrpSpPr/>
          <p:nvPr/>
        </p:nvGrpSpPr>
        <p:grpSpPr>
          <a:xfrm rot="16200000">
            <a:off x="243331" y="757560"/>
            <a:ext cx="1363057" cy="748030"/>
            <a:chOff x="386596" y="589597"/>
            <a:chExt cx="1363057" cy="748030"/>
          </a:xfrm>
        </p:grpSpPr>
        <p:sp>
          <p:nvSpPr>
            <p:cNvPr id="12" name="Shape">
              <a:extLst>
                <a:ext uri="{FF2B5EF4-FFF2-40B4-BE49-F238E27FC236}">
                  <a16:creationId xmlns:a16="http://schemas.microsoft.com/office/drawing/2014/main" id="{6B1B1B8B-0035-B94E-A9AC-B9AD815313C7}"/>
                </a:ext>
              </a:extLst>
            </p:cNvPr>
            <p:cNvSpPr/>
            <p:nvPr/>
          </p:nvSpPr>
          <p:spPr>
            <a:xfrm>
              <a:off x="589796" y="716597"/>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72"/>
                    <a:pt x="19148"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dirty="0"/>
            </a:p>
          </p:txBody>
        </p:sp>
        <p:sp>
          <p:nvSpPr>
            <p:cNvPr id="13" name="Shape">
              <a:extLst>
                <a:ext uri="{FF2B5EF4-FFF2-40B4-BE49-F238E27FC236}">
                  <a16:creationId xmlns:a16="http://schemas.microsoft.com/office/drawing/2014/main" id="{E3511BEA-158F-D54B-AEB8-E61EBFA3A73A}"/>
                </a:ext>
              </a:extLst>
            </p:cNvPr>
            <p:cNvSpPr/>
            <p:nvPr/>
          </p:nvSpPr>
          <p:spPr>
            <a:xfrm>
              <a:off x="386596" y="589597"/>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28"/>
                    <a:pt x="19148" y="21600"/>
                    <a:pt x="18077" y="21600"/>
                  </a:cubicBezTo>
                  <a:close/>
                  <a:moveTo>
                    <a:pt x="10606" y="839"/>
                  </a:moveTo>
                  <a:cubicBezTo>
                    <a:pt x="6183" y="839"/>
                    <a:pt x="2273" y="5919"/>
                    <a:pt x="644" y="13737"/>
                  </a:cubicBezTo>
                  <a:cubicBezTo>
                    <a:pt x="318" y="15328"/>
                    <a:pt x="411" y="17094"/>
                    <a:pt x="923" y="18508"/>
                  </a:cubicBezTo>
                  <a:cubicBezTo>
                    <a:pt x="1435" y="19921"/>
                    <a:pt x="2226" y="20717"/>
                    <a:pt x="3134" y="20717"/>
                  </a:cubicBezTo>
                  <a:lnTo>
                    <a:pt x="18077" y="20717"/>
                  </a:lnTo>
                  <a:cubicBezTo>
                    <a:pt x="18985" y="20717"/>
                    <a:pt x="19776" y="19921"/>
                    <a:pt x="20288" y="18508"/>
                  </a:cubicBezTo>
                  <a:cubicBezTo>
                    <a:pt x="20801" y="17094"/>
                    <a:pt x="20894" y="15328"/>
                    <a:pt x="20568" y="13737"/>
                  </a:cubicBezTo>
                  <a:cubicBezTo>
                    <a:pt x="18938" y="5919"/>
                    <a:pt x="15028" y="839"/>
                    <a:pt x="10606" y="839"/>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dirty="0"/>
            </a:p>
          </p:txBody>
        </p:sp>
      </p:grpSp>
      <p:grpSp>
        <p:nvGrpSpPr>
          <p:cNvPr id="14" name="Group 13">
            <a:extLst>
              <a:ext uri="{FF2B5EF4-FFF2-40B4-BE49-F238E27FC236}">
                <a16:creationId xmlns:a16="http://schemas.microsoft.com/office/drawing/2014/main" id="{2C2B576E-5AE9-4646-ADDD-09424493B69F}"/>
              </a:ext>
            </a:extLst>
          </p:cNvPr>
          <p:cNvGrpSpPr/>
          <p:nvPr/>
        </p:nvGrpSpPr>
        <p:grpSpPr>
          <a:xfrm rot="2700000">
            <a:off x="1196273" y="1678937"/>
            <a:ext cx="1005524" cy="1004570"/>
            <a:chOff x="10271368" y="3892061"/>
            <a:chExt cx="1005524" cy="1004570"/>
          </a:xfrm>
        </p:grpSpPr>
        <p:sp>
          <p:nvSpPr>
            <p:cNvPr id="15" name="Shape">
              <a:extLst>
                <a:ext uri="{FF2B5EF4-FFF2-40B4-BE49-F238E27FC236}">
                  <a16:creationId xmlns:a16="http://schemas.microsoft.com/office/drawing/2014/main" id="{E0E5DB5E-0FCB-6940-A0AE-92165A20605C}"/>
                </a:ext>
              </a:extLst>
            </p:cNvPr>
            <p:cNvSpPr/>
            <p:nvPr/>
          </p:nvSpPr>
          <p:spPr>
            <a:xfrm>
              <a:off x="10398369" y="4019061"/>
              <a:ext cx="878523" cy="877570"/>
            </a:xfrm>
            <a:custGeom>
              <a:avLst/>
              <a:gdLst/>
              <a:ahLst/>
              <a:cxnLst>
                <a:cxn ang="0">
                  <a:pos x="wd2" y="hd2"/>
                </a:cxn>
                <a:cxn ang="5400000">
                  <a:pos x="wd2" y="hd2"/>
                </a:cxn>
                <a:cxn ang="10800000">
                  <a:pos x="wd2" y="hd2"/>
                </a:cxn>
                <a:cxn ang="16200000">
                  <a:pos x="wd2" y="hd2"/>
                </a:cxn>
              </a:cxnLst>
              <a:rect l="0" t="0" r="r" b="b"/>
              <a:pathLst>
                <a:path w="21194" h="21600" extrusionOk="0">
                  <a:moveTo>
                    <a:pt x="18934" y="13348"/>
                  </a:moveTo>
                  <a:cubicBezTo>
                    <a:pt x="18260" y="12660"/>
                    <a:pt x="17893" y="11753"/>
                    <a:pt x="17893" y="10816"/>
                  </a:cubicBezTo>
                  <a:cubicBezTo>
                    <a:pt x="17893" y="9878"/>
                    <a:pt x="18260" y="8940"/>
                    <a:pt x="18934" y="8284"/>
                  </a:cubicBezTo>
                  <a:lnTo>
                    <a:pt x="19976" y="7221"/>
                  </a:lnTo>
                  <a:cubicBezTo>
                    <a:pt x="21600" y="5564"/>
                    <a:pt x="21600" y="2907"/>
                    <a:pt x="19976" y="1250"/>
                  </a:cubicBezTo>
                  <a:cubicBezTo>
                    <a:pt x="19210" y="469"/>
                    <a:pt x="18169" y="0"/>
                    <a:pt x="17066" y="0"/>
                  </a:cubicBezTo>
                  <a:cubicBezTo>
                    <a:pt x="15963" y="0"/>
                    <a:pt x="14921" y="438"/>
                    <a:pt x="14155" y="1250"/>
                  </a:cubicBezTo>
                  <a:lnTo>
                    <a:pt x="13113" y="2313"/>
                  </a:lnTo>
                  <a:cubicBezTo>
                    <a:pt x="11734" y="3720"/>
                    <a:pt x="9498" y="3720"/>
                    <a:pt x="8119" y="2313"/>
                  </a:cubicBezTo>
                  <a:lnTo>
                    <a:pt x="7077" y="1250"/>
                  </a:lnTo>
                  <a:cubicBezTo>
                    <a:pt x="6311" y="469"/>
                    <a:pt x="5270" y="0"/>
                    <a:pt x="4167" y="0"/>
                  </a:cubicBezTo>
                  <a:cubicBezTo>
                    <a:pt x="3064" y="0"/>
                    <a:pt x="2022" y="438"/>
                    <a:pt x="1256" y="1250"/>
                  </a:cubicBezTo>
                  <a:cubicBezTo>
                    <a:pt x="490" y="2063"/>
                    <a:pt x="31" y="3095"/>
                    <a:pt x="31" y="4220"/>
                  </a:cubicBezTo>
                  <a:cubicBezTo>
                    <a:pt x="31" y="5345"/>
                    <a:pt x="460" y="6408"/>
                    <a:pt x="1256" y="7190"/>
                  </a:cubicBezTo>
                  <a:lnTo>
                    <a:pt x="2298" y="8252"/>
                  </a:lnTo>
                  <a:cubicBezTo>
                    <a:pt x="2972" y="8940"/>
                    <a:pt x="3340" y="9847"/>
                    <a:pt x="3340" y="10784"/>
                  </a:cubicBezTo>
                  <a:cubicBezTo>
                    <a:pt x="3340" y="11722"/>
                    <a:pt x="2972" y="12660"/>
                    <a:pt x="2298" y="13316"/>
                  </a:cubicBezTo>
                  <a:lnTo>
                    <a:pt x="1226" y="14410"/>
                  </a:lnTo>
                  <a:cubicBezTo>
                    <a:pt x="460" y="15192"/>
                    <a:pt x="0" y="16255"/>
                    <a:pt x="0" y="17380"/>
                  </a:cubicBezTo>
                  <a:cubicBezTo>
                    <a:pt x="0" y="18505"/>
                    <a:pt x="429" y="19568"/>
                    <a:pt x="1226" y="20350"/>
                  </a:cubicBezTo>
                  <a:cubicBezTo>
                    <a:pt x="2022" y="21131"/>
                    <a:pt x="3033" y="21600"/>
                    <a:pt x="4136" y="21600"/>
                  </a:cubicBezTo>
                  <a:cubicBezTo>
                    <a:pt x="5239" y="21600"/>
                    <a:pt x="6281" y="21162"/>
                    <a:pt x="7047" y="20350"/>
                  </a:cubicBezTo>
                  <a:lnTo>
                    <a:pt x="8089" y="19287"/>
                  </a:lnTo>
                  <a:cubicBezTo>
                    <a:pt x="8763" y="18599"/>
                    <a:pt x="9651" y="18224"/>
                    <a:pt x="10570" y="18224"/>
                  </a:cubicBezTo>
                  <a:cubicBezTo>
                    <a:pt x="11520" y="18224"/>
                    <a:pt x="12409" y="18599"/>
                    <a:pt x="13052" y="19287"/>
                  </a:cubicBezTo>
                  <a:lnTo>
                    <a:pt x="14094" y="20350"/>
                  </a:lnTo>
                  <a:cubicBezTo>
                    <a:pt x="14860" y="21131"/>
                    <a:pt x="15901" y="21600"/>
                    <a:pt x="17004" y="21600"/>
                  </a:cubicBezTo>
                  <a:cubicBezTo>
                    <a:pt x="18107" y="21600"/>
                    <a:pt x="19149" y="21162"/>
                    <a:pt x="19915" y="20350"/>
                  </a:cubicBezTo>
                  <a:cubicBezTo>
                    <a:pt x="21539" y="18693"/>
                    <a:pt x="21539" y="16036"/>
                    <a:pt x="19915" y="14379"/>
                  </a:cubicBezTo>
                  <a:lnTo>
                    <a:pt x="18934" y="1334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dirty="0"/>
            </a:p>
          </p:txBody>
        </p:sp>
        <p:sp>
          <p:nvSpPr>
            <p:cNvPr id="16" name="Shape">
              <a:extLst>
                <a:ext uri="{FF2B5EF4-FFF2-40B4-BE49-F238E27FC236}">
                  <a16:creationId xmlns:a16="http://schemas.microsoft.com/office/drawing/2014/main" id="{088C6DAF-1636-8C40-9282-02915F96EE4C}"/>
                </a:ext>
              </a:extLst>
            </p:cNvPr>
            <p:cNvSpPr/>
            <p:nvPr/>
          </p:nvSpPr>
          <p:spPr>
            <a:xfrm>
              <a:off x="10271368" y="3892061"/>
              <a:ext cx="877254" cy="876300"/>
            </a:xfrm>
            <a:custGeom>
              <a:avLst/>
              <a:gdLst/>
              <a:ahLst/>
              <a:cxnLst>
                <a:cxn ang="0">
                  <a:pos x="wd2" y="hd2"/>
                </a:cxn>
                <a:cxn ang="5400000">
                  <a:pos x="wd2" y="hd2"/>
                </a:cxn>
                <a:cxn ang="10800000">
                  <a:pos x="wd2" y="hd2"/>
                </a:cxn>
                <a:cxn ang="16200000">
                  <a:pos x="wd2" y="hd2"/>
                </a:cxn>
              </a:cxnLst>
              <a:rect l="0" t="0" r="r" b="b"/>
              <a:pathLst>
                <a:path w="21193" h="21600" extrusionOk="0">
                  <a:moveTo>
                    <a:pt x="17028" y="21600"/>
                  </a:moveTo>
                  <a:cubicBezTo>
                    <a:pt x="15924" y="21600"/>
                    <a:pt x="14881" y="21162"/>
                    <a:pt x="14114" y="20348"/>
                  </a:cubicBezTo>
                  <a:lnTo>
                    <a:pt x="13070" y="19283"/>
                  </a:lnTo>
                  <a:cubicBezTo>
                    <a:pt x="12395" y="18595"/>
                    <a:pt x="11506" y="18219"/>
                    <a:pt x="10585" y="18219"/>
                  </a:cubicBezTo>
                  <a:cubicBezTo>
                    <a:pt x="9634" y="18219"/>
                    <a:pt x="8744" y="18595"/>
                    <a:pt x="8100" y="19283"/>
                  </a:cubicBezTo>
                  <a:lnTo>
                    <a:pt x="7057" y="20348"/>
                  </a:lnTo>
                  <a:cubicBezTo>
                    <a:pt x="6290" y="21130"/>
                    <a:pt x="5247" y="21600"/>
                    <a:pt x="4142" y="21600"/>
                  </a:cubicBezTo>
                  <a:cubicBezTo>
                    <a:pt x="3037" y="21600"/>
                    <a:pt x="1994" y="21162"/>
                    <a:pt x="1227" y="20348"/>
                  </a:cubicBezTo>
                  <a:cubicBezTo>
                    <a:pt x="460" y="19565"/>
                    <a:pt x="0" y="18501"/>
                    <a:pt x="0" y="17374"/>
                  </a:cubicBezTo>
                  <a:cubicBezTo>
                    <a:pt x="0" y="16247"/>
                    <a:pt x="430" y="15183"/>
                    <a:pt x="1227" y="14400"/>
                  </a:cubicBezTo>
                  <a:lnTo>
                    <a:pt x="2270" y="13336"/>
                  </a:lnTo>
                  <a:cubicBezTo>
                    <a:pt x="2945" y="12647"/>
                    <a:pt x="3314" y="11739"/>
                    <a:pt x="3314" y="10800"/>
                  </a:cubicBezTo>
                  <a:cubicBezTo>
                    <a:pt x="3314" y="9861"/>
                    <a:pt x="2945" y="8922"/>
                    <a:pt x="2270" y="8264"/>
                  </a:cubicBezTo>
                  <a:lnTo>
                    <a:pt x="1227" y="7200"/>
                  </a:lnTo>
                  <a:cubicBezTo>
                    <a:pt x="460" y="6417"/>
                    <a:pt x="0" y="5353"/>
                    <a:pt x="0" y="4226"/>
                  </a:cubicBezTo>
                  <a:cubicBezTo>
                    <a:pt x="0" y="3099"/>
                    <a:pt x="430" y="2035"/>
                    <a:pt x="1227" y="1252"/>
                  </a:cubicBezTo>
                  <a:cubicBezTo>
                    <a:pt x="2025" y="470"/>
                    <a:pt x="3037" y="0"/>
                    <a:pt x="4142" y="0"/>
                  </a:cubicBezTo>
                  <a:cubicBezTo>
                    <a:pt x="5247" y="0"/>
                    <a:pt x="6290" y="438"/>
                    <a:pt x="7057" y="1252"/>
                  </a:cubicBezTo>
                  <a:lnTo>
                    <a:pt x="8100" y="2317"/>
                  </a:lnTo>
                  <a:cubicBezTo>
                    <a:pt x="9481" y="3725"/>
                    <a:pt x="11720" y="3725"/>
                    <a:pt x="13101" y="2317"/>
                  </a:cubicBezTo>
                  <a:lnTo>
                    <a:pt x="14144" y="1252"/>
                  </a:lnTo>
                  <a:cubicBezTo>
                    <a:pt x="14911" y="470"/>
                    <a:pt x="15955" y="0"/>
                    <a:pt x="17059" y="0"/>
                  </a:cubicBezTo>
                  <a:cubicBezTo>
                    <a:pt x="18164" y="0"/>
                    <a:pt x="19207" y="438"/>
                    <a:pt x="19974" y="1252"/>
                  </a:cubicBezTo>
                  <a:lnTo>
                    <a:pt x="19974" y="1252"/>
                  </a:lnTo>
                  <a:cubicBezTo>
                    <a:pt x="21600" y="2911"/>
                    <a:pt x="21600" y="5572"/>
                    <a:pt x="19974" y="7231"/>
                  </a:cubicBezTo>
                  <a:lnTo>
                    <a:pt x="18931" y="8296"/>
                  </a:lnTo>
                  <a:cubicBezTo>
                    <a:pt x="18256" y="8984"/>
                    <a:pt x="17888" y="9892"/>
                    <a:pt x="17888" y="10831"/>
                  </a:cubicBezTo>
                  <a:cubicBezTo>
                    <a:pt x="17888" y="11770"/>
                    <a:pt x="18256" y="12710"/>
                    <a:pt x="18931" y="13367"/>
                  </a:cubicBezTo>
                  <a:lnTo>
                    <a:pt x="19974" y="14431"/>
                  </a:lnTo>
                  <a:cubicBezTo>
                    <a:pt x="21600" y="16090"/>
                    <a:pt x="21600" y="18751"/>
                    <a:pt x="19974" y="20410"/>
                  </a:cubicBezTo>
                  <a:cubicBezTo>
                    <a:pt x="19176" y="21162"/>
                    <a:pt x="18133" y="21600"/>
                    <a:pt x="17028" y="21600"/>
                  </a:cubicBezTo>
                  <a:close/>
                  <a:moveTo>
                    <a:pt x="10555" y="17593"/>
                  </a:moveTo>
                  <a:cubicBezTo>
                    <a:pt x="11659" y="17593"/>
                    <a:pt x="12702" y="18031"/>
                    <a:pt x="13469" y="18845"/>
                  </a:cubicBezTo>
                  <a:lnTo>
                    <a:pt x="14513" y="19910"/>
                  </a:lnTo>
                  <a:cubicBezTo>
                    <a:pt x="15188" y="20598"/>
                    <a:pt x="16077" y="20974"/>
                    <a:pt x="16998" y="20974"/>
                  </a:cubicBezTo>
                  <a:cubicBezTo>
                    <a:pt x="17949" y="20974"/>
                    <a:pt x="18839" y="20598"/>
                    <a:pt x="19483" y="19910"/>
                  </a:cubicBezTo>
                  <a:cubicBezTo>
                    <a:pt x="20864" y="18501"/>
                    <a:pt x="20864" y="16216"/>
                    <a:pt x="19483" y="14807"/>
                  </a:cubicBezTo>
                  <a:lnTo>
                    <a:pt x="18440" y="13743"/>
                  </a:lnTo>
                  <a:cubicBezTo>
                    <a:pt x="17673" y="12960"/>
                    <a:pt x="17213" y="11896"/>
                    <a:pt x="17213" y="10769"/>
                  </a:cubicBezTo>
                  <a:cubicBezTo>
                    <a:pt x="17213" y="9642"/>
                    <a:pt x="17642" y="8577"/>
                    <a:pt x="18440" y="7795"/>
                  </a:cubicBezTo>
                  <a:lnTo>
                    <a:pt x="19483" y="6730"/>
                  </a:lnTo>
                  <a:cubicBezTo>
                    <a:pt x="20864" y="5322"/>
                    <a:pt x="20864" y="3037"/>
                    <a:pt x="19483" y="1628"/>
                  </a:cubicBezTo>
                  <a:lnTo>
                    <a:pt x="19483" y="1628"/>
                  </a:lnTo>
                  <a:cubicBezTo>
                    <a:pt x="18808" y="939"/>
                    <a:pt x="17918" y="563"/>
                    <a:pt x="16998" y="563"/>
                  </a:cubicBezTo>
                  <a:cubicBezTo>
                    <a:pt x="16047" y="563"/>
                    <a:pt x="15157" y="939"/>
                    <a:pt x="14513" y="1628"/>
                  </a:cubicBezTo>
                  <a:lnTo>
                    <a:pt x="13469" y="2692"/>
                  </a:lnTo>
                  <a:cubicBezTo>
                    <a:pt x="11843" y="4351"/>
                    <a:pt x="9235" y="4351"/>
                    <a:pt x="7609" y="2692"/>
                  </a:cubicBezTo>
                  <a:lnTo>
                    <a:pt x="6566" y="1628"/>
                  </a:lnTo>
                  <a:cubicBezTo>
                    <a:pt x="5891" y="939"/>
                    <a:pt x="5001" y="563"/>
                    <a:pt x="4081" y="563"/>
                  </a:cubicBezTo>
                  <a:cubicBezTo>
                    <a:pt x="3130" y="563"/>
                    <a:pt x="2240" y="939"/>
                    <a:pt x="1595" y="1628"/>
                  </a:cubicBezTo>
                  <a:cubicBezTo>
                    <a:pt x="920" y="2317"/>
                    <a:pt x="552" y="3224"/>
                    <a:pt x="552" y="4163"/>
                  </a:cubicBezTo>
                  <a:cubicBezTo>
                    <a:pt x="552" y="5103"/>
                    <a:pt x="920" y="6042"/>
                    <a:pt x="1595" y="6699"/>
                  </a:cubicBezTo>
                  <a:lnTo>
                    <a:pt x="2639" y="7763"/>
                  </a:lnTo>
                  <a:cubicBezTo>
                    <a:pt x="3406" y="8546"/>
                    <a:pt x="3866" y="9610"/>
                    <a:pt x="3866" y="10737"/>
                  </a:cubicBezTo>
                  <a:cubicBezTo>
                    <a:pt x="3866" y="11864"/>
                    <a:pt x="3436" y="12929"/>
                    <a:pt x="2639" y="13711"/>
                  </a:cubicBezTo>
                  <a:lnTo>
                    <a:pt x="1595" y="14776"/>
                  </a:lnTo>
                  <a:cubicBezTo>
                    <a:pt x="920" y="15464"/>
                    <a:pt x="552" y="16372"/>
                    <a:pt x="552" y="17311"/>
                  </a:cubicBezTo>
                  <a:cubicBezTo>
                    <a:pt x="552" y="18250"/>
                    <a:pt x="920" y="19190"/>
                    <a:pt x="1595" y="19847"/>
                  </a:cubicBezTo>
                  <a:cubicBezTo>
                    <a:pt x="2270" y="20536"/>
                    <a:pt x="3160" y="20911"/>
                    <a:pt x="4081" y="20911"/>
                  </a:cubicBezTo>
                  <a:cubicBezTo>
                    <a:pt x="5032" y="20911"/>
                    <a:pt x="5922" y="20536"/>
                    <a:pt x="6566" y="19847"/>
                  </a:cubicBezTo>
                  <a:lnTo>
                    <a:pt x="7609" y="18783"/>
                  </a:lnTo>
                  <a:cubicBezTo>
                    <a:pt x="8407" y="18031"/>
                    <a:pt x="9450" y="17593"/>
                    <a:pt x="10555" y="17593"/>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dirty="0"/>
            </a:p>
          </p:txBody>
        </p:sp>
      </p:grpSp>
      <p:grpSp>
        <p:nvGrpSpPr>
          <p:cNvPr id="18" name="Group 17">
            <a:extLst>
              <a:ext uri="{FF2B5EF4-FFF2-40B4-BE49-F238E27FC236}">
                <a16:creationId xmlns:a16="http://schemas.microsoft.com/office/drawing/2014/main" id="{C30A66B3-7C12-1145-AD63-EF7E6CFE4039}"/>
              </a:ext>
            </a:extLst>
          </p:cNvPr>
          <p:cNvGrpSpPr/>
          <p:nvPr/>
        </p:nvGrpSpPr>
        <p:grpSpPr>
          <a:xfrm rot="16200000">
            <a:off x="2352364" y="1026683"/>
            <a:ext cx="379730" cy="643891"/>
            <a:chOff x="9169400" y="3048000"/>
            <a:chExt cx="379730" cy="643891"/>
          </a:xfrm>
        </p:grpSpPr>
        <p:sp>
          <p:nvSpPr>
            <p:cNvPr id="19" name="Shape">
              <a:extLst>
                <a:ext uri="{FF2B5EF4-FFF2-40B4-BE49-F238E27FC236}">
                  <a16:creationId xmlns:a16="http://schemas.microsoft.com/office/drawing/2014/main" id="{D4567F4C-34FD-344F-AD23-65725933A8D4}"/>
                </a:ext>
              </a:extLst>
            </p:cNvPr>
            <p:cNvSpPr/>
            <p:nvPr/>
          </p:nvSpPr>
          <p:spPr>
            <a:xfrm>
              <a:off x="9245600" y="30988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2405"/>
                    <a:pt x="0" y="5365"/>
                  </a:cubicBezTo>
                  <a:lnTo>
                    <a:pt x="0" y="16235"/>
                  </a:lnTo>
                  <a:cubicBezTo>
                    <a:pt x="0" y="19195"/>
                    <a:pt x="4700" y="21600"/>
                    <a:pt x="10484" y="21600"/>
                  </a:cubicBezTo>
                  <a:lnTo>
                    <a:pt x="11116" y="21600"/>
                  </a:lnTo>
                  <a:cubicBezTo>
                    <a:pt x="16900" y="21600"/>
                    <a:pt x="21600" y="19195"/>
                    <a:pt x="21600" y="16235"/>
                  </a:cubicBezTo>
                  <a:lnTo>
                    <a:pt x="21600" y="5365"/>
                  </a:lnTo>
                  <a:cubicBezTo>
                    <a:pt x="21600" y="2405"/>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dirty="0"/>
            </a:p>
          </p:txBody>
        </p:sp>
        <p:sp>
          <p:nvSpPr>
            <p:cNvPr id="20" name="Shape">
              <a:extLst>
                <a:ext uri="{FF2B5EF4-FFF2-40B4-BE49-F238E27FC236}">
                  <a16:creationId xmlns:a16="http://schemas.microsoft.com/office/drawing/2014/main" id="{ECB3A84E-E5E3-424B-9F66-2E740063716C}"/>
                </a:ext>
              </a:extLst>
            </p:cNvPr>
            <p:cNvSpPr/>
            <p:nvPr/>
          </p:nvSpPr>
          <p:spPr>
            <a:xfrm>
              <a:off x="9169400" y="30480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9195"/>
                    <a:pt x="0" y="16235"/>
                  </a:cubicBezTo>
                  <a:lnTo>
                    <a:pt x="0" y="5365"/>
                  </a:lnTo>
                  <a:cubicBezTo>
                    <a:pt x="0" y="2405"/>
                    <a:pt x="4700" y="0"/>
                    <a:pt x="10484" y="0"/>
                  </a:cubicBezTo>
                  <a:lnTo>
                    <a:pt x="11116" y="0"/>
                  </a:lnTo>
                  <a:cubicBezTo>
                    <a:pt x="16900" y="0"/>
                    <a:pt x="21600" y="2405"/>
                    <a:pt x="21600" y="5365"/>
                  </a:cubicBezTo>
                  <a:lnTo>
                    <a:pt x="21600" y="16235"/>
                  </a:lnTo>
                  <a:cubicBezTo>
                    <a:pt x="21600" y="19195"/>
                    <a:pt x="16900" y="21600"/>
                    <a:pt x="11116" y="21600"/>
                  </a:cubicBezTo>
                  <a:close/>
                  <a:moveTo>
                    <a:pt x="10484" y="925"/>
                  </a:moveTo>
                  <a:cubicBezTo>
                    <a:pt x="5694" y="925"/>
                    <a:pt x="1808" y="2914"/>
                    <a:pt x="1808" y="5365"/>
                  </a:cubicBezTo>
                  <a:lnTo>
                    <a:pt x="1808" y="16235"/>
                  </a:lnTo>
                  <a:cubicBezTo>
                    <a:pt x="1808" y="18686"/>
                    <a:pt x="5694" y="20675"/>
                    <a:pt x="10484" y="20675"/>
                  </a:cubicBezTo>
                  <a:lnTo>
                    <a:pt x="11116" y="20675"/>
                  </a:lnTo>
                  <a:cubicBezTo>
                    <a:pt x="15906" y="20675"/>
                    <a:pt x="19792" y="18686"/>
                    <a:pt x="19792" y="16235"/>
                  </a:cubicBezTo>
                  <a:lnTo>
                    <a:pt x="19792" y="5365"/>
                  </a:lnTo>
                  <a:cubicBezTo>
                    <a:pt x="19792" y="2914"/>
                    <a:pt x="15906" y="925"/>
                    <a:pt x="11116" y="925"/>
                  </a:cubicBezTo>
                  <a:lnTo>
                    <a:pt x="10484" y="925"/>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dirty="0"/>
            </a:p>
          </p:txBody>
        </p:sp>
      </p:grpSp>
    </p:spTree>
    <p:extLst>
      <p:ext uri="{BB962C8B-B14F-4D97-AF65-F5344CB8AC3E}">
        <p14:creationId xmlns:p14="http://schemas.microsoft.com/office/powerpoint/2010/main" val="42603235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picture containing indoor, white&#10;&#10;Description automatically generated">
            <a:extLst>
              <a:ext uri="{FF2B5EF4-FFF2-40B4-BE49-F238E27FC236}">
                <a16:creationId xmlns:a16="http://schemas.microsoft.com/office/drawing/2014/main" id="{A3E21CC9-DC1E-4517-9F72-C4FF16EE5E13}"/>
              </a:ext>
            </a:extLst>
          </p:cNvPr>
          <p:cNvPicPr>
            <a:picLocks noGrp="1" noChangeAspect="1"/>
          </p:cNvPicPr>
          <p:nvPr>
            <p:ph type="pic" sz="quarter" idx="13"/>
          </p:nvPr>
        </p:nvPicPr>
        <p:blipFill>
          <a:blip r:embed="rId3"/>
          <a:srcRect l="26" r="26"/>
          <a:stretch>
            <a:fillRect/>
          </a:stretch>
        </p:blipFill>
        <p:spPr>
          <a:xfrm>
            <a:off x="-114300" y="1918"/>
            <a:ext cx="4175892" cy="6856082"/>
          </a:xfrm>
        </p:spPr>
      </p:pic>
      <p:sp>
        <p:nvSpPr>
          <p:cNvPr id="4" name="Content Placeholder 3">
            <a:extLst>
              <a:ext uri="{FF2B5EF4-FFF2-40B4-BE49-F238E27FC236}">
                <a16:creationId xmlns:a16="http://schemas.microsoft.com/office/drawing/2014/main" id="{19AD2864-D0DE-7B4E-97E0-00D009C6791A}"/>
              </a:ext>
            </a:extLst>
          </p:cNvPr>
          <p:cNvSpPr>
            <a:spLocks noGrp="1"/>
          </p:cNvSpPr>
          <p:nvPr>
            <p:ph idx="1"/>
          </p:nvPr>
        </p:nvSpPr>
        <p:spPr>
          <a:xfrm>
            <a:off x="5504155" y="230819"/>
            <a:ext cx="6445189" cy="6365289"/>
          </a:xfrm>
        </p:spPr>
        <p:txBody>
          <a:bodyPr>
            <a:noAutofit/>
          </a:bodyPr>
          <a:lstStyle/>
          <a:p>
            <a:pPr algn="ctr"/>
            <a:r>
              <a:rPr lang="en-US" b="1" noProof="1"/>
              <a:t>Floating-point numbers are not as common as integers, but sometimes you need them too. Some values are intrinsically floating-point numbers, like most un-rounded measures (e.g., price, height, width, or weight). A floatingpoint variable would be a safe bet if you need to store a measured value. If you need to store an amount of something that is not an integer, use a variable named &lt;something&gt;_amount, like rainfall_amount. When you see the “amount of something” in code, you can automatically think it is a floating-point number. If you need to use a number in arithmetic, depending</a:t>
            </a:r>
          </a:p>
        </p:txBody>
      </p:sp>
      <p:sp>
        <p:nvSpPr>
          <p:cNvPr id="5" name="Shape">
            <a:extLst>
              <a:ext uri="{FF2B5EF4-FFF2-40B4-BE49-F238E27FC236}">
                <a16:creationId xmlns:a16="http://schemas.microsoft.com/office/drawing/2014/main" id="{AF5314D2-8D6E-244F-92B0-EE685C8C6FD6}"/>
              </a:ext>
            </a:extLst>
          </p:cNvPr>
          <p:cNvSpPr/>
          <p:nvPr/>
        </p:nvSpPr>
        <p:spPr>
          <a:xfrm>
            <a:off x="1294178" y="-15537"/>
            <a:ext cx="4574443" cy="6858000"/>
          </a:xfrm>
          <a:custGeom>
            <a:avLst/>
            <a:gdLst/>
            <a:ahLst/>
            <a:cxnLst>
              <a:cxn ang="0">
                <a:pos x="wd2" y="hd2"/>
              </a:cxn>
              <a:cxn ang="5400000">
                <a:pos x="wd2" y="hd2"/>
              </a:cxn>
              <a:cxn ang="10800000">
                <a:pos x="wd2" y="hd2"/>
              </a:cxn>
              <a:cxn ang="16200000">
                <a:pos x="wd2" y="hd2"/>
              </a:cxn>
            </a:cxnLst>
            <a:rect l="0" t="0" r="r" b="b"/>
            <a:pathLst>
              <a:path w="21471" h="21600" extrusionOk="0">
                <a:moveTo>
                  <a:pt x="11600" y="0"/>
                </a:moveTo>
                <a:cubicBezTo>
                  <a:pt x="11605" y="262"/>
                  <a:pt x="11623" y="528"/>
                  <a:pt x="11659" y="790"/>
                </a:cubicBezTo>
                <a:cubicBezTo>
                  <a:pt x="11753" y="1469"/>
                  <a:pt x="11960" y="2147"/>
                  <a:pt x="12252" y="2799"/>
                </a:cubicBezTo>
                <a:cubicBezTo>
                  <a:pt x="12414" y="3158"/>
                  <a:pt x="12612" y="3508"/>
                  <a:pt x="12845" y="3851"/>
                </a:cubicBezTo>
                <a:cubicBezTo>
                  <a:pt x="12239" y="3921"/>
                  <a:pt x="11645" y="4041"/>
                  <a:pt x="11084" y="4213"/>
                </a:cubicBezTo>
                <a:cubicBezTo>
                  <a:pt x="10535" y="4382"/>
                  <a:pt x="10041" y="4623"/>
                  <a:pt x="9591" y="4892"/>
                </a:cubicBezTo>
                <a:cubicBezTo>
                  <a:pt x="9079" y="5199"/>
                  <a:pt x="8666" y="5570"/>
                  <a:pt x="8324" y="5972"/>
                </a:cubicBezTo>
                <a:cubicBezTo>
                  <a:pt x="7695" y="6710"/>
                  <a:pt x="7385" y="7564"/>
                  <a:pt x="7200" y="8402"/>
                </a:cubicBezTo>
                <a:cubicBezTo>
                  <a:pt x="7025" y="9208"/>
                  <a:pt x="7057" y="10034"/>
                  <a:pt x="7227" y="10839"/>
                </a:cubicBezTo>
                <a:cubicBezTo>
                  <a:pt x="7295" y="11159"/>
                  <a:pt x="7389" y="11473"/>
                  <a:pt x="7502" y="11783"/>
                </a:cubicBezTo>
                <a:cubicBezTo>
                  <a:pt x="6773" y="11979"/>
                  <a:pt x="6081" y="12233"/>
                  <a:pt x="5439" y="12522"/>
                </a:cubicBezTo>
                <a:cubicBezTo>
                  <a:pt x="4944" y="12745"/>
                  <a:pt x="4486" y="13008"/>
                  <a:pt x="4059" y="13285"/>
                </a:cubicBezTo>
                <a:cubicBezTo>
                  <a:pt x="3596" y="13587"/>
                  <a:pt x="3169" y="13900"/>
                  <a:pt x="2765" y="14238"/>
                </a:cubicBezTo>
                <a:cubicBezTo>
                  <a:pt x="2400" y="14546"/>
                  <a:pt x="2086" y="14881"/>
                  <a:pt x="1785" y="15218"/>
                </a:cubicBezTo>
                <a:cubicBezTo>
                  <a:pt x="1470" y="15568"/>
                  <a:pt x="1196" y="15939"/>
                  <a:pt x="953" y="16316"/>
                </a:cubicBezTo>
                <a:cubicBezTo>
                  <a:pt x="490" y="17034"/>
                  <a:pt x="171" y="17800"/>
                  <a:pt x="45" y="18575"/>
                </a:cubicBezTo>
                <a:cubicBezTo>
                  <a:pt x="-31" y="19049"/>
                  <a:pt x="-13" y="19537"/>
                  <a:pt x="108" y="20005"/>
                </a:cubicBezTo>
                <a:cubicBezTo>
                  <a:pt x="198" y="20342"/>
                  <a:pt x="324" y="20671"/>
                  <a:pt x="486" y="20997"/>
                </a:cubicBezTo>
                <a:cubicBezTo>
                  <a:pt x="585" y="21202"/>
                  <a:pt x="702" y="21401"/>
                  <a:pt x="832" y="21600"/>
                </a:cubicBezTo>
                <a:lnTo>
                  <a:pt x="1506" y="21600"/>
                </a:lnTo>
                <a:cubicBezTo>
                  <a:pt x="1457" y="21516"/>
                  <a:pt x="1403" y="21431"/>
                  <a:pt x="1344" y="21347"/>
                </a:cubicBezTo>
                <a:cubicBezTo>
                  <a:pt x="1344" y="21344"/>
                  <a:pt x="1340" y="21341"/>
                  <a:pt x="1340" y="21335"/>
                </a:cubicBezTo>
                <a:cubicBezTo>
                  <a:pt x="1322" y="21295"/>
                  <a:pt x="1299" y="21253"/>
                  <a:pt x="1281" y="21214"/>
                </a:cubicBezTo>
                <a:cubicBezTo>
                  <a:pt x="1227" y="21075"/>
                  <a:pt x="1178" y="20933"/>
                  <a:pt x="1133" y="20792"/>
                </a:cubicBezTo>
                <a:cubicBezTo>
                  <a:pt x="1025" y="20376"/>
                  <a:pt x="971" y="19959"/>
                  <a:pt x="953" y="19537"/>
                </a:cubicBezTo>
                <a:cubicBezTo>
                  <a:pt x="944" y="18744"/>
                  <a:pt x="1061" y="17948"/>
                  <a:pt x="1331" y="17176"/>
                </a:cubicBezTo>
                <a:cubicBezTo>
                  <a:pt x="1609" y="16376"/>
                  <a:pt x="2059" y="15613"/>
                  <a:pt x="2643" y="14893"/>
                </a:cubicBezTo>
                <a:cubicBezTo>
                  <a:pt x="3093" y="14356"/>
                  <a:pt x="3627" y="13852"/>
                  <a:pt x="4293" y="13424"/>
                </a:cubicBezTo>
                <a:cubicBezTo>
                  <a:pt x="4976" y="12981"/>
                  <a:pt x="5762" y="12610"/>
                  <a:pt x="6603" y="12311"/>
                </a:cubicBezTo>
                <a:cubicBezTo>
                  <a:pt x="6922" y="12196"/>
                  <a:pt x="7254" y="12094"/>
                  <a:pt x="7591" y="12003"/>
                </a:cubicBezTo>
                <a:cubicBezTo>
                  <a:pt x="7758" y="12401"/>
                  <a:pt x="7965" y="12794"/>
                  <a:pt x="8212" y="13177"/>
                </a:cubicBezTo>
                <a:cubicBezTo>
                  <a:pt x="8729" y="13985"/>
                  <a:pt x="9412" y="14757"/>
                  <a:pt x="10266" y="15426"/>
                </a:cubicBezTo>
                <a:cubicBezTo>
                  <a:pt x="11106" y="16084"/>
                  <a:pt x="12198" y="16645"/>
                  <a:pt x="13515" y="16741"/>
                </a:cubicBezTo>
                <a:cubicBezTo>
                  <a:pt x="13798" y="16762"/>
                  <a:pt x="14072" y="16738"/>
                  <a:pt x="14347" y="16690"/>
                </a:cubicBezTo>
                <a:cubicBezTo>
                  <a:pt x="14625" y="16642"/>
                  <a:pt x="14859" y="16548"/>
                  <a:pt x="15088" y="16437"/>
                </a:cubicBezTo>
                <a:cubicBezTo>
                  <a:pt x="15605" y="16183"/>
                  <a:pt x="15866" y="15740"/>
                  <a:pt x="15969" y="15333"/>
                </a:cubicBezTo>
                <a:cubicBezTo>
                  <a:pt x="16068" y="14938"/>
                  <a:pt x="15973" y="14537"/>
                  <a:pt x="15848" y="14154"/>
                </a:cubicBezTo>
                <a:cubicBezTo>
                  <a:pt x="15771" y="13921"/>
                  <a:pt x="15650" y="13692"/>
                  <a:pt x="15520" y="13472"/>
                </a:cubicBezTo>
                <a:cubicBezTo>
                  <a:pt x="15376" y="13228"/>
                  <a:pt x="15209" y="12993"/>
                  <a:pt x="15021" y="12766"/>
                </a:cubicBezTo>
                <a:cubicBezTo>
                  <a:pt x="14760" y="12462"/>
                  <a:pt x="14396" y="12196"/>
                  <a:pt x="13996" y="11970"/>
                </a:cubicBezTo>
                <a:cubicBezTo>
                  <a:pt x="13565" y="11729"/>
                  <a:pt x="13057" y="11542"/>
                  <a:pt x="12513" y="11445"/>
                </a:cubicBezTo>
                <a:cubicBezTo>
                  <a:pt x="11960" y="11346"/>
                  <a:pt x="11389" y="11322"/>
                  <a:pt x="10818" y="11340"/>
                </a:cubicBezTo>
                <a:cubicBezTo>
                  <a:pt x="10158" y="11361"/>
                  <a:pt x="9506" y="11403"/>
                  <a:pt x="8859" y="11500"/>
                </a:cubicBezTo>
                <a:cubicBezTo>
                  <a:pt x="8436" y="11563"/>
                  <a:pt x="8023" y="11650"/>
                  <a:pt x="7614" y="11753"/>
                </a:cubicBezTo>
                <a:cubicBezTo>
                  <a:pt x="7551" y="11581"/>
                  <a:pt x="7493" y="11406"/>
                  <a:pt x="7439" y="11231"/>
                </a:cubicBezTo>
                <a:cubicBezTo>
                  <a:pt x="7308" y="10758"/>
                  <a:pt x="7232" y="10278"/>
                  <a:pt x="7218" y="9796"/>
                </a:cubicBezTo>
                <a:cubicBezTo>
                  <a:pt x="7214" y="9186"/>
                  <a:pt x="7308" y="8589"/>
                  <a:pt x="7488" y="7992"/>
                </a:cubicBezTo>
                <a:cubicBezTo>
                  <a:pt x="7677" y="7362"/>
                  <a:pt x="7987" y="6747"/>
                  <a:pt x="8441" y="6183"/>
                </a:cubicBezTo>
                <a:cubicBezTo>
                  <a:pt x="8625" y="5965"/>
                  <a:pt x="8827" y="5760"/>
                  <a:pt x="9057" y="5564"/>
                </a:cubicBezTo>
                <a:cubicBezTo>
                  <a:pt x="9317" y="5344"/>
                  <a:pt x="9618" y="5151"/>
                  <a:pt x="9938" y="4970"/>
                </a:cubicBezTo>
                <a:cubicBezTo>
                  <a:pt x="10513" y="4642"/>
                  <a:pt x="11183" y="4406"/>
                  <a:pt x="11893" y="4240"/>
                </a:cubicBezTo>
                <a:cubicBezTo>
                  <a:pt x="12243" y="4159"/>
                  <a:pt x="12607" y="4102"/>
                  <a:pt x="12976" y="4062"/>
                </a:cubicBezTo>
                <a:cubicBezTo>
                  <a:pt x="13156" y="4313"/>
                  <a:pt x="13349" y="4560"/>
                  <a:pt x="13556" y="4801"/>
                </a:cubicBezTo>
                <a:cubicBezTo>
                  <a:pt x="14126" y="5468"/>
                  <a:pt x="14823" y="6080"/>
                  <a:pt x="15623" y="6629"/>
                </a:cubicBezTo>
                <a:cubicBezTo>
                  <a:pt x="16459" y="7205"/>
                  <a:pt x="17479" y="7703"/>
                  <a:pt x="18616" y="7959"/>
                </a:cubicBezTo>
                <a:cubicBezTo>
                  <a:pt x="19133" y="8077"/>
                  <a:pt x="19668" y="8119"/>
                  <a:pt x="20207" y="8065"/>
                </a:cubicBezTo>
                <a:cubicBezTo>
                  <a:pt x="20432" y="8043"/>
                  <a:pt x="20630" y="7986"/>
                  <a:pt x="20827" y="7911"/>
                </a:cubicBezTo>
                <a:cubicBezTo>
                  <a:pt x="21066" y="7823"/>
                  <a:pt x="21182" y="7682"/>
                  <a:pt x="21308" y="7528"/>
                </a:cubicBezTo>
                <a:cubicBezTo>
                  <a:pt x="21569" y="7202"/>
                  <a:pt x="21466" y="6786"/>
                  <a:pt x="21340" y="6448"/>
                </a:cubicBezTo>
                <a:cubicBezTo>
                  <a:pt x="21236" y="6168"/>
                  <a:pt x="21079" y="5884"/>
                  <a:pt x="20881" y="5631"/>
                </a:cubicBezTo>
                <a:cubicBezTo>
                  <a:pt x="20729" y="5432"/>
                  <a:pt x="20571" y="5242"/>
                  <a:pt x="20374" y="5061"/>
                </a:cubicBezTo>
                <a:cubicBezTo>
                  <a:pt x="20122" y="4832"/>
                  <a:pt x="19771" y="4681"/>
                  <a:pt x="19394" y="4563"/>
                </a:cubicBezTo>
                <a:cubicBezTo>
                  <a:pt x="19012" y="4445"/>
                  <a:pt x="18612" y="4352"/>
                  <a:pt x="18212" y="4271"/>
                </a:cubicBezTo>
                <a:cubicBezTo>
                  <a:pt x="18212" y="4271"/>
                  <a:pt x="18212" y="4271"/>
                  <a:pt x="18216" y="4271"/>
                </a:cubicBezTo>
                <a:cubicBezTo>
                  <a:pt x="17717" y="4159"/>
                  <a:pt x="17209" y="4065"/>
                  <a:pt x="16702" y="3981"/>
                </a:cubicBezTo>
                <a:cubicBezTo>
                  <a:pt x="16054" y="3875"/>
                  <a:pt x="15398" y="3809"/>
                  <a:pt x="14738" y="3785"/>
                </a:cubicBezTo>
                <a:cubicBezTo>
                  <a:pt x="14149" y="3764"/>
                  <a:pt x="13551" y="3779"/>
                  <a:pt x="12967" y="3842"/>
                </a:cubicBezTo>
                <a:cubicBezTo>
                  <a:pt x="12904" y="3758"/>
                  <a:pt x="12845" y="3670"/>
                  <a:pt x="12787" y="3586"/>
                </a:cubicBezTo>
                <a:cubicBezTo>
                  <a:pt x="12693" y="3438"/>
                  <a:pt x="12603" y="3290"/>
                  <a:pt x="12517" y="3143"/>
                </a:cubicBezTo>
                <a:cubicBezTo>
                  <a:pt x="12441" y="2995"/>
                  <a:pt x="12365" y="2850"/>
                  <a:pt x="12297" y="2702"/>
                </a:cubicBezTo>
                <a:cubicBezTo>
                  <a:pt x="12176" y="2425"/>
                  <a:pt x="12072" y="2144"/>
                  <a:pt x="11987" y="1861"/>
                </a:cubicBezTo>
                <a:cubicBezTo>
                  <a:pt x="11839" y="1324"/>
                  <a:pt x="11753" y="787"/>
                  <a:pt x="11735" y="241"/>
                </a:cubicBezTo>
                <a:cubicBezTo>
                  <a:pt x="11735" y="244"/>
                  <a:pt x="11735" y="247"/>
                  <a:pt x="11735" y="250"/>
                </a:cubicBezTo>
                <a:cubicBezTo>
                  <a:pt x="11735" y="169"/>
                  <a:pt x="11735" y="87"/>
                  <a:pt x="11735" y="6"/>
                </a:cubicBezTo>
                <a:lnTo>
                  <a:pt x="11600" y="6"/>
                </a:lnTo>
                <a:close/>
                <a:moveTo>
                  <a:pt x="15142" y="13394"/>
                </a:moveTo>
                <a:cubicBezTo>
                  <a:pt x="15142" y="13394"/>
                  <a:pt x="15138" y="13394"/>
                  <a:pt x="15142" y="13394"/>
                </a:cubicBezTo>
                <a:cubicBezTo>
                  <a:pt x="15156" y="13415"/>
                  <a:pt x="15165" y="13436"/>
                  <a:pt x="15178" y="13457"/>
                </a:cubicBezTo>
                <a:cubicBezTo>
                  <a:pt x="15165" y="13436"/>
                  <a:pt x="15151" y="13415"/>
                  <a:pt x="15142" y="13394"/>
                </a:cubicBezTo>
                <a:close/>
                <a:moveTo>
                  <a:pt x="15169" y="13424"/>
                </a:moveTo>
                <a:cubicBezTo>
                  <a:pt x="15160" y="13406"/>
                  <a:pt x="15147" y="13391"/>
                  <a:pt x="15138" y="13373"/>
                </a:cubicBezTo>
                <a:cubicBezTo>
                  <a:pt x="15138" y="13373"/>
                  <a:pt x="15138" y="13373"/>
                  <a:pt x="15138" y="13373"/>
                </a:cubicBezTo>
                <a:cubicBezTo>
                  <a:pt x="15147" y="13391"/>
                  <a:pt x="15156" y="13406"/>
                  <a:pt x="15169" y="13424"/>
                </a:cubicBezTo>
                <a:close/>
                <a:moveTo>
                  <a:pt x="15133" y="13373"/>
                </a:moveTo>
                <a:cubicBezTo>
                  <a:pt x="15133" y="13373"/>
                  <a:pt x="15133" y="13373"/>
                  <a:pt x="15133" y="13373"/>
                </a:cubicBezTo>
                <a:cubicBezTo>
                  <a:pt x="15133" y="13370"/>
                  <a:pt x="15129" y="13367"/>
                  <a:pt x="15124" y="13364"/>
                </a:cubicBezTo>
                <a:cubicBezTo>
                  <a:pt x="15129" y="13367"/>
                  <a:pt x="15133" y="13370"/>
                  <a:pt x="15133" y="13373"/>
                </a:cubicBezTo>
                <a:close/>
                <a:moveTo>
                  <a:pt x="15138" y="13391"/>
                </a:moveTo>
                <a:cubicBezTo>
                  <a:pt x="15138" y="13391"/>
                  <a:pt x="15138" y="13391"/>
                  <a:pt x="15138" y="13391"/>
                </a:cubicBezTo>
                <a:cubicBezTo>
                  <a:pt x="15133" y="13385"/>
                  <a:pt x="15129" y="13376"/>
                  <a:pt x="15124" y="13367"/>
                </a:cubicBezTo>
                <a:cubicBezTo>
                  <a:pt x="15129" y="13376"/>
                  <a:pt x="15133" y="13385"/>
                  <a:pt x="15138" y="13391"/>
                </a:cubicBezTo>
                <a:close/>
                <a:moveTo>
                  <a:pt x="9151" y="11681"/>
                </a:moveTo>
                <a:cubicBezTo>
                  <a:pt x="9609" y="11611"/>
                  <a:pt x="10072" y="11587"/>
                  <a:pt x="10540" y="11581"/>
                </a:cubicBezTo>
                <a:cubicBezTo>
                  <a:pt x="11039" y="11575"/>
                  <a:pt x="11551" y="11644"/>
                  <a:pt x="12032" y="11735"/>
                </a:cubicBezTo>
                <a:cubicBezTo>
                  <a:pt x="12027" y="11735"/>
                  <a:pt x="12023" y="11732"/>
                  <a:pt x="12018" y="11732"/>
                </a:cubicBezTo>
                <a:cubicBezTo>
                  <a:pt x="12023" y="11732"/>
                  <a:pt x="12032" y="11735"/>
                  <a:pt x="12036" y="11735"/>
                </a:cubicBezTo>
                <a:cubicBezTo>
                  <a:pt x="12036" y="11735"/>
                  <a:pt x="12041" y="11735"/>
                  <a:pt x="12041" y="11735"/>
                </a:cubicBezTo>
                <a:cubicBezTo>
                  <a:pt x="12041" y="11735"/>
                  <a:pt x="12036" y="11735"/>
                  <a:pt x="12036" y="11735"/>
                </a:cubicBezTo>
                <a:cubicBezTo>
                  <a:pt x="12508" y="11834"/>
                  <a:pt x="12944" y="11964"/>
                  <a:pt x="13367" y="12139"/>
                </a:cubicBezTo>
                <a:cubicBezTo>
                  <a:pt x="13789" y="12311"/>
                  <a:pt x="14162" y="12534"/>
                  <a:pt x="14504" y="12772"/>
                </a:cubicBezTo>
                <a:cubicBezTo>
                  <a:pt x="14661" y="12890"/>
                  <a:pt x="14805" y="13011"/>
                  <a:pt x="14940" y="13140"/>
                </a:cubicBezTo>
                <a:cubicBezTo>
                  <a:pt x="14989" y="13195"/>
                  <a:pt x="15039" y="13249"/>
                  <a:pt x="15088" y="13306"/>
                </a:cubicBezTo>
                <a:cubicBezTo>
                  <a:pt x="15093" y="13312"/>
                  <a:pt x="15097" y="13315"/>
                  <a:pt x="15097" y="13321"/>
                </a:cubicBezTo>
                <a:cubicBezTo>
                  <a:pt x="15102" y="13327"/>
                  <a:pt x="15102" y="13330"/>
                  <a:pt x="15106" y="13336"/>
                </a:cubicBezTo>
                <a:cubicBezTo>
                  <a:pt x="15115" y="13354"/>
                  <a:pt x="15124" y="13370"/>
                  <a:pt x="15133" y="13388"/>
                </a:cubicBezTo>
                <a:cubicBezTo>
                  <a:pt x="15142" y="13406"/>
                  <a:pt x="15147" y="13427"/>
                  <a:pt x="15156" y="13445"/>
                </a:cubicBezTo>
                <a:cubicBezTo>
                  <a:pt x="15174" y="13526"/>
                  <a:pt x="15187" y="13611"/>
                  <a:pt x="15196" y="13692"/>
                </a:cubicBezTo>
                <a:cubicBezTo>
                  <a:pt x="15183" y="13961"/>
                  <a:pt x="15075" y="14208"/>
                  <a:pt x="14899" y="14446"/>
                </a:cubicBezTo>
                <a:cubicBezTo>
                  <a:pt x="14836" y="14516"/>
                  <a:pt x="14769" y="14582"/>
                  <a:pt x="14702" y="14648"/>
                </a:cubicBezTo>
                <a:cubicBezTo>
                  <a:pt x="14594" y="14745"/>
                  <a:pt x="14459" y="14826"/>
                  <a:pt x="14324" y="14908"/>
                </a:cubicBezTo>
                <a:cubicBezTo>
                  <a:pt x="14081" y="15052"/>
                  <a:pt x="13771" y="15155"/>
                  <a:pt x="13475" y="15236"/>
                </a:cubicBezTo>
                <a:cubicBezTo>
                  <a:pt x="12868" y="15402"/>
                  <a:pt x="12167" y="15381"/>
                  <a:pt x="11542" y="15264"/>
                </a:cubicBezTo>
                <a:cubicBezTo>
                  <a:pt x="11183" y="15182"/>
                  <a:pt x="10854" y="15071"/>
                  <a:pt x="10535" y="14932"/>
                </a:cubicBezTo>
                <a:cubicBezTo>
                  <a:pt x="10221" y="14793"/>
                  <a:pt x="9942" y="14618"/>
                  <a:pt x="9681" y="14434"/>
                </a:cubicBezTo>
                <a:cubicBezTo>
                  <a:pt x="9416" y="14235"/>
                  <a:pt x="9183" y="14027"/>
                  <a:pt x="8958" y="13807"/>
                </a:cubicBezTo>
                <a:cubicBezTo>
                  <a:pt x="8796" y="13641"/>
                  <a:pt x="8643" y="13469"/>
                  <a:pt x="8504" y="13294"/>
                </a:cubicBezTo>
                <a:cubicBezTo>
                  <a:pt x="8405" y="13167"/>
                  <a:pt x="8311" y="13038"/>
                  <a:pt x="8225" y="12908"/>
                </a:cubicBezTo>
                <a:cubicBezTo>
                  <a:pt x="8135" y="12769"/>
                  <a:pt x="8050" y="12631"/>
                  <a:pt x="7974" y="12489"/>
                </a:cubicBezTo>
                <a:cubicBezTo>
                  <a:pt x="7893" y="12338"/>
                  <a:pt x="7821" y="12190"/>
                  <a:pt x="7749" y="12037"/>
                </a:cubicBezTo>
                <a:cubicBezTo>
                  <a:pt x="7740" y="12012"/>
                  <a:pt x="7731" y="11991"/>
                  <a:pt x="7722" y="11967"/>
                </a:cubicBezTo>
                <a:cubicBezTo>
                  <a:pt x="8180" y="11853"/>
                  <a:pt x="8661" y="11756"/>
                  <a:pt x="9151" y="11681"/>
                </a:cubicBezTo>
                <a:close/>
                <a:moveTo>
                  <a:pt x="14149" y="3987"/>
                </a:moveTo>
                <a:cubicBezTo>
                  <a:pt x="14980" y="3969"/>
                  <a:pt x="15807" y="4075"/>
                  <a:pt x="16603" y="4219"/>
                </a:cubicBezTo>
                <a:cubicBezTo>
                  <a:pt x="16890" y="4277"/>
                  <a:pt x="17174" y="4343"/>
                  <a:pt x="17452" y="4412"/>
                </a:cubicBezTo>
                <a:cubicBezTo>
                  <a:pt x="17749" y="4488"/>
                  <a:pt x="18032" y="4581"/>
                  <a:pt x="18315" y="4678"/>
                </a:cubicBezTo>
                <a:cubicBezTo>
                  <a:pt x="18962" y="4898"/>
                  <a:pt x="19547" y="5205"/>
                  <a:pt x="20054" y="5552"/>
                </a:cubicBezTo>
                <a:cubicBezTo>
                  <a:pt x="20167" y="5634"/>
                  <a:pt x="20275" y="5718"/>
                  <a:pt x="20378" y="5803"/>
                </a:cubicBezTo>
                <a:cubicBezTo>
                  <a:pt x="20347" y="5869"/>
                  <a:pt x="20311" y="5935"/>
                  <a:pt x="20261" y="6002"/>
                </a:cubicBezTo>
                <a:cubicBezTo>
                  <a:pt x="20126" y="6143"/>
                  <a:pt x="19960" y="6249"/>
                  <a:pt x="19744" y="6342"/>
                </a:cubicBezTo>
                <a:cubicBezTo>
                  <a:pt x="19488" y="6454"/>
                  <a:pt x="19183" y="6523"/>
                  <a:pt x="18890" y="6569"/>
                </a:cubicBezTo>
                <a:cubicBezTo>
                  <a:pt x="18311" y="6659"/>
                  <a:pt x="17722" y="6623"/>
                  <a:pt x="17156" y="6517"/>
                </a:cubicBezTo>
                <a:cubicBezTo>
                  <a:pt x="16666" y="6412"/>
                  <a:pt x="16207" y="6270"/>
                  <a:pt x="15771" y="6083"/>
                </a:cubicBezTo>
                <a:cubicBezTo>
                  <a:pt x="15335" y="5896"/>
                  <a:pt x="14944" y="5667"/>
                  <a:pt x="14589" y="5417"/>
                </a:cubicBezTo>
                <a:cubicBezTo>
                  <a:pt x="14239" y="5157"/>
                  <a:pt x="13920" y="4886"/>
                  <a:pt x="13623" y="4596"/>
                </a:cubicBezTo>
                <a:cubicBezTo>
                  <a:pt x="13448" y="4418"/>
                  <a:pt x="13286" y="4234"/>
                  <a:pt x="13129" y="4047"/>
                </a:cubicBezTo>
                <a:cubicBezTo>
                  <a:pt x="13475" y="4011"/>
                  <a:pt x="13812" y="3996"/>
                  <a:pt x="14149" y="3987"/>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dirty="0"/>
          </a:p>
        </p:txBody>
      </p:sp>
      <p:grpSp>
        <p:nvGrpSpPr>
          <p:cNvPr id="8" name="Group 7">
            <a:extLst>
              <a:ext uri="{FF2B5EF4-FFF2-40B4-BE49-F238E27FC236}">
                <a16:creationId xmlns:a16="http://schemas.microsoft.com/office/drawing/2014/main" id="{93A9B69E-4504-474C-AB18-C0C2792490C3}"/>
              </a:ext>
            </a:extLst>
          </p:cNvPr>
          <p:cNvGrpSpPr/>
          <p:nvPr/>
        </p:nvGrpSpPr>
        <p:grpSpPr>
          <a:xfrm>
            <a:off x="480061" y="5061086"/>
            <a:ext cx="381000" cy="1112520"/>
            <a:chOff x="9550400" y="4102100"/>
            <a:chExt cx="381000" cy="1112520"/>
          </a:xfrm>
        </p:grpSpPr>
        <p:sp>
          <p:nvSpPr>
            <p:cNvPr id="9" name="Shape">
              <a:extLst>
                <a:ext uri="{FF2B5EF4-FFF2-40B4-BE49-F238E27FC236}">
                  <a16:creationId xmlns:a16="http://schemas.microsoft.com/office/drawing/2014/main" id="{C6A77DC3-2827-6B4D-9525-B05EF268556C}"/>
                </a:ext>
              </a:extLst>
            </p:cNvPr>
            <p:cNvSpPr/>
            <p:nvPr/>
          </p:nvSpPr>
          <p:spPr>
            <a:xfrm>
              <a:off x="9626600" y="4165600"/>
              <a:ext cx="304800" cy="104902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60" y="0"/>
                    <a:pt x="0" y="1412"/>
                    <a:pt x="0" y="3138"/>
                  </a:cubicBezTo>
                  <a:lnTo>
                    <a:pt x="0" y="18462"/>
                  </a:lnTo>
                  <a:cubicBezTo>
                    <a:pt x="0" y="20188"/>
                    <a:pt x="4860" y="21600"/>
                    <a:pt x="10800" y="21600"/>
                  </a:cubicBezTo>
                  <a:cubicBezTo>
                    <a:pt x="16740" y="21600"/>
                    <a:pt x="21600" y="20188"/>
                    <a:pt x="21600" y="18462"/>
                  </a:cubicBezTo>
                  <a:lnTo>
                    <a:pt x="21600" y="3138"/>
                  </a:lnTo>
                  <a:cubicBezTo>
                    <a:pt x="21600" y="1412"/>
                    <a:pt x="16830" y="0"/>
                    <a:pt x="1080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dirty="0"/>
            </a:p>
          </p:txBody>
        </p:sp>
        <p:sp>
          <p:nvSpPr>
            <p:cNvPr id="10" name="Shape">
              <a:extLst>
                <a:ext uri="{FF2B5EF4-FFF2-40B4-BE49-F238E27FC236}">
                  <a16:creationId xmlns:a16="http://schemas.microsoft.com/office/drawing/2014/main" id="{9CAD3DFA-3396-014F-86BE-435388518C8D}"/>
                </a:ext>
              </a:extLst>
            </p:cNvPr>
            <p:cNvSpPr/>
            <p:nvPr/>
          </p:nvSpPr>
          <p:spPr>
            <a:xfrm>
              <a:off x="9550400" y="4102100"/>
              <a:ext cx="304800" cy="104902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20188"/>
                    <a:pt x="0" y="18462"/>
                  </a:cubicBezTo>
                  <a:lnTo>
                    <a:pt x="0" y="3138"/>
                  </a:lnTo>
                  <a:cubicBezTo>
                    <a:pt x="0" y="1412"/>
                    <a:pt x="4860" y="0"/>
                    <a:pt x="10800" y="0"/>
                  </a:cubicBezTo>
                  <a:cubicBezTo>
                    <a:pt x="16740" y="0"/>
                    <a:pt x="21600" y="1412"/>
                    <a:pt x="21600" y="3138"/>
                  </a:cubicBezTo>
                  <a:lnTo>
                    <a:pt x="21600" y="18462"/>
                  </a:lnTo>
                  <a:cubicBezTo>
                    <a:pt x="21600" y="20188"/>
                    <a:pt x="16830" y="21600"/>
                    <a:pt x="10800" y="21600"/>
                  </a:cubicBezTo>
                  <a:close/>
                  <a:moveTo>
                    <a:pt x="10800" y="497"/>
                  </a:moveTo>
                  <a:cubicBezTo>
                    <a:pt x="5850" y="497"/>
                    <a:pt x="1800" y="1674"/>
                    <a:pt x="1800" y="3112"/>
                  </a:cubicBezTo>
                  <a:lnTo>
                    <a:pt x="1800" y="18436"/>
                  </a:lnTo>
                  <a:cubicBezTo>
                    <a:pt x="1800" y="19874"/>
                    <a:pt x="5850" y="21051"/>
                    <a:pt x="10800" y="21051"/>
                  </a:cubicBezTo>
                  <a:cubicBezTo>
                    <a:pt x="15750" y="21051"/>
                    <a:pt x="19800" y="19874"/>
                    <a:pt x="19800" y="18436"/>
                  </a:cubicBezTo>
                  <a:lnTo>
                    <a:pt x="19800" y="3112"/>
                  </a:lnTo>
                  <a:cubicBezTo>
                    <a:pt x="19800" y="1674"/>
                    <a:pt x="15840" y="497"/>
                    <a:pt x="10800" y="497"/>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dirty="0"/>
            </a:p>
          </p:txBody>
        </p:sp>
      </p:grpSp>
      <p:grpSp>
        <p:nvGrpSpPr>
          <p:cNvPr id="11" name="Group 10">
            <a:extLst>
              <a:ext uri="{FF2B5EF4-FFF2-40B4-BE49-F238E27FC236}">
                <a16:creationId xmlns:a16="http://schemas.microsoft.com/office/drawing/2014/main" id="{CEC1DCA2-8362-B942-9EFF-A36A0240CF65}"/>
              </a:ext>
            </a:extLst>
          </p:cNvPr>
          <p:cNvGrpSpPr/>
          <p:nvPr/>
        </p:nvGrpSpPr>
        <p:grpSpPr>
          <a:xfrm>
            <a:off x="304874" y="3682354"/>
            <a:ext cx="1159857" cy="875030"/>
            <a:chOff x="5689600" y="5092700"/>
            <a:chExt cx="1159857" cy="875030"/>
          </a:xfrm>
        </p:grpSpPr>
        <p:sp>
          <p:nvSpPr>
            <p:cNvPr id="12" name="Shape">
              <a:extLst>
                <a:ext uri="{FF2B5EF4-FFF2-40B4-BE49-F238E27FC236}">
                  <a16:creationId xmlns:a16="http://schemas.microsoft.com/office/drawing/2014/main" id="{35602E87-11B5-754D-8A69-0B5DD0E6058E}"/>
                </a:ext>
              </a:extLst>
            </p:cNvPr>
            <p:cNvSpPr/>
            <p:nvPr/>
          </p:nvSpPr>
          <p:spPr>
            <a:xfrm>
              <a:off x="5689600" y="5346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72"/>
                    <a:pt x="19125"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dirty="0"/>
            </a:p>
          </p:txBody>
        </p:sp>
        <p:sp>
          <p:nvSpPr>
            <p:cNvPr id="13" name="Shape">
              <a:extLst>
                <a:ext uri="{FF2B5EF4-FFF2-40B4-BE49-F238E27FC236}">
                  <a16:creationId xmlns:a16="http://schemas.microsoft.com/office/drawing/2014/main" id="{A7818B13-E35E-864B-A52F-D6EEE7CA033A}"/>
                </a:ext>
              </a:extLst>
            </p:cNvPr>
            <p:cNvSpPr/>
            <p:nvPr/>
          </p:nvSpPr>
          <p:spPr>
            <a:xfrm>
              <a:off x="5689600" y="5092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28"/>
                    <a:pt x="19125" y="21600"/>
                    <a:pt x="18077" y="21600"/>
                  </a:cubicBezTo>
                  <a:close/>
                  <a:moveTo>
                    <a:pt x="10582" y="11882"/>
                  </a:moveTo>
                  <a:cubicBezTo>
                    <a:pt x="12538" y="11882"/>
                    <a:pt x="14307" y="14091"/>
                    <a:pt x="15075" y="17536"/>
                  </a:cubicBezTo>
                  <a:cubicBezTo>
                    <a:pt x="15494" y="19436"/>
                    <a:pt x="16448" y="20717"/>
                    <a:pt x="17519" y="20717"/>
                  </a:cubicBezTo>
                  <a:lnTo>
                    <a:pt x="18054" y="20717"/>
                  </a:lnTo>
                  <a:cubicBezTo>
                    <a:pt x="18962" y="20717"/>
                    <a:pt x="19753" y="19921"/>
                    <a:pt x="20265" y="18508"/>
                  </a:cubicBezTo>
                  <a:cubicBezTo>
                    <a:pt x="20777" y="17094"/>
                    <a:pt x="20870" y="15328"/>
                    <a:pt x="20545" y="13737"/>
                  </a:cubicBezTo>
                  <a:cubicBezTo>
                    <a:pt x="18915" y="5919"/>
                    <a:pt x="15005" y="839"/>
                    <a:pt x="10582" y="839"/>
                  </a:cubicBezTo>
                  <a:cubicBezTo>
                    <a:pt x="6160" y="839"/>
                    <a:pt x="2250" y="5919"/>
                    <a:pt x="620" y="13737"/>
                  </a:cubicBezTo>
                  <a:cubicBezTo>
                    <a:pt x="295" y="15328"/>
                    <a:pt x="388" y="17094"/>
                    <a:pt x="900" y="18508"/>
                  </a:cubicBezTo>
                  <a:cubicBezTo>
                    <a:pt x="1412" y="19921"/>
                    <a:pt x="2203" y="20717"/>
                    <a:pt x="3111" y="20717"/>
                  </a:cubicBezTo>
                  <a:lnTo>
                    <a:pt x="3646" y="20717"/>
                  </a:lnTo>
                  <a:cubicBezTo>
                    <a:pt x="4694" y="20717"/>
                    <a:pt x="5648" y="19480"/>
                    <a:pt x="6090" y="17536"/>
                  </a:cubicBezTo>
                  <a:cubicBezTo>
                    <a:pt x="6858" y="14091"/>
                    <a:pt x="8627" y="11882"/>
                    <a:pt x="10582" y="11882"/>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dirty="0"/>
            </a:p>
          </p:txBody>
        </p:sp>
      </p:grpSp>
      <p:sp>
        <p:nvSpPr>
          <p:cNvPr id="2" name="Date Placeholder 1">
            <a:extLst>
              <a:ext uri="{FF2B5EF4-FFF2-40B4-BE49-F238E27FC236}">
                <a16:creationId xmlns:a16="http://schemas.microsoft.com/office/drawing/2014/main" id="{122BB91C-1BF5-4205-88A3-A07121C8FEBA}"/>
              </a:ext>
            </a:extLst>
          </p:cNvPr>
          <p:cNvSpPr>
            <a:spLocks noGrp="1"/>
          </p:cNvSpPr>
          <p:nvPr>
            <p:ph type="dt" sz="half" idx="10"/>
          </p:nvPr>
        </p:nvSpPr>
        <p:spPr/>
        <p:txBody>
          <a:bodyPr/>
          <a:lstStyle/>
          <a:p>
            <a:r>
              <a:rPr lang="fr-FR" dirty="0"/>
              <a:t>Date</a:t>
            </a:r>
          </a:p>
        </p:txBody>
      </p:sp>
      <p:sp>
        <p:nvSpPr>
          <p:cNvPr id="14" name="Slide Number Placeholder 13">
            <a:extLst>
              <a:ext uri="{FF2B5EF4-FFF2-40B4-BE49-F238E27FC236}">
                <a16:creationId xmlns:a16="http://schemas.microsoft.com/office/drawing/2014/main" id="{BF841A14-A731-453C-9570-D48B26F24435}"/>
              </a:ext>
            </a:extLst>
          </p:cNvPr>
          <p:cNvSpPr>
            <a:spLocks noGrp="1"/>
          </p:cNvSpPr>
          <p:nvPr>
            <p:ph type="sldNum" sz="quarter" idx="12"/>
          </p:nvPr>
        </p:nvSpPr>
        <p:spPr/>
        <p:txBody>
          <a:bodyPr/>
          <a:lstStyle/>
          <a:p>
            <a:fld id="{29E298FE-CD24-8C46-983A-691BFAE2F12E}" type="slidenum">
              <a:rPr lang="fr-FR" smtClean="0"/>
              <a:t>10</a:t>
            </a:fld>
            <a:endParaRPr lang="fr-FR" dirty="0"/>
          </a:p>
        </p:txBody>
      </p:sp>
    </p:spTree>
    <p:extLst>
      <p:ext uri="{BB962C8B-B14F-4D97-AF65-F5344CB8AC3E}">
        <p14:creationId xmlns:p14="http://schemas.microsoft.com/office/powerpoint/2010/main" val="7884100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a:extLst>
              <a:ext uri="{FF2B5EF4-FFF2-40B4-BE49-F238E27FC236}">
                <a16:creationId xmlns:a16="http://schemas.microsoft.com/office/drawing/2014/main" id="{955691BE-39FB-4941-B8C6-B50866871180}"/>
              </a:ext>
            </a:extLst>
          </p:cNvPr>
          <p:cNvPicPr>
            <a:picLocks noGrp="1" noChangeAspect="1"/>
          </p:cNvPicPr>
          <p:nvPr>
            <p:ph type="pic" sz="quarter" idx="13"/>
          </p:nvPr>
        </p:nvPicPr>
        <p:blipFill>
          <a:blip r:embed="rId3"/>
          <a:srcRect t="13898" b="13898"/>
          <a:stretch/>
        </p:blipFill>
        <p:spPr>
          <a:xfrm>
            <a:off x="6852771" y="-20923"/>
            <a:ext cx="4749069" cy="3429000"/>
          </a:xfrm>
        </p:spPr>
      </p:pic>
      <p:sp>
        <p:nvSpPr>
          <p:cNvPr id="4" name="Content Placeholder 3">
            <a:extLst>
              <a:ext uri="{FF2B5EF4-FFF2-40B4-BE49-F238E27FC236}">
                <a16:creationId xmlns:a16="http://schemas.microsoft.com/office/drawing/2014/main" id="{6C81806D-D2B5-E44D-81C6-A9FDA867590A}"/>
              </a:ext>
            </a:extLst>
          </p:cNvPr>
          <p:cNvSpPr>
            <a:spLocks noGrp="1"/>
          </p:cNvSpPr>
          <p:nvPr>
            <p:ph idx="1"/>
          </p:nvPr>
        </p:nvSpPr>
        <p:spPr>
          <a:xfrm>
            <a:off x="292963" y="266700"/>
            <a:ext cx="5985917" cy="5910263"/>
          </a:xfrm>
        </p:spPr>
        <p:txBody>
          <a:bodyPr>
            <a:noAutofit/>
          </a:bodyPr>
          <a:lstStyle/>
          <a:p>
            <a:pPr algn="ctr"/>
            <a:r>
              <a:rPr lang="en-US" sz="3200" b="1" noProof="1"/>
              <a:t>on the application, you might want to use either floating-point or integer arithmetic. In the case of money, you should use integer arithmetic to avoid rounding errors. Instead of a floating-point money_amount variable, you should have an integer variable, like money_in_cents. If the unit of a variable is not self-evident, add information about the unit to the end of the variable name, </a:t>
            </a:r>
          </a:p>
        </p:txBody>
      </p:sp>
      <p:sp>
        <p:nvSpPr>
          <p:cNvPr id="5" name="Content Placeholder 4">
            <a:extLst>
              <a:ext uri="{FF2B5EF4-FFF2-40B4-BE49-F238E27FC236}">
                <a16:creationId xmlns:a16="http://schemas.microsoft.com/office/drawing/2014/main" id="{88698771-9B7B-F744-9F77-6B7DA902D02C}"/>
              </a:ext>
            </a:extLst>
          </p:cNvPr>
          <p:cNvSpPr>
            <a:spLocks noGrp="1"/>
          </p:cNvSpPr>
          <p:nvPr>
            <p:ph idx="14"/>
          </p:nvPr>
        </p:nvSpPr>
        <p:spPr>
          <a:xfrm>
            <a:off x="6510018" y="3867151"/>
            <a:ext cx="4838701" cy="2489200"/>
          </a:xfrm>
        </p:spPr>
        <p:txBody>
          <a:bodyPr>
            <a:noAutofit/>
          </a:bodyPr>
          <a:lstStyle/>
          <a:p>
            <a:pPr algn="ctr"/>
            <a:r>
              <a:rPr lang="en-US" sz="2800" b="1" noProof="1"/>
              <a:t>like rainfall_amount_in_mm, width_in_inches, angle_in_degrees (values 0-360), failure_percent (values 0-100), or failure_ratio (values 0-1).</a:t>
            </a:r>
            <a:endParaRPr lang="fr-FR" b="1" dirty="0"/>
          </a:p>
        </p:txBody>
      </p:sp>
      <p:sp>
        <p:nvSpPr>
          <p:cNvPr id="6" name="Shape">
            <a:extLst>
              <a:ext uri="{FF2B5EF4-FFF2-40B4-BE49-F238E27FC236}">
                <a16:creationId xmlns:a16="http://schemas.microsoft.com/office/drawing/2014/main" id="{DD60515A-9C10-2F46-A01A-3A6E17A07FAC}"/>
              </a:ext>
            </a:extLst>
          </p:cNvPr>
          <p:cNvSpPr/>
          <p:nvPr/>
        </p:nvSpPr>
        <p:spPr>
          <a:xfrm>
            <a:off x="6515100" y="1"/>
            <a:ext cx="5161492" cy="3738721"/>
          </a:xfrm>
          <a:custGeom>
            <a:avLst/>
            <a:gdLst/>
            <a:ahLst/>
            <a:cxnLst>
              <a:cxn ang="0">
                <a:pos x="wd2" y="hd2"/>
              </a:cxn>
              <a:cxn ang="5400000">
                <a:pos x="wd2" y="hd2"/>
              </a:cxn>
              <a:cxn ang="10800000">
                <a:pos x="wd2" y="hd2"/>
              </a:cxn>
              <a:cxn ang="16200000">
                <a:pos x="wd2" y="hd2"/>
              </a:cxn>
            </a:cxnLst>
            <a:rect l="0" t="0" r="r" b="b"/>
            <a:pathLst>
              <a:path w="21521" h="21584" extrusionOk="0">
                <a:moveTo>
                  <a:pt x="1601" y="2061"/>
                </a:moveTo>
                <a:cubicBezTo>
                  <a:pt x="1770" y="2623"/>
                  <a:pt x="1869" y="3209"/>
                  <a:pt x="1922" y="3808"/>
                </a:cubicBezTo>
                <a:cubicBezTo>
                  <a:pt x="1989" y="4882"/>
                  <a:pt x="1873" y="5943"/>
                  <a:pt x="1619" y="6955"/>
                </a:cubicBezTo>
                <a:cubicBezTo>
                  <a:pt x="1512" y="7381"/>
                  <a:pt x="1401" y="7807"/>
                  <a:pt x="1276" y="8227"/>
                </a:cubicBezTo>
                <a:cubicBezTo>
                  <a:pt x="1031" y="9047"/>
                  <a:pt x="772" y="9856"/>
                  <a:pt x="549" y="10689"/>
                </a:cubicBezTo>
                <a:cubicBezTo>
                  <a:pt x="415" y="11189"/>
                  <a:pt x="291" y="11689"/>
                  <a:pt x="188" y="12201"/>
                </a:cubicBezTo>
                <a:cubicBezTo>
                  <a:pt x="72" y="12781"/>
                  <a:pt x="-8" y="13386"/>
                  <a:pt x="1" y="13991"/>
                </a:cubicBezTo>
                <a:cubicBezTo>
                  <a:pt x="5" y="14268"/>
                  <a:pt x="54" y="14552"/>
                  <a:pt x="108" y="14818"/>
                </a:cubicBezTo>
                <a:cubicBezTo>
                  <a:pt x="179" y="15157"/>
                  <a:pt x="300" y="15472"/>
                  <a:pt x="447" y="15762"/>
                </a:cubicBezTo>
                <a:cubicBezTo>
                  <a:pt x="683" y="16212"/>
                  <a:pt x="1004" y="16583"/>
                  <a:pt x="1338" y="16879"/>
                </a:cubicBezTo>
                <a:cubicBezTo>
                  <a:pt x="1726" y="17224"/>
                  <a:pt x="2163" y="17434"/>
                  <a:pt x="2608" y="17601"/>
                </a:cubicBezTo>
                <a:cubicBezTo>
                  <a:pt x="3197" y="17817"/>
                  <a:pt x="3799" y="17909"/>
                  <a:pt x="4400" y="17996"/>
                </a:cubicBezTo>
                <a:cubicBezTo>
                  <a:pt x="4828" y="18058"/>
                  <a:pt x="5256" y="18119"/>
                  <a:pt x="5684" y="18132"/>
                </a:cubicBezTo>
                <a:cubicBezTo>
                  <a:pt x="5920" y="18138"/>
                  <a:pt x="6161" y="18150"/>
                  <a:pt x="6397" y="18156"/>
                </a:cubicBezTo>
                <a:cubicBezTo>
                  <a:pt x="6620" y="18163"/>
                  <a:pt x="6838" y="18150"/>
                  <a:pt x="7061" y="18150"/>
                </a:cubicBezTo>
                <a:cubicBezTo>
                  <a:pt x="7485" y="18150"/>
                  <a:pt x="7908" y="18113"/>
                  <a:pt x="8327" y="18113"/>
                </a:cubicBezTo>
                <a:cubicBezTo>
                  <a:pt x="8559" y="18113"/>
                  <a:pt x="8791" y="18113"/>
                  <a:pt x="9022" y="18119"/>
                </a:cubicBezTo>
                <a:cubicBezTo>
                  <a:pt x="9232" y="18132"/>
                  <a:pt x="9437" y="18150"/>
                  <a:pt x="9642" y="18175"/>
                </a:cubicBezTo>
                <a:cubicBezTo>
                  <a:pt x="9776" y="18200"/>
                  <a:pt x="9914" y="18230"/>
                  <a:pt x="10048" y="18255"/>
                </a:cubicBezTo>
                <a:cubicBezTo>
                  <a:pt x="10480" y="18341"/>
                  <a:pt x="10899" y="18557"/>
                  <a:pt x="11300" y="18798"/>
                </a:cubicBezTo>
                <a:cubicBezTo>
                  <a:pt x="11643" y="18996"/>
                  <a:pt x="11964" y="19261"/>
                  <a:pt x="12285" y="19520"/>
                </a:cubicBezTo>
                <a:cubicBezTo>
                  <a:pt x="12548" y="19730"/>
                  <a:pt x="12802" y="19958"/>
                  <a:pt x="13065" y="20162"/>
                </a:cubicBezTo>
                <a:cubicBezTo>
                  <a:pt x="13368" y="20390"/>
                  <a:pt x="13676" y="20606"/>
                  <a:pt x="13992" y="20798"/>
                </a:cubicBezTo>
                <a:cubicBezTo>
                  <a:pt x="14763" y="21267"/>
                  <a:pt x="15593" y="21538"/>
                  <a:pt x="16430" y="21581"/>
                </a:cubicBezTo>
                <a:cubicBezTo>
                  <a:pt x="16867" y="21600"/>
                  <a:pt x="17309" y="21514"/>
                  <a:pt x="17728" y="21341"/>
                </a:cubicBezTo>
                <a:cubicBezTo>
                  <a:pt x="18236" y="21137"/>
                  <a:pt x="18699" y="20761"/>
                  <a:pt x="19123" y="20335"/>
                </a:cubicBezTo>
                <a:cubicBezTo>
                  <a:pt x="19698" y="19755"/>
                  <a:pt x="20197" y="19014"/>
                  <a:pt x="20634" y="18237"/>
                </a:cubicBezTo>
                <a:cubicBezTo>
                  <a:pt x="20955" y="17669"/>
                  <a:pt x="21191" y="17002"/>
                  <a:pt x="21342" y="16317"/>
                </a:cubicBezTo>
                <a:cubicBezTo>
                  <a:pt x="21592" y="15200"/>
                  <a:pt x="21543" y="13991"/>
                  <a:pt x="21423" y="12849"/>
                </a:cubicBezTo>
                <a:cubicBezTo>
                  <a:pt x="21378" y="12423"/>
                  <a:pt x="21311" y="11997"/>
                  <a:pt x="21244" y="11584"/>
                </a:cubicBezTo>
                <a:cubicBezTo>
                  <a:pt x="21102" y="10726"/>
                  <a:pt x="20932" y="9880"/>
                  <a:pt x="20741" y="9041"/>
                </a:cubicBezTo>
                <a:cubicBezTo>
                  <a:pt x="20545" y="8177"/>
                  <a:pt x="20335" y="7319"/>
                  <a:pt x="20143" y="6455"/>
                </a:cubicBezTo>
                <a:cubicBezTo>
                  <a:pt x="20041" y="5999"/>
                  <a:pt x="19938" y="5542"/>
                  <a:pt x="19845" y="5085"/>
                </a:cubicBezTo>
                <a:cubicBezTo>
                  <a:pt x="19751" y="4629"/>
                  <a:pt x="19671" y="4172"/>
                  <a:pt x="19586" y="3715"/>
                </a:cubicBezTo>
                <a:cubicBezTo>
                  <a:pt x="19510" y="3283"/>
                  <a:pt x="19453" y="2845"/>
                  <a:pt x="19399" y="2401"/>
                </a:cubicBezTo>
                <a:cubicBezTo>
                  <a:pt x="19372" y="2179"/>
                  <a:pt x="19341" y="1956"/>
                  <a:pt x="19323" y="1734"/>
                </a:cubicBezTo>
                <a:cubicBezTo>
                  <a:pt x="19301" y="1463"/>
                  <a:pt x="19283" y="1197"/>
                  <a:pt x="19256" y="926"/>
                </a:cubicBezTo>
                <a:cubicBezTo>
                  <a:pt x="19239" y="642"/>
                  <a:pt x="19225" y="352"/>
                  <a:pt x="19203" y="68"/>
                </a:cubicBezTo>
                <a:cubicBezTo>
                  <a:pt x="19203" y="43"/>
                  <a:pt x="19198" y="19"/>
                  <a:pt x="19198" y="0"/>
                </a:cubicBezTo>
                <a:lnTo>
                  <a:pt x="18307" y="0"/>
                </a:lnTo>
                <a:cubicBezTo>
                  <a:pt x="18285" y="37"/>
                  <a:pt x="18262" y="68"/>
                  <a:pt x="18240" y="105"/>
                </a:cubicBezTo>
                <a:cubicBezTo>
                  <a:pt x="18191" y="191"/>
                  <a:pt x="18138" y="278"/>
                  <a:pt x="18089" y="364"/>
                </a:cubicBezTo>
                <a:cubicBezTo>
                  <a:pt x="18022" y="481"/>
                  <a:pt x="17968" y="611"/>
                  <a:pt x="17928" y="753"/>
                </a:cubicBezTo>
                <a:cubicBezTo>
                  <a:pt x="17915" y="1154"/>
                  <a:pt x="17897" y="1555"/>
                  <a:pt x="17910" y="1956"/>
                </a:cubicBezTo>
                <a:cubicBezTo>
                  <a:pt x="17919" y="2216"/>
                  <a:pt x="17915" y="2475"/>
                  <a:pt x="17941" y="2728"/>
                </a:cubicBezTo>
                <a:cubicBezTo>
                  <a:pt x="17986" y="3197"/>
                  <a:pt x="18031" y="3660"/>
                  <a:pt x="18093" y="4123"/>
                </a:cubicBezTo>
                <a:cubicBezTo>
                  <a:pt x="18204" y="4962"/>
                  <a:pt x="18360" y="5789"/>
                  <a:pt x="18548" y="6603"/>
                </a:cubicBezTo>
                <a:cubicBezTo>
                  <a:pt x="18739" y="7455"/>
                  <a:pt x="18949" y="8307"/>
                  <a:pt x="19140" y="9158"/>
                </a:cubicBezTo>
                <a:cubicBezTo>
                  <a:pt x="19350" y="10078"/>
                  <a:pt x="19542" y="11004"/>
                  <a:pt x="19724" y="11936"/>
                </a:cubicBezTo>
                <a:cubicBezTo>
                  <a:pt x="19898" y="12837"/>
                  <a:pt x="19992" y="13756"/>
                  <a:pt x="20077" y="14676"/>
                </a:cubicBezTo>
                <a:cubicBezTo>
                  <a:pt x="20121" y="15367"/>
                  <a:pt x="20130" y="16058"/>
                  <a:pt x="20072" y="16749"/>
                </a:cubicBezTo>
                <a:cubicBezTo>
                  <a:pt x="20023" y="17366"/>
                  <a:pt x="19907" y="17971"/>
                  <a:pt x="19738" y="18545"/>
                </a:cubicBezTo>
                <a:cubicBezTo>
                  <a:pt x="19698" y="18656"/>
                  <a:pt x="19658" y="18767"/>
                  <a:pt x="19613" y="18878"/>
                </a:cubicBezTo>
                <a:cubicBezTo>
                  <a:pt x="19546" y="18928"/>
                  <a:pt x="19484" y="18977"/>
                  <a:pt x="19417" y="19020"/>
                </a:cubicBezTo>
                <a:cubicBezTo>
                  <a:pt x="18766" y="19384"/>
                  <a:pt x="18075" y="19483"/>
                  <a:pt x="17375" y="19403"/>
                </a:cubicBezTo>
                <a:cubicBezTo>
                  <a:pt x="17135" y="19360"/>
                  <a:pt x="16903" y="19292"/>
                  <a:pt x="16667" y="19218"/>
                </a:cubicBezTo>
                <a:cubicBezTo>
                  <a:pt x="16506" y="19168"/>
                  <a:pt x="16350" y="19088"/>
                  <a:pt x="16194" y="19020"/>
                </a:cubicBezTo>
                <a:cubicBezTo>
                  <a:pt x="15896" y="18891"/>
                  <a:pt x="15615" y="18693"/>
                  <a:pt x="15334" y="18508"/>
                </a:cubicBezTo>
                <a:cubicBezTo>
                  <a:pt x="15062" y="18329"/>
                  <a:pt x="14799" y="18113"/>
                  <a:pt x="14545" y="17903"/>
                </a:cubicBezTo>
                <a:cubicBezTo>
                  <a:pt x="14269" y="17675"/>
                  <a:pt x="13992" y="17440"/>
                  <a:pt x="13712" y="17212"/>
                </a:cubicBezTo>
                <a:cubicBezTo>
                  <a:pt x="13578" y="17107"/>
                  <a:pt x="13444" y="17002"/>
                  <a:pt x="13310" y="16904"/>
                </a:cubicBezTo>
                <a:cubicBezTo>
                  <a:pt x="13021" y="16688"/>
                  <a:pt x="12718" y="16521"/>
                  <a:pt x="12401" y="16391"/>
                </a:cubicBezTo>
                <a:cubicBezTo>
                  <a:pt x="12076" y="16262"/>
                  <a:pt x="11728" y="16200"/>
                  <a:pt x="11389" y="16175"/>
                </a:cubicBezTo>
                <a:cubicBezTo>
                  <a:pt x="11215" y="16163"/>
                  <a:pt x="11042" y="16144"/>
                  <a:pt x="10868" y="16144"/>
                </a:cubicBezTo>
                <a:cubicBezTo>
                  <a:pt x="10186" y="16144"/>
                  <a:pt x="9513" y="16219"/>
                  <a:pt x="8835" y="16286"/>
                </a:cubicBezTo>
                <a:cubicBezTo>
                  <a:pt x="8394" y="16330"/>
                  <a:pt x="7939" y="16367"/>
                  <a:pt x="7498" y="16354"/>
                </a:cubicBezTo>
                <a:cubicBezTo>
                  <a:pt x="7266" y="16348"/>
                  <a:pt x="7030" y="16354"/>
                  <a:pt x="6798" y="16330"/>
                </a:cubicBezTo>
                <a:cubicBezTo>
                  <a:pt x="6535" y="16305"/>
                  <a:pt x="6272" y="16280"/>
                  <a:pt x="6009" y="16256"/>
                </a:cubicBezTo>
                <a:cubicBezTo>
                  <a:pt x="5309" y="16144"/>
                  <a:pt x="4619" y="16033"/>
                  <a:pt x="3937" y="15768"/>
                </a:cubicBezTo>
                <a:cubicBezTo>
                  <a:pt x="3335" y="15533"/>
                  <a:pt x="2782" y="15151"/>
                  <a:pt x="2310" y="14577"/>
                </a:cubicBezTo>
                <a:cubicBezTo>
                  <a:pt x="2082" y="14299"/>
                  <a:pt x="1877" y="13966"/>
                  <a:pt x="1712" y="13608"/>
                </a:cubicBezTo>
                <a:cubicBezTo>
                  <a:pt x="1534" y="13213"/>
                  <a:pt x="1432" y="12732"/>
                  <a:pt x="1383" y="12269"/>
                </a:cubicBezTo>
                <a:cubicBezTo>
                  <a:pt x="1338" y="11411"/>
                  <a:pt x="1490" y="10572"/>
                  <a:pt x="1650" y="9751"/>
                </a:cubicBezTo>
                <a:cubicBezTo>
                  <a:pt x="1726" y="9368"/>
                  <a:pt x="1828" y="8998"/>
                  <a:pt x="1931" y="8628"/>
                </a:cubicBezTo>
                <a:cubicBezTo>
                  <a:pt x="2163" y="7782"/>
                  <a:pt x="2421" y="6943"/>
                  <a:pt x="2666" y="6104"/>
                </a:cubicBezTo>
                <a:cubicBezTo>
                  <a:pt x="2854" y="5462"/>
                  <a:pt x="3014" y="4795"/>
                  <a:pt x="3116" y="4116"/>
                </a:cubicBezTo>
                <a:cubicBezTo>
                  <a:pt x="3206" y="3524"/>
                  <a:pt x="3219" y="2907"/>
                  <a:pt x="3166" y="2308"/>
                </a:cubicBezTo>
                <a:cubicBezTo>
                  <a:pt x="3108" y="1660"/>
                  <a:pt x="2965" y="1049"/>
                  <a:pt x="2764" y="457"/>
                </a:cubicBezTo>
                <a:cubicBezTo>
                  <a:pt x="2711" y="302"/>
                  <a:pt x="2653" y="154"/>
                  <a:pt x="2591" y="6"/>
                </a:cubicBezTo>
                <a:lnTo>
                  <a:pt x="727" y="6"/>
                </a:lnTo>
                <a:cubicBezTo>
                  <a:pt x="901" y="339"/>
                  <a:pt x="1071" y="667"/>
                  <a:pt x="1222" y="1018"/>
                </a:cubicBezTo>
                <a:cubicBezTo>
                  <a:pt x="1360" y="1358"/>
                  <a:pt x="1494" y="1697"/>
                  <a:pt x="1601" y="2061"/>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dirty="0"/>
          </a:p>
        </p:txBody>
      </p:sp>
      <p:sp>
        <p:nvSpPr>
          <p:cNvPr id="2" name="Date Placeholder 1">
            <a:extLst>
              <a:ext uri="{FF2B5EF4-FFF2-40B4-BE49-F238E27FC236}">
                <a16:creationId xmlns:a16="http://schemas.microsoft.com/office/drawing/2014/main" id="{364CAF15-8822-49FF-8739-E5BD5C3F9895}"/>
              </a:ext>
            </a:extLst>
          </p:cNvPr>
          <p:cNvSpPr>
            <a:spLocks noGrp="1"/>
          </p:cNvSpPr>
          <p:nvPr>
            <p:ph type="dt" sz="half" idx="10"/>
          </p:nvPr>
        </p:nvSpPr>
        <p:spPr/>
        <p:txBody>
          <a:bodyPr/>
          <a:lstStyle/>
          <a:p>
            <a:r>
              <a:rPr lang="fr-FR" dirty="0"/>
              <a:t>Date</a:t>
            </a:r>
          </a:p>
        </p:txBody>
      </p:sp>
      <p:sp>
        <p:nvSpPr>
          <p:cNvPr id="15" name="Slide Number Placeholder 14">
            <a:extLst>
              <a:ext uri="{FF2B5EF4-FFF2-40B4-BE49-F238E27FC236}">
                <a16:creationId xmlns:a16="http://schemas.microsoft.com/office/drawing/2014/main" id="{0894DA77-4D79-4BD7-8E0C-088FC8668694}"/>
              </a:ext>
            </a:extLst>
          </p:cNvPr>
          <p:cNvSpPr>
            <a:spLocks noGrp="1"/>
          </p:cNvSpPr>
          <p:nvPr>
            <p:ph type="sldNum" sz="quarter" idx="12"/>
          </p:nvPr>
        </p:nvSpPr>
        <p:spPr/>
        <p:txBody>
          <a:bodyPr/>
          <a:lstStyle/>
          <a:p>
            <a:fld id="{29E298FE-CD24-8C46-983A-691BFAE2F12E}" type="slidenum">
              <a:rPr lang="fr-FR" smtClean="0"/>
              <a:t>11</a:t>
            </a:fld>
            <a:endParaRPr lang="fr-FR" dirty="0"/>
          </a:p>
        </p:txBody>
      </p:sp>
    </p:spTree>
    <p:extLst>
      <p:ext uri="{BB962C8B-B14F-4D97-AF65-F5344CB8AC3E}">
        <p14:creationId xmlns:p14="http://schemas.microsoft.com/office/powerpoint/2010/main" val="31524724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8559CC32-6588-443C-A91D-1A1A50A77367}"/>
              </a:ext>
            </a:extLst>
          </p:cNvPr>
          <p:cNvPicPr>
            <a:picLocks noGrp="1" noChangeAspect="1"/>
          </p:cNvPicPr>
          <p:nvPr>
            <p:ph type="pic" sz="quarter" idx="13"/>
          </p:nvPr>
        </p:nvPicPr>
        <p:blipFill>
          <a:blip r:embed="rId3"/>
          <a:srcRect t="26116" b="26116"/>
          <a:stretch/>
        </p:blipFill>
        <p:spPr>
          <a:xfrm>
            <a:off x="3598" y="-351190"/>
            <a:ext cx="12188402" cy="5822166"/>
          </a:xfrm>
        </p:spPr>
      </p:pic>
      <p:sp>
        <p:nvSpPr>
          <p:cNvPr id="3" name="Title 2">
            <a:extLst>
              <a:ext uri="{FF2B5EF4-FFF2-40B4-BE49-F238E27FC236}">
                <a16:creationId xmlns:a16="http://schemas.microsoft.com/office/drawing/2014/main" id="{9A0E464C-93BA-4569-B174-15DBBA62EDA0}"/>
              </a:ext>
            </a:extLst>
          </p:cNvPr>
          <p:cNvSpPr>
            <a:spLocks noGrp="1"/>
          </p:cNvSpPr>
          <p:nvPr>
            <p:ph type="ctrTitle"/>
          </p:nvPr>
        </p:nvSpPr>
        <p:spPr>
          <a:xfrm>
            <a:off x="-79899" y="4678997"/>
            <a:ext cx="7705817" cy="1827165"/>
          </a:xfrm>
        </p:spPr>
        <p:txBody>
          <a:bodyPr>
            <a:normAutofit/>
          </a:bodyPr>
          <a:lstStyle/>
          <a:p>
            <a:r>
              <a:rPr lang="en-US" sz="6000" dirty="0"/>
              <a:t>Naming Boolean Variables</a:t>
            </a:r>
          </a:p>
        </p:txBody>
      </p:sp>
      <p:sp>
        <p:nvSpPr>
          <p:cNvPr id="7" name="Shape">
            <a:extLst>
              <a:ext uri="{FF2B5EF4-FFF2-40B4-BE49-F238E27FC236}">
                <a16:creationId xmlns:a16="http://schemas.microsoft.com/office/drawing/2014/main" id="{32BFD3BE-0FB6-824F-A0AE-5FF25E72222F}"/>
              </a:ext>
            </a:extLst>
          </p:cNvPr>
          <p:cNvSpPr/>
          <p:nvPr/>
        </p:nvSpPr>
        <p:spPr>
          <a:xfrm>
            <a:off x="-3598" y="2657028"/>
            <a:ext cx="12192000" cy="3056342"/>
          </a:xfrm>
          <a:custGeom>
            <a:avLst/>
            <a:gdLst/>
            <a:ahLst/>
            <a:cxnLst>
              <a:cxn ang="0">
                <a:pos x="wd2" y="hd2"/>
              </a:cxn>
              <a:cxn ang="5400000">
                <a:pos x="wd2" y="hd2"/>
              </a:cxn>
              <a:cxn ang="10800000">
                <a:pos x="wd2" y="hd2"/>
              </a:cxn>
              <a:cxn ang="16200000">
                <a:pos x="wd2" y="hd2"/>
              </a:cxn>
            </a:cxnLst>
            <a:rect l="0" t="0" r="r" b="b"/>
            <a:pathLst>
              <a:path w="21600" h="21192" extrusionOk="0">
                <a:moveTo>
                  <a:pt x="21598" y="15221"/>
                </a:moveTo>
                <a:cubicBezTo>
                  <a:pt x="21484" y="15439"/>
                  <a:pt x="21371" y="15650"/>
                  <a:pt x="21254" y="15855"/>
                </a:cubicBezTo>
                <a:cubicBezTo>
                  <a:pt x="21257" y="15848"/>
                  <a:pt x="21263" y="15842"/>
                  <a:pt x="21266" y="15835"/>
                </a:cubicBezTo>
                <a:cubicBezTo>
                  <a:pt x="20917" y="16423"/>
                  <a:pt x="20567" y="17004"/>
                  <a:pt x="20208" y="17493"/>
                </a:cubicBezTo>
                <a:cubicBezTo>
                  <a:pt x="19872" y="17948"/>
                  <a:pt x="19523" y="18305"/>
                  <a:pt x="19174" y="18595"/>
                </a:cubicBezTo>
                <a:cubicBezTo>
                  <a:pt x="18426" y="19223"/>
                  <a:pt x="17657" y="19494"/>
                  <a:pt x="16894" y="19210"/>
                </a:cubicBezTo>
                <a:cubicBezTo>
                  <a:pt x="16241" y="18919"/>
                  <a:pt x="15598" y="18232"/>
                  <a:pt x="14994" y="17209"/>
                </a:cubicBezTo>
                <a:cubicBezTo>
                  <a:pt x="14394" y="16192"/>
                  <a:pt x="13852" y="14732"/>
                  <a:pt x="13354" y="13075"/>
                </a:cubicBezTo>
                <a:cubicBezTo>
                  <a:pt x="12975" y="11814"/>
                  <a:pt x="12634" y="10361"/>
                  <a:pt x="12290" y="8954"/>
                </a:cubicBezTo>
                <a:cubicBezTo>
                  <a:pt x="11976" y="7673"/>
                  <a:pt x="11662" y="6386"/>
                  <a:pt x="11323" y="5210"/>
                </a:cubicBezTo>
                <a:cubicBezTo>
                  <a:pt x="11203" y="4794"/>
                  <a:pt x="11085" y="4398"/>
                  <a:pt x="10959" y="4015"/>
                </a:cubicBezTo>
                <a:cubicBezTo>
                  <a:pt x="10680" y="3183"/>
                  <a:pt x="10375" y="2490"/>
                  <a:pt x="10051" y="1961"/>
                </a:cubicBezTo>
                <a:cubicBezTo>
                  <a:pt x="9776" y="1512"/>
                  <a:pt x="9477" y="1321"/>
                  <a:pt x="9184" y="1202"/>
                </a:cubicBezTo>
                <a:cubicBezTo>
                  <a:pt x="8861" y="1070"/>
                  <a:pt x="8541" y="1189"/>
                  <a:pt x="8224" y="1433"/>
                </a:cubicBezTo>
                <a:cubicBezTo>
                  <a:pt x="7805" y="1750"/>
                  <a:pt x="7400" y="2357"/>
                  <a:pt x="7010" y="3018"/>
                </a:cubicBezTo>
                <a:cubicBezTo>
                  <a:pt x="6730" y="3487"/>
                  <a:pt x="6450" y="3969"/>
                  <a:pt x="6172" y="4457"/>
                </a:cubicBezTo>
                <a:cubicBezTo>
                  <a:pt x="6201" y="4405"/>
                  <a:pt x="6229" y="4358"/>
                  <a:pt x="6258" y="4305"/>
                </a:cubicBezTo>
                <a:cubicBezTo>
                  <a:pt x="5829" y="5038"/>
                  <a:pt x="5401" y="5798"/>
                  <a:pt x="4955" y="6359"/>
                </a:cubicBezTo>
                <a:cubicBezTo>
                  <a:pt x="4832" y="6518"/>
                  <a:pt x="4709" y="6670"/>
                  <a:pt x="4586" y="6828"/>
                </a:cubicBezTo>
                <a:cubicBezTo>
                  <a:pt x="4466" y="6980"/>
                  <a:pt x="4343" y="7086"/>
                  <a:pt x="4221" y="7211"/>
                </a:cubicBezTo>
                <a:cubicBezTo>
                  <a:pt x="3676" y="7779"/>
                  <a:pt x="3116" y="7937"/>
                  <a:pt x="2556" y="7739"/>
                </a:cubicBezTo>
                <a:cubicBezTo>
                  <a:pt x="2236" y="7574"/>
                  <a:pt x="1929" y="7257"/>
                  <a:pt x="1632" y="6749"/>
                </a:cubicBezTo>
                <a:cubicBezTo>
                  <a:pt x="1318" y="6214"/>
                  <a:pt x="1029" y="5388"/>
                  <a:pt x="778" y="4490"/>
                </a:cubicBezTo>
                <a:cubicBezTo>
                  <a:pt x="542" y="3645"/>
                  <a:pt x="370" y="2595"/>
                  <a:pt x="211" y="1519"/>
                </a:cubicBezTo>
                <a:cubicBezTo>
                  <a:pt x="142" y="1050"/>
                  <a:pt x="88" y="541"/>
                  <a:pt x="12" y="86"/>
                </a:cubicBezTo>
                <a:cubicBezTo>
                  <a:pt x="7" y="59"/>
                  <a:pt x="3" y="33"/>
                  <a:pt x="0" y="0"/>
                </a:cubicBezTo>
                <a:lnTo>
                  <a:pt x="0" y="10308"/>
                </a:lnTo>
                <a:cubicBezTo>
                  <a:pt x="267" y="10790"/>
                  <a:pt x="548" y="11160"/>
                  <a:pt x="833" y="11431"/>
                </a:cubicBezTo>
                <a:cubicBezTo>
                  <a:pt x="1485" y="12045"/>
                  <a:pt x="2171" y="11952"/>
                  <a:pt x="2826" y="11483"/>
                </a:cubicBezTo>
                <a:cubicBezTo>
                  <a:pt x="3030" y="11338"/>
                  <a:pt x="3231" y="11127"/>
                  <a:pt x="3430" y="10889"/>
                </a:cubicBezTo>
                <a:cubicBezTo>
                  <a:pt x="3550" y="10744"/>
                  <a:pt x="3671" y="10618"/>
                  <a:pt x="3790" y="10447"/>
                </a:cubicBezTo>
                <a:cubicBezTo>
                  <a:pt x="4242" y="9806"/>
                  <a:pt x="4687" y="9113"/>
                  <a:pt x="5129" y="8373"/>
                </a:cubicBezTo>
                <a:cubicBezTo>
                  <a:pt x="5570" y="7640"/>
                  <a:pt x="6010" y="6914"/>
                  <a:pt x="6462" y="6313"/>
                </a:cubicBezTo>
                <a:cubicBezTo>
                  <a:pt x="6973" y="5633"/>
                  <a:pt x="7510" y="5322"/>
                  <a:pt x="8048" y="5487"/>
                </a:cubicBezTo>
                <a:cubicBezTo>
                  <a:pt x="8330" y="5620"/>
                  <a:pt x="8603" y="5844"/>
                  <a:pt x="8873" y="6201"/>
                </a:cubicBezTo>
                <a:cubicBezTo>
                  <a:pt x="9209" y="6643"/>
                  <a:pt x="9528" y="7323"/>
                  <a:pt x="9830" y="8050"/>
                </a:cubicBezTo>
                <a:cubicBezTo>
                  <a:pt x="10068" y="8618"/>
                  <a:pt x="10294" y="9285"/>
                  <a:pt x="10511" y="9971"/>
                </a:cubicBezTo>
                <a:cubicBezTo>
                  <a:pt x="10888" y="11160"/>
                  <a:pt x="11250" y="12395"/>
                  <a:pt x="11613" y="13649"/>
                </a:cubicBezTo>
                <a:cubicBezTo>
                  <a:pt x="12141" y="15472"/>
                  <a:pt x="12688" y="17209"/>
                  <a:pt x="13309" y="18549"/>
                </a:cubicBezTo>
                <a:cubicBezTo>
                  <a:pt x="14556" y="21243"/>
                  <a:pt x="16039" y="21600"/>
                  <a:pt x="17424" y="20847"/>
                </a:cubicBezTo>
                <a:cubicBezTo>
                  <a:pt x="18269" y="20392"/>
                  <a:pt x="19105" y="19527"/>
                  <a:pt x="19906" y="18397"/>
                </a:cubicBezTo>
                <a:cubicBezTo>
                  <a:pt x="20486" y="17578"/>
                  <a:pt x="21045" y="16555"/>
                  <a:pt x="21600" y="15505"/>
                </a:cubicBezTo>
                <a:lnTo>
                  <a:pt x="21600" y="15221"/>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dirty="0"/>
          </a:p>
        </p:txBody>
      </p:sp>
      <p:grpSp>
        <p:nvGrpSpPr>
          <p:cNvPr id="63" name="Group 62">
            <a:extLst>
              <a:ext uri="{FF2B5EF4-FFF2-40B4-BE49-F238E27FC236}">
                <a16:creationId xmlns:a16="http://schemas.microsoft.com/office/drawing/2014/main" id="{5600FA2B-370F-5546-80D2-516D1EE26BEA}"/>
              </a:ext>
            </a:extLst>
          </p:cNvPr>
          <p:cNvGrpSpPr/>
          <p:nvPr/>
        </p:nvGrpSpPr>
        <p:grpSpPr>
          <a:xfrm>
            <a:off x="11091694" y="3390179"/>
            <a:ext cx="381000" cy="1526540"/>
            <a:chOff x="8775700" y="4000500"/>
            <a:chExt cx="381000" cy="1526540"/>
          </a:xfrm>
        </p:grpSpPr>
        <p:sp>
          <p:nvSpPr>
            <p:cNvPr id="64" name="Shape">
              <a:extLst>
                <a:ext uri="{FF2B5EF4-FFF2-40B4-BE49-F238E27FC236}">
                  <a16:creationId xmlns:a16="http://schemas.microsoft.com/office/drawing/2014/main" id="{F93F3B07-FDB5-954C-B8C6-0C8BB806F204}"/>
                </a:ext>
              </a:extLst>
            </p:cNvPr>
            <p:cNvSpPr/>
            <p:nvPr/>
          </p:nvSpPr>
          <p:spPr>
            <a:xfrm>
              <a:off x="8851900" y="4064000"/>
              <a:ext cx="304800" cy="146304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60" y="0"/>
                    <a:pt x="0" y="1012"/>
                    <a:pt x="0" y="2250"/>
                  </a:cubicBezTo>
                  <a:lnTo>
                    <a:pt x="0" y="19350"/>
                  </a:lnTo>
                  <a:cubicBezTo>
                    <a:pt x="0" y="20587"/>
                    <a:pt x="4860" y="21600"/>
                    <a:pt x="10800" y="21600"/>
                  </a:cubicBezTo>
                  <a:cubicBezTo>
                    <a:pt x="16740" y="21600"/>
                    <a:pt x="21600" y="20587"/>
                    <a:pt x="21600" y="19350"/>
                  </a:cubicBezTo>
                  <a:lnTo>
                    <a:pt x="21600" y="2250"/>
                  </a:lnTo>
                  <a:cubicBezTo>
                    <a:pt x="21600" y="994"/>
                    <a:pt x="16830" y="0"/>
                    <a:pt x="1080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dirty="0"/>
            </a:p>
          </p:txBody>
        </p:sp>
        <p:sp>
          <p:nvSpPr>
            <p:cNvPr id="65" name="Shape">
              <a:extLst>
                <a:ext uri="{FF2B5EF4-FFF2-40B4-BE49-F238E27FC236}">
                  <a16:creationId xmlns:a16="http://schemas.microsoft.com/office/drawing/2014/main" id="{FADA4801-A798-2140-9E50-4EA5C42A0532}"/>
                </a:ext>
              </a:extLst>
            </p:cNvPr>
            <p:cNvSpPr/>
            <p:nvPr/>
          </p:nvSpPr>
          <p:spPr>
            <a:xfrm>
              <a:off x="8775700" y="4000500"/>
              <a:ext cx="304800" cy="146304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20588"/>
                    <a:pt x="0" y="19350"/>
                  </a:cubicBezTo>
                  <a:lnTo>
                    <a:pt x="0" y="2250"/>
                  </a:lnTo>
                  <a:cubicBezTo>
                    <a:pt x="0" y="1012"/>
                    <a:pt x="4860" y="0"/>
                    <a:pt x="10800" y="0"/>
                  </a:cubicBezTo>
                  <a:cubicBezTo>
                    <a:pt x="16740" y="0"/>
                    <a:pt x="21600" y="1012"/>
                    <a:pt x="21600" y="2250"/>
                  </a:cubicBezTo>
                  <a:lnTo>
                    <a:pt x="21600" y="19350"/>
                  </a:lnTo>
                  <a:cubicBezTo>
                    <a:pt x="21600" y="20588"/>
                    <a:pt x="16830" y="21600"/>
                    <a:pt x="10800" y="21600"/>
                  </a:cubicBezTo>
                  <a:close/>
                  <a:moveTo>
                    <a:pt x="10800" y="375"/>
                  </a:moveTo>
                  <a:cubicBezTo>
                    <a:pt x="5850" y="375"/>
                    <a:pt x="1800" y="1219"/>
                    <a:pt x="1800" y="2250"/>
                  </a:cubicBezTo>
                  <a:lnTo>
                    <a:pt x="1800" y="19350"/>
                  </a:lnTo>
                  <a:cubicBezTo>
                    <a:pt x="1800" y="20381"/>
                    <a:pt x="5850" y="21225"/>
                    <a:pt x="10800" y="21225"/>
                  </a:cubicBezTo>
                  <a:cubicBezTo>
                    <a:pt x="15750" y="21225"/>
                    <a:pt x="19800" y="20381"/>
                    <a:pt x="19800" y="19350"/>
                  </a:cubicBezTo>
                  <a:lnTo>
                    <a:pt x="19800" y="2250"/>
                  </a:lnTo>
                  <a:cubicBezTo>
                    <a:pt x="19800" y="1219"/>
                    <a:pt x="15840" y="375"/>
                    <a:pt x="10800" y="375"/>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dirty="0"/>
            </a:p>
          </p:txBody>
        </p:sp>
      </p:grpSp>
    </p:spTree>
    <p:extLst>
      <p:ext uri="{BB962C8B-B14F-4D97-AF65-F5344CB8AC3E}">
        <p14:creationId xmlns:p14="http://schemas.microsoft.com/office/powerpoint/2010/main" val="13361027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صر نائب لرقم الشريحة 5">
            <a:extLst>
              <a:ext uri="{FF2B5EF4-FFF2-40B4-BE49-F238E27FC236}">
                <a16:creationId xmlns:a16="http://schemas.microsoft.com/office/drawing/2014/main" id="{CCFB3A93-CDF0-4552-A341-40BB8509510E}"/>
              </a:ext>
            </a:extLst>
          </p:cNvPr>
          <p:cNvSpPr>
            <a:spLocks noGrp="1"/>
          </p:cNvSpPr>
          <p:nvPr>
            <p:ph type="sldNum" sz="quarter" idx="12"/>
          </p:nvPr>
        </p:nvSpPr>
        <p:spPr/>
        <p:txBody>
          <a:bodyPr/>
          <a:lstStyle/>
          <a:p>
            <a:fld id="{29E298FE-CD24-8C46-983A-691BFAE2F12E}" type="slidenum">
              <a:rPr lang="fr-FR" smtClean="0"/>
              <a:t>13</a:t>
            </a:fld>
            <a:endParaRPr lang="fr-FR" dirty="0"/>
          </a:p>
        </p:txBody>
      </p:sp>
      <p:sp>
        <p:nvSpPr>
          <p:cNvPr id="8" name="عنصر نائب للمحتوى 7">
            <a:extLst>
              <a:ext uri="{FF2B5EF4-FFF2-40B4-BE49-F238E27FC236}">
                <a16:creationId xmlns:a16="http://schemas.microsoft.com/office/drawing/2014/main" id="{F8662ECA-DB35-4757-A834-037DD8BB29BB}"/>
              </a:ext>
            </a:extLst>
          </p:cNvPr>
          <p:cNvSpPr>
            <a:spLocks noGrp="1"/>
          </p:cNvSpPr>
          <p:nvPr>
            <p:ph idx="1"/>
          </p:nvPr>
        </p:nvSpPr>
        <p:spPr>
          <a:xfrm>
            <a:off x="415636" y="333375"/>
            <a:ext cx="11319163" cy="6022976"/>
          </a:xfrm>
        </p:spPr>
        <p:txBody>
          <a:bodyPr>
            <a:normAutofit/>
          </a:bodyPr>
          <a:lstStyle/>
          <a:p>
            <a:r>
              <a:rPr lang="en-US" b="1" dirty="0"/>
              <a:t>Boolean variables can have only one of two values: true or false. The name of a boolean variable should form a statement where the answer is true or false, or yes or no. Typical boolean variable naming patterns are: is_&lt;something&gt;, has_&lt;something&gt;, did_&lt;something&gt;, should_&lt;something&gt;, *can_&lt;something&gt;, or will_&lt;something&gt;. Some examples of variable names following the above patterns are is_disabled, has_errors, did_update, should_update, and will_update. The verb in the boolean variable name does not have to be at the beginning. It can and should be in the middle if it makes the code read better. Boolean variables are often used in if-statements where changing the word order in the variable name can make the code read better. Remember that, at best, code reads like beautiful prose and is read more often than written. Below is a code snippet where we have a boolean variable named</a:t>
            </a:r>
          </a:p>
        </p:txBody>
      </p:sp>
    </p:spTree>
    <p:extLst>
      <p:ext uri="{BB962C8B-B14F-4D97-AF65-F5344CB8AC3E}">
        <p14:creationId xmlns:p14="http://schemas.microsoft.com/office/powerpoint/2010/main" val="1868747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A picture containing text&#10;&#10;Description automatically generated">
            <a:extLst>
              <a:ext uri="{FF2B5EF4-FFF2-40B4-BE49-F238E27FC236}">
                <a16:creationId xmlns:a16="http://schemas.microsoft.com/office/drawing/2014/main" id="{91C14497-2D54-47AD-ABCD-B5B527314F54}"/>
              </a:ext>
            </a:extLst>
          </p:cNvPr>
          <p:cNvPicPr>
            <a:picLocks noGrp="1" noChangeAspect="1"/>
          </p:cNvPicPr>
          <p:nvPr>
            <p:ph type="pic" sz="quarter" idx="13"/>
          </p:nvPr>
        </p:nvPicPr>
        <p:blipFill>
          <a:blip r:embed="rId3"/>
          <a:srcRect t="29" b="29"/>
          <a:stretch>
            <a:fillRect/>
          </a:stretch>
        </p:blipFill>
        <p:spPr>
          <a:xfrm>
            <a:off x="8318746" y="2820129"/>
            <a:ext cx="4721441" cy="4037871"/>
          </a:xfrm>
        </p:spPr>
      </p:pic>
      <p:sp>
        <p:nvSpPr>
          <p:cNvPr id="4" name="Content Placeholder 3">
            <a:extLst>
              <a:ext uri="{FF2B5EF4-FFF2-40B4-BE49-F238E27FC236}">
                <a16:creationId xmlns:a16="http://schemas.microsoft.com/office/drawing/2014/main" id="{64CA3CF1-24A3-8041-BA10-ADE7D69E6355}"/>
              </a:ext>
            </a:extLst>
          </p:cNvPr>
          <p:cNvSpPr>
            <a:spLocks noGrp="1"/>
          </p:cNvSpPr>
          <p:nvPr>
            <p:ph idx="1"/>
          </p:nvPr>
        </p:nvSpPr>
        <p:spPr>
          <a:xfrm>
            <a:off x="171450" y="136525"/>
            <a:ext cx="9248775" cy="6219825"/>
          </a:xfrm>
        </p:spPr>
        <p:txBody>
          <a:bodyPr>
            <a:normAutofit fontScale="70000" lnSpcReduction="20000"/>
          </a:bodyPr>
          <a:lstStyle/>
          <a:p>
            <a:r>
              <a:rPr lang="en-US" sz="3200" b="1" noProof="1"/>
              <a:t>is_pool_full: </a:t>
            </a:r>
          </a:p>
          <a:p>
            <a:r>
              <a:rPr lang="en-US" sz="3200" b="1" noProof="1"/>
              <a:t>is_pool_full = len(self.__pooled_messages) &gt;= 200 </a:t>
            </a:r>
          </a:p>
          <a:p>
            <a:r>
              <a:rPr lang="en-US" sz="3200" b="1" noProof="1"/>
              <a:t>if is_pool_full:</a:t>
            </a:r>
          </a:p>
          <a:p>
            <a:r>
              <a:rPr lang="en-US" sz="3200" b="1" noProof="1"/>
              <a:t> else: </a:t>
            </a:r>
          </a:p>
          <a:p>
            <a:r>
              <a:rPr lang="en-US" sz="3200" b="1" noProof="1"/>
              <a:t> We can change the variable name to pool_is_full to make the if-statement read more fluently. In the below example, the if-statement reads </a:t>
            </a:r>
          </a:p>
          <a:p>
            <a:r>
              <a:rPr lang="en-US" sz="3200" b="1" noProof="1"/>
              <a:t>“if </a:t>
            </a:r>
          </a:p>
          <a:p>
            <a:r>
              <a:rPr lang="en-US" sz="3200" b="1" noProof="1"/>
              <a:t>pool_is_full” instead of “if is_pool_full”:</a:t>
            </a:r>
          </a:p>
          <a:p>
            <a:r>
              <a:rPr lang="en-US" sz="3200" b="1" noProof="1"/>
              <a:t> Figure 5.2 </a:t>
            </a:r>
          </a:p>
          <a:p>
            <a:r>
              <a:rPr lang="en-US" sz="3200" b="1" noProof="1"/>
              <a:t> pool_is_full = len(self.__pooled_messages) &gt;= 200</a:t>
            </a:r>
          </a:p>
          <a:p>
            <a:r>
              <a:rPr lang="en-US" sz="3200" b="1" noProof="1"/>
              <a:t> if pool_is_full: </a:t>
            </a:r>
          </a:p>
          <a:p>
            <a:r>
              <a:rPr lang="en-US" sz="3200" b="1" noProof="1"/>
              <a:t> else: </a:t>
            </a:r>
          </a:p>
          <a:p>
            <a:endParaRPr lang="en-US" sz="3200" b="1" noProof="1"/>
          </a:p>
          <a:p>
            <a:r>
              <a:rPr lang="en-US" sz="3200" b="1" noProof="1"/>
              <a:t>Don’t use boolean variable names in the form of &lt;passiveverb&gt;_something, like inserted_field, because this can confuse the reader. It is unclear if the variable name is a noun (a field that was inserted) that names an object or a boolean statement. Instead, use either did_insert_field or field_was_inserted.</a:t>
            </a:r>
          </a:p>
        </p:txBody>
      </p:sp>
      <p:sp>
        <p:nvSpPr>
          <p:cNvPr id="5" name="Shape">
            <a:extLst>
              <a:ext uri="{FF2B5EF4-FFF2-40B4-BE49-F238E27FC236}">
                <a16:creationId xmlns:a16="http://schemas.microsoft.com/office/drawing/2014/main" id="{25B43771-C08B-DA46-B19B-BA0BB84CF04D}"/>
              </a:ext>
            </a:extLst>
          </p:cNvPr>
          <p:cNvSpPr/>
          <p:nvPr/>
        </p:nvSpPr>
        <p:spPr>
          <a:xfrm>
            <a:off x="8126489" y="2718780"/>
            <a:ext cx="5086905" cy="4209094"/>
          </a:xfrm>
          <a:custGeom>
            <a:avLst/>
            <a:gdLst/>
            <a:ahLst/>
            <a:cxnLst>
              <a:cxn ang="0">
                <a:pos x="wd2" y="hd2"/>
              </a:cxn>
              <a:cxn ang="5400000">
                <a:pos x="wd2" y="hd2"/>
              </a:cxn>
              <a:cxn ang="10800000">
                <a:pos x="wd2" y="hd2"/>
              </a:cxn>
              <a:cxn ang="16200000">
                <a:pos x="wd2" y="hd2"/>
              </a:cxn>
            </a:cxnLst>
            <a:rect l="0" t="0" r="r" b="b"/>
            <a:pathLst>
              <a:path w="21600" h="21600" extrusionOk="0">
                <a:moveTo>
                  <a:pt x="21600" y="2821"/>
                </a:moveTo>
                <a:cubicBezTo>
                  <a:pt x="21222" y="2427"/>
                  <a:pt x="20831" y="2049"/>
                  <a:pt x="20418" y="1699"/>
                </a:cubicBezTo>
                <a:cubicBezTo>
                  <a:pt x="20231" y="1540"/>
                  <a:pt x="20037" y="1400"/>
                  <a:pt x="19840" y="1257"/>
                </a:cubicBezTo>
                <a:cubicBezTo>
                  <a:pt x="19652" y="1118"/>
                  <a:pt x="19458" y="987"/>
                  <a:pt x="19261" y="871"/>
                </a:cubicBezTo>
                <a:cubicBezTo>
                  <a:pt x="19049" y="744"/>
                  <a:pt x="18835" y="617"/>
                  <a:pt x="18616" y="497"/>
                </a:cubicBezTo>
                <a:cubicBezTo>
                  <a:pt x="18408" y="386"/>
                  <a:pt x="18197" y="286"/>
                  <a:pt x="17982" y="195"/>
                </a:cubicBezTo>
                <a:cubicBezTo>
                  <a:pt x="17757" y="99"/>
                  <a:pt x="17518" y="56"/>
                  <a:pt x="17279" y="24"/>
                </a:cubicBezTo>
                <a:cubicBezTo>
                  <a:pt x="17168" y="8"/>
                  <a:pt x="17053" y="0"/>
                  <a:pt x="16939" y="0"/>
                </a:cubicBezTo>
                <a:cubicBezTo>
                  <a:pt x="16821" y="0"/>
                  <a:pt x="16707" y="8"/>
                  <a:pt x="16589" y="20"/>
                </a:cubicBezTo>
                <a:cubicBezTo>
                  <a:pt x="16360" y="48"/>
                  <a:pt x="16132" y="92"/>
                  <a:pt x="15913" y="171"/>
                </a:cubicBezTo>
                <a:cubicBezTo>
                  <a:pt x="15667" y="263"/>
                  <a:pt x="15432" y="366"/>
                  <a:pt x="15196" y="481"/>
                </a:cubicBezTo>
                <a:cubicBezTo>
                  <a:pt x="14693" y="728"/>
                  <a:pt x="14229" y="1058"/>
                  <a:pt x="13779" y="1412"/>
                </a:cubicBezTo>
                <a:cubicBezTo>
                  <a:pt x="13688" y="1484"/>
                  <a:pt x="13598" y="1564"/>
                  <a:pt x="13512" y="1643"/>
                </a:cubicBezTo>
                <a:cubicBezTo>
                  <a:pt x="13383" y="1755"/>
                  <a:pt x="13248" y="1878"/>
                  <a:pt x="13127" y="2005"/>
                </a:cubicBezTo>
                <a:cubicBezTo>
                  <a:pt x="12857" y="2292"/>
                  <a:pt x="12586" y="2578"/>
                  <a:pt x="12347" y="2900"/>
                </a:cubicBezTo>
                <a:cubicBezTo>
                  <a:pt x="12216" y="3079"/>
                  <a:pt x="12087" y="3262"/>
                  <a:pt x="11963" y="3449"/>
                </a:cubicBezTo>
                <a:cubicBezTo>
                  <a:pt x="11724" y="3812"/>
                  <a:pt x="11540" y="4205"/>
                  <a:pt x="11394" y="4627"/>
                </a:cubicBezTo>
                <a:cubicBezTo>
                  <a:pt x="11277" y="4969"/>
                  <a:pt x="11211" y="5339"/>
                  <a:pt x="11200" y="5705"/>
                </a:cubicBezTo>
                <a:cubicBezTo>
                  <a:pt x="11193" y="5861"/>
                  <a:pt x="11190" y="6016"/>
                  <a:pt x="11200" y="6167"/>
                </a:cubicBezTo>
                <a:cubicBezTo>
                  <a:pt x="11238" y="6768"/>
                  <a:pt x="11346" y="7360"/>
                  <a:pt x="11408" y="7961"/>
                </a:cubicBezTo>
                <a:cubicBezTo>
                  <a:pt x="11419" y="8132"/>
                  <a:pt x="11422" y="8303"/>
                  <a:pt x="11422" y="8474"/>
                </a:cubicBezTo>
                <a:cubicBezTo>
                  <a:pt x="11422" y="8876"/>
                  <a:pt x="11328" y="9278"/>
                  <a:pt x="11193" y="9644"/>
                </a:cubicBezTo>
                <a:cubicBezTo>
                  <a:pt x="11114" y="9835"/>
                  <a:pt x="11020" y="10018"/>
                  <a:pt x="10920" y="10197"/>
                </a:cubicBezTo>
                <a:cubicBezTo>
                  <a:pt x="10878" y="10261"/>
                  <a:pt x="10833" y="10329"/>
                  <a:pt x="10791" y="10392"/>
                </a:cubicBezTo>
                <a:cubicBezTo>
                  <a:pt x="10746" y="10452"/>
                  <a:pt x="10701" y="10512"/>
                  <a:pt x="10660" y="10571"/>
                </a:cubicBezTo>
                <a:cubicBezTo>
                  <a:pt x="10608" y="10631"/>
                  <a:pt x="10559" y="10691"/>
                  <a:pt x="10507" y="10750"/>
                </a:cubicBezTo>
                <a:cubicBezTo>
                  <a:pt x="10421" y="10854"/>
                  <a:pt x="10320" y="10953"/>
                  <a:pt x="10226" y="11053"/>
                </a:cubicBezTo>
                <a:cubicBezTo>
                  <a:pt x="10272" y="11005"/>
                  <a:pt x="10313" y="10957"/>
                  <a:pt x="10358" y="10909"/>
                </a:cubicBezTo>
                <a:cubicBezTo>
                  <a:pt x="10275" y="10989"/>
                  <a:pt x="10195" y="11069"/>
                  <a:pt x="10112" y="11148"/>
                </a:cubicBezTo>
                <a:cubicBezTo>
                  <a:pt x="10025" y="11228"/>
                  <a:pt x="9935" y="11303"/>
                  <a:pt x="9849" y="11383"/>
                </a:cubicBezTo>
                <a:cubicBezTo>
                  <a:pt x="9759" y="11462"/>
                  <a:pt x="9662" y="11538"/>
                  <a:pt x="9565" y="11614"/>
                </a:cubicBezTo>
                <a:cubicBezTo>
                  <a:pt x="9277" y="11821"/>
                  <a:pt x="8993" y="12023"/>
                  <a:pt x="8691" y="12206"/>
                </a:cubicBezTo>
                <a:cubicBezTo>
                  <a:pt x="8376" y="12401"/>
                  <a:pt x="8054" y="12572"/>
                  <a:pt x="7728" y="12740"/>
                </a:cubicBezTo>
                <a:cubicBezTo>
                  <a:pt x="7281" y="12954"/>
                  <a:pt x="6830" y="13153"/>
                  <a:pt x="6376" y="13356"/>
                </a:cubicBezTo>
                <a:cubicBezTo>
                  <a:pt x="6165" y="13448"/>
                  <a:pt x="5954" y="13543"/>
                  <a:pt x="5742" y="13643"/>
                </a:cubicBezTo>
                <a:cubicBezTo>
                  <a:pt x="5496" y="13758"/>
                  <a:pt x="5247" y="13873"/>
                  <a:pt x="5008" y="14013"/>
                </a:cubicBezTo>
                <a:cubicBezTo>
                  <a:pt x="4893" y="14080"/>
                  <a:pt x="4775" y="14144"/>
                  <a:pt x="4661" y="14212"/>
                </a:cubicBezTo>
                <a:cubicBezTo>
                  <a:pt x="4543" y="14279"/>
                  <a:pt x="4429" y="14359"/>
                  <a:pt x="4314" y="14434"/>
                </a:cubicBezTo>
                <a:cubicBezTo>
                  <a:pt x="4204" y="14506"/>
                  <a:pt x="4100" y="14590"/>
                  <a:pt x="3992" y="14665"/>
                </a:cubicBezTo>
                <a:cubicBezTo>
                  <a:pt x="3864" y="14757"/>
                  <a:pt x="3743" y="14860"/>
                  <a:pt x="3621" y="14960"/>
                </a:cubicBezTo>
                <a:cubicBezTo>
                  <a:pt x="3410" y="15131"/>
                  <a:pt x="3209" y="15326"/>
                  <a:pt x="3018" y="15521"/>
                </a:cubicBezTo>
                <a:cubicBezTo>
                  <a:pt x="2786" y="15763"/>
                  <a:pt x="2554" y="16010"/>
                  <a:pt x="2343" y="16277"/>
                </a:cubicBezTo>
                <a:cubicBezTo>
                  <a:pt x="2259" y="16384"/>
                  <a:pt x="2180" y="16491"/>
                  <a:pt x="2097" y="16595"/>
                </a:cubicBezTo>
                <a:cubicBezTo>
                  <a:pt x="2010" y="16706"/>
                  <a:pt x="1930" y="16830"/>
                  <a:pt x="1847" y="16945"/>
                </a:cubicBezTo>
                <a:cubicBezTo>
                  <a:pt x="1788" y="17033"/>
                  <a:pt x="1726" y="17120"/>
                  <a:pt x="1674" y="17208"/>
                </a:cubicBezTo>
                <a:cubicBezTo>
                  <a:pt x="1587" y="17351"/>
                  <a:pt x="1494" y="17494"/>
                  <a:pt x="1414" y="17641"/>
                </a:cubicBezTo>
                <a:cubicBezTo>
                  <a:pt x="1286" y="17884"/>
                  <a:pt x="1157" y="18127"/>
                  <a:pt x="1036" y="18373"/>
                </a:cubicBezTo>
                <a:cubicBezTo>
                  <a:pt x="915" y="18628"/>
                  <a:pt x="804" y="18887"/>
                  <a:pt x="693" y="19145"/>
                </a:cubicBezTo>
                <a:cubicBezTo>
                  <a:pt x="638" y="19276"/>
                  <a:pt x="593" y="19416"/>
                  <a:pt x="541" y="19551"/>
                </a:cubicBezTo>
                <a:cubicBezTo>
                  <a:pt x="496" y="19666"/>
                  <a:pt x="454" y="19782"/>
                  <a:pt x="416" y="19901"/>
                </a:cubicBezTo>
                <a:cubicBezTo>
                  <a:pt x="367" y="20056"/>
                  <a:pt x="315" y="20211"/>
                  <a:pt x="267" y="20367"/>
                </a:cubicBezTo>
                <a:cubicBezTo>
                  <a:pt x="218" y="20518"/>
                  <a:pt x="184" y="20677"/>
                  <a:pt x="146" y="20832"/>
                </a:cubicBezTo>
                <a:cubicBezTo>
                  <a:pt x="80" y="21083"/>
                  <a:pt x="35" y="21341"/>
                  <a:pt x="0" y="21600"/>
                </a:cubicBezTo>
                <a:lnTo>
                  <a:pt x="776" y="21600"/>
                </a:lnTo>
                <a:cubicBezTo>
                  <a:pt x="773" y="21560"/>
                  <a:pt x="769" y="21516"/>
                  <a:pt x="766" y="21477"/>
                </a:cubicBezTo>
                <a:cubicBezTo>
                  <a:pt x="766" y="21493"/>
                  <a:pt x="769" y="21512"/>
                  <a:pt x="773" y="21528"/>
                </a:cubicBezTo>
                <a:cubicBezTo>
                  <a:pt x="762" y="21325"/>
                  <a:pt x="755" y="21119"/>
                  <a:pt x="766" y="20916"/>
                </a:cubicBezTo>
                <a:cubicBezTo>
                  <a:pt x="769" y="20808"/>
                  <a:pt x="773" y="20701"/>
                  <a:pt x="783" y="20593"/>
                </a:cubicBezTo>
                <a:cubicBezTo>
                  <a:pt x="797" y="20466"/>
                  <a:pt x="814" y="20339"/>
                  <a:pt x="828" y="20215"/>
                </a:cubicBezTo>
                <a:cubicBezTo>
                  <a:pt x="842" y="20100"/>
                  <a:pt x="873" y="19985"/>
                  <a:pt x="894" y="19869"/>
                </a:cubicBezTo>
                <a:cubicBezTo>
                  <a:pt x="974" y="19452"/>
                  <a:pt x="1105" y="19054"/>
                  <a:pt x="1237" y="18652"/>
                </a:cubicBezTo>
                <a:cubicBezTo>
                  <a:pt x="1324" y="18433"/>
                  <a:pt x="1407" y="18218"/>
                  <a:pt x="1504" y="18007"/>
                </a:cubicBezTo>
                <a:cubicBezTo>
                  <a:pt x="1556" y="17888"/>
                  <a:pt x="1608" y="17769"/>
                  <a:pt x="1670" y="17657"/>
                </a:cubicBezTo>
                <a:cubicBezTo>
                  <a:pt x="1740" y="17530"/>
                  <a:pt x="1805" y="17403"/>
                  <a:pt x="1875" y="17275"/>
                </a:cubicBezTo>
                <a:cubicBezTo>
                  <a:pt x="1954" y="17148"/>
                  <a:pt x="2031" y="17017"/>
                  <a:pt x="2110" y="16889"/>
                </a:cubicBezTo>
                <a:cubicBezTo>
                  <a:pt x="2190" y="16758"/>
                  <a:pt x="2284" y="16639"/>
                  <a:pt x="2374" y="16515"/>
                </a:cubicBezTo>
                <a:cubicBezTo>
                  <a:pt x="2360" y="16535"/>
                  <a:pt x="2343" y="16559"/>
                  <a:pt x="2329" y="16579"/>
                </a:cubicBezTo>
                <a:cubicBezTo>
                  <a:pt x="2408" y="16480"/>
                  <a:pt x="2485" y="16380"/>
                  <a:pt x="2564" y="16285"/>
                </a:cubicBezTo>
                <a:cubicBezTo>
                  <a:pt x="2641" y="16197"/>
                  <a:pt x="2720" y="16109"/>
                  <a:pt x="2797" y="16022"/>
                </a:cubicBezTo>
                <a:cubicBezTo>
                  <a:pt x="2873" y="15946"/>
                  <a:pt x="2946" y="15871"/>
                  <a:pt x="3022" y="15795"/>
                </a:cubicBezTo>
                <a:cubicBezTo>
                  <a:pt x="3105" y="15720"/>
                  <a:pt x="3192" y="15648"/>
                  <a:pt x="3275" y="15572"/>
                </a:cubicBezTo>
                <a:cubicBezTo>
                  <a:pt x="3351" y="15513"/>
                  <a:pt x="3427" y="15457"/>
                  <a:pt x="3504" y="15397"/>
                </a:cubicBezTo>
                <a:cubicBezTo>
                  <a:pt x="3604" y="15318"/>
                  <a:pt x="3718" y="15254"/>
                  <a:pt x="3822" y="15182"/>
                </a:cubicBezTo>
                <a:cubicBezTo>
                  <a:pt x="4023" y="15047"/>
                  <a:pt x="4238" y="14940"/>
                  <a:pt x="4446" y="14832"/>
                </a:cubicBezTo>
                <a:cubicBezTo>
                  <a:pt x="4872" y="14629"/>
                  <a:pt x="5306" y="14446"/>
                  <a:pt x="5739" y="14263"/>
                </a:cubicBezTo>
                <a:cubicBezTo>
                  <a:pt x="6196" y="14068"/>
                  <a:pt x="6657" y="13874"/>
                  <a:pt x="7101" y="13643"/>
                </a:cubicBezTo>
                <a:cubicBezTo>
                  <a:pt x="7541" y="13416"/>
                  <a:pt x="7977" y="13177"/>
                  <a:pt x="8393" y="12895"/>
                </a:cubicBezTo>
                <a:cubicBezTo>
                  <a:pt x="8844" y="12584"/>
                  <a:pt x="9284" y="12258"/>
                  <a:pt x="9703" y="11892"/>
                </a:cubicBezTo>
                <a:cubicBezTo>
                  <a:pt x="10126" y="11522"/>
                  <a:pt x="10518" y="11116"/>
                  <a:pt x="10895" y="10687"/>
                </a:cubicBezTo>
                <a:cubicBezTo>
                  <a:pt x="11079" y="10480"/>
                  <a:pt x="11252" y="10253"/>
                  <a:pt x="11419" y="10026"/>
                </a:cubicBezTo>
                <a:cubicBezTo>
                  <a:pt x="11620" y="9748"/>
                  <a:pt x="11810" y="9461"/>
                  <a:pt x="11976" y="9155"/>
                </a:cubicBezTo>
                <a:cubicBezTo>
                  <a:pt x="12070" y="8984"/>
                  <a:pt x="12157" y="8813"/>
                  <a:pt x="12236" y="8630"/>
                </a:cubicBezTo>
                <a:cubicBezTo>
                  <a:pt x="12375" y="8307"/>
                  <a:pt x="12472" y="7977"/>
                  <a:pt x="12527" y="7623"/>
                </a:cubicBezTo>
                <a:cubicBezTo>
                  <a:pt x="12576" y="7305"/>
                  <a:pt x="12576" y="6979"/>
                  <a:pt x="12555" y="6656"/>
                </a:cubicBezTo>
                <a:cubicBezTo>
                  <a:pt x="12524" y="6159"/>
                  <a:pt x="12451" y="5666"/>
                  <a:pt x="12396" y="5172"/>
                </a:cubicBezTo>
                <a:cubicBezTo>
                  <a:pt x="12378" y="4989"/>
                  <a:pt x="12365" y="4810"/>
                  <a:pt x="12365" y="4627"/>
                </a:cubicBezTo>
                <a:cubicBezTo>
                  <a:pt x="12365" y="4452"/>
                  <a:pt x="12372" y="4277"/>
                  <a:pt x="12389" y="4102"/>
                </a:cubicBezTo>
                <a:cubicBezTo>
                  <a:pt x="12420" y="3827"/>
                  <a:pt x="12489" y="3561"/>
                  <a:pt x="12576" y="3306"/>
                </a:cubicBezTo>
                <a:cubicBezTo>
                  <a:pt x="12628" y="3179"/>
                  <a:pt x="12687" y="3060"/>
                  <a:pt x="12749" y="2940"/>
                </a:cubicBezTo>
                <a:cubicBezTo>
                  <a:pt x="12784" y="2885"/>
                  <a:pt x="12819" y="2833"/>
                  <a:pt x="12853" y="2777"/>
                </a:cubicBezTo>
                <a:cubicBezTo>
                  <a:pt x="12871" y="2753"/>
                  <a:pt x="12888" y="2733"/>
                  <a:pt x="12902" y="2709"/>
                </a:cubicBezTo>
                <a:cubicBezTo>
                  <a:pt x="12909" y="2702"/>
                  <a:pt x="12919" y="2690"/>
                  <a:pt x="12926" y="2682"/>
                </a:cubicBezTo>
                <a:cubicBezTo>
                  <a:pt x="12985" y="2618"/>
                  <a:pt x="13047" y="2558"/>
                  <a:pt x="13110" y="2499"/>
                </a:cubicBezTo>
                <a:cubicBezTo>
                  <a:pt x="13207" y="2415"/>
                  <a:pt x="13307" y="2332"/>
                  <a:pt x="13404" y="2252"/>
                </a:cubicBezTo>
                <a:cubicBezTo>
                  <a:pt x="13550" y="2148"/>
                  <a:pt x="13695" y="2053"/>
                  <a:pt x="13844" y="1958"/>
                </a:cubicBezTo>
                <a:cubicBezTo>
                  <a:pt x="13976" y="1874"/>
                  <a:pt x="14111" y="1802"/>
                  <a:pt x="14246" y="1735"/>
                </a:cubicBezTo>
                <a:cubicBezTo>
                  <a:pt x="14589" y="1576"/>
                  <a:pt x="14936" y="1436"/>
                  <a:pt x="15303" y="1365"/>
                </a:cubicBezTo>
                <a:cubicBezTo>
                  <a:pt x="15494" y="1329"/>
                  <a:pt x="15684" y="1305"/>
                  <a:pt x="15879" y="1297"/>
                </a:cubicBezTo>
                <a:cubicBezTo>
                  <a:pt x="16059" y="1289"/>
                  <a:pt x="16239" y="1305"/>
                  <a:pt x="16419" y="1321"/>
                </a:cubicBezTo>
                <a:cubicBezTo>
                  <a:pt x="16516" y="1337"/>
                  <a:pt x="16613" y="1349"/>
                  <a:pt x="16710" y="1373"/>
                </a:cubicBezTo>
                <a:cubicBezTo>
                  <a:pt x="16849" y="1404"/>
                  <a:pt x="16984" y="1440"/>
                  <a:pt x="17119" y="1480"/>
                </a:cubicBezTo>
                <a:cubicBezTo>
                  <a:pt x="17334" y="1544"/>
                  <a:pt x="17552" y="1627"/>
                  <a:pt x="17757" y="1727"/>
                </a:cubicBezTo>
                <a:cubicBezTo>
                  <a:pt x="17982" y="1834"/>
                  <a:pt x="18204" y="1946"/>
                  <a:pt x="18422" y="2073"/>
                </a:cubicBezTo>
                <a:cubicBezTo>
                  <a:pt x="18651" y="2208"/>
                  <a:pt x="18873" y="2355"/>
                  <a:pt x="19091" y="2511"/>
                </a:cubicBezTo>
                <a:cubicBezTo>
                  <a:pt x="19476" y="2789"/>
                  <a:pt x="19833" y="3127"/>
                  <a:pt x="20179" y="3465"/>
                </a:cubicBezTo>
                <a:cubicBezTo>
                  <a:pt x="20352" y="3633"/>
                  <a:pt x="20519" y="3808"/>
                  <a:pt x="20692" y="3979"/>
                </a:cubicBezTo>
                <a:cubicBezTo>
                  <a:pt x="20869" y="4154"/>
                  <a:pt x="21056" y="4317"/>
                  <a:pt x="21243" y="4480"/>
                </a:cubicBezTo>
                <a:cubicBezTo>
                  <a:pt x="21319" y="4544"/>
                  <a:pt x="21402" y="4599"/>
                  <a:pt x="21482" y="4663"/>
                </a:cubicBezTo>
                <a:cubicBezTo>
                  <a:pt x="21513" y="4687"/>
                  <a:pt x="21548" y="4711"/>
                  <a:pt x="21579" y="4735"/>
                </a:cubicBezTo>
                <a:lnTo>
                  <a:pt x="21579" y="2821"/>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dirty="0"/>
          </a:p>
        </p:txBody>
      </p:sp>
      <p:sp>
        <p:nvSpPr>
          <p:cNvPr id="11" name="Slide Number Placeholder 10">
            <a:extLst>
              <a:ext uri="{FF2B5EF4-FFF2-40B4-BE49-F238E27FC236}">
                <a16:creationId xmlns:a16="http://schemas.microsoft.com/office/drawing/2014/main" id="{11E2D45E-43D5-4F05-8214-4FA80400CAB2}"/>
              </a:ext>
            </a:extLst>
          </p:cNvPr>
          <p:cNvSpPr>
            <a:spLocks noGrp="1"/>
          </p:cNvSpPr>
          <p:nvPr>
            <p:ph type="sldNum" sz="quarter" idx="12"/>
          </p:nvPr>
        </p:nvSpPr>
        <p:spPr/>
        <p:txBody>
          <a:bodyPr/>
          <a:lstStyle/>
          <a:p>
            <a:fld id="{29E298FE-CD24-8C46-983A-691BFAE2F12E}" type="slidenum">
              <a:rPr lang="fr-FR" smtClean="0"/>
              <a:t>14</a:t>
            </a:fld>
            <a:endParaRPr lang="fr-FR" dirty="0"/>
          </a:p>
        </p:txBody>
      </p:sp>
    </p:spTree>
    <p:extLst>
      <p:ext uri="{BB962C8B-B14F-4D97-AF65-F5344CB8AC3E}">
        <p14:creationId xmlns:p14="http://schemas.microsoft.com/office/powerpoint/2010/main" val="2014754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عنصر نائب للصورة 8">
            <a:extLst>
              <a:ext uri="{FF2B5EF4-FFF2-40B4-BE49-F238E27FC236}">
                <a16:creationId xmlns:a16="http://schemas.microsoft.com/office/drawing/2014/main" id="{147EC9A9-0F2B-431A-91B0-952F5604CAAE}"/>
              </a:ext>
            </a:extLst>
          </p:cNvPr>
          <p:cNvPicPr>
            <a:picLocks noGrp="1" noChangeAspect="1"/>
          </p:cNvPicPr>
          <p:nvPr>
            <p:ph type="pic" sz="quarter" idx="13"/>
          </p:nvPr>
        </p:nvPicPr>
        <p:blipFill>
          <a:blip r:embed="rId2"/>
          <a:srcRect t="4771" b="4771"/>
          <a:stretch>
            <a:fillRect/>
          </a:stretch>
        </p:blipFill>
        <p:spPr/>
      </p:pic>
      <p:sp>
        <p:nvSpPr>
          <p:cNvPr id="5" name="عنصر نائب لرقم الشريحة 4">
            <a:extLst>
              <a:ext uri="{FF2B5EF4-FFF2-40B4-BE49-F238E27FC236}">
                <a16:creationId xmlns:a16="http://schemas.microsoft.com/office/drawing/2014/main" id="{E6C3DA08-EDBB-4364-AC45-9225D1892B38}"/>
              </a:ext>
            </a:extLst>
          </p:cNvPr>
          <p:cNvSpPr>
            <a:spLocks noGrp="1"/>
          </p:cNvSpPr>
          <p:nvPr>
            <p:ph type="sldNum" sz="quarter" idx="12"/>
          </p:nvPr>
        </p:nvSpPr>
        <p:spPr/>
        <p:txBody>
          <a:bodyPr/>
          <a:lstStyle/>
          <a:p>
            <a:fld id="{29E298FE-CD24-8C46-983A-691BFAE2F12E}" type="slidenum">
              <a:rPr lang="fr-FR" smtClean="0"/>
              <a:t>15</a:t>
            </a:fld>
            <a:endParaRPr lang="fr-FR" dirty="0"/>
          </a:p>
        </p:txBody>
      </p:sp>
      <p:sp>
        <p:nvSpPr>
          <p:cNvPr id="6" name="عنوان 5">
            <a:extLst>
              <a:ext uri="{FF2B5EF4-FFF2-40B4-BE49-F238E27FC236}">
                <a16:creationId xmlns:a16="http://schemas.microsoft.com/office/drawing/2014/main" id="{999386DF-38B0-4D03-8572-8D8406E0FB29}"/>
              </a:ext>
            </a:extLst>
          </p:cNvPr>
          <p:cNvSpPr>
            <a:spLocks noGrp="1"/>
          </p:cNvSpPr>
          <p:nvPr>
            <p:ph type="title"/>
          </p:nvPr>
        </p:nvSpPr>
        <p:spPr>
          <a:xfrm>
            <a:off x="-66675" y="1218405"/>
            <a:ext cx="7324725" cy="1325563"/>
          </a:xfrm>
        </p:spPr>
        <p:txBody>
          <a:bodyPr>
            <a:noAutofit/>
          </a:bodyPr>
          <a:lstStyle/>
          <a:p>
            <a:r>
              <a:rPr lang="en-US" sz="6000" noProof="1">
                <a:latin typeface="Forte" panose="03060902040502070203" pitchFamily="66" charset="0"/>
                <a:cs typeface="Arabic Typesetting" panose="03020402040406030203" pitchFamily="66" charset="-78"/>
              </a:rPr>
              <a:t>Project </a:t>
            </a:r>
            <a:r>
              <a:rPr lang="en-US"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Forte" panose="03060902040502070203" pitchFamily="66" charset="0"/>
              </a:rPr>
              <a:t>Presented By :</a:t>
            </a:r>
            <a:br>
              <a:rPr lang="en-US"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Forte" panose="03060902040502070203" pitchFamily="66" charset="0"/>
              </a:rPr>
            </a:br>
            <a:endParaRPr lang="en-US" sz="6000" dirty="0"/>
          </a:p>
        </p:txBody>
      </p:sp>
      <p:sp>
        <p:nvSpPr>
          <p:cNvPr id="7" name="عنصر نائب للمحتوى 6">
            <a:extLst>
              <a:ext uri="{FF2B5EF4-FFF2-40B4-BE49-F238E27FC236}">
                <a16:creationId xmlns:a16="http://schemas.microsoft.com/office/drawing/2014/main" id="{4E32C0C7-5EA0-4243-B070-C42FF440C019}"/>
              </a:ext>
            </a:extLst>
          </p:cNvPr>
          <p:cNvSpPr>
            <a:spLocks noGrp="1"/>
          </p:cNvSpPr>
          <p:nvPr>
            <p:ph idx="1"/>
          </p:nvPr>
        </p:nvSpPr>
        <p:spPr>
          <a:xfrm>
            <a:off x="1920240" y="2146299"/>
            <a:ext cx="6690360" cy="4351338"/>
          </a:xfrm>
        </p:spPr>
        <p:txBody>
          <a:bodyPr>
            <a:normAutofit/>
          </a:bodyPr>
          <a:lstStyle/>
          <a:p>
            <a:r>
              <a:rPr lang="en-US" sz="4400" b="1" dirty="0">
                <a:solidFill>
                  <a:schemeClr val="bg1"/>
                </a:solidFill>
                <a:latin typeface="Forte" panose="03060902040502070203" pitchFamily="66" charset="0"/>
                <a:cs typeface="DecoType Naskh Swashes" panose="02010400000000000000" pitchFamily="2" charset="-78"/>
              </a:rPr>
              <a:t>.Mohammed AL:Bareda</a:t>
            </a:r>
          </a:p>
          <a:p>
            <a:endParaRPr lang="en-US" sz="4400" b="1" dirty="0">
              <a:ln w="9525">
                <a:solidFill>
                  <a:schemeClr val="bg1"/>
                </a:solidFill>
                <a:prstDash val="solid"/>
              </a:ln>
              <a:solidFill>
                <a:schemeClr val="bg1"/>
              </a:solidFill>
              <a:effectLst>
                <a:outerShdw blurRad="12700" dist="38100" dir="2700000" algn="tl" rotWithShape="0">
                  <a:schemeClr val="bg1">
                    <a:lumMod val="50000"/>
                  </a:schemeClr>
                </a:outerShdw>
              </a:effectLst>
              <a:latin typeface="Forte" panose="03060902040502070203" pitchFamily="66" charset="0"/>
            </a:endParaRPr>
          </a:p>
          <a:p>
            <a:r>
              <a:rPr lang="en-US" sz="4400" b="1" dirty="0">
                <a:ln w="9525">
                  <a:solidFill>
                    <a:schemeClr val="bg1"/>
                  </a:solidFill>
                  <a:prstDash val="solid"/>
                </a:ln>
                <a:solidFill>
                  <a:schemeClr val="bg1"/>
                </a:solidFill>
                <a:effectLst>
                  <a:outerShdw blurRad="12700" dist="38100" dir="2700000" algn="tl" rotWithShape="0">
                    <a:schemeClr val="bg1">
                      <a:lumMod val="50000"/>
                    </a:schemeClr>
                  </a:outerShdw>
                </a:effectLst>
                <a:latin typeface="Forte" panose="03060902040502070203" pitchFamily="66" charset="0"/>
              </a:rPr>
              <a:t>Ibrahim Dhia’a AL:sulwi</a:t>
            </a:r>
            <a:endParaRPr lang="en-US" sz="4400" dirty="0">
              <a:solidFill>
                <a:schemeClr val="bg1"/>
              </a:solidFill>
            </a:endParaRPr>
          </a:p>
          <a:p>
            <a:endParaRPr lang="en-US" sz="4400" dirty="0"/>
          </a:p>
        </p:txBody>
      </p:sp>
    </p:spTree>
    <p:extLst>
      <p:ext uri="{BB962C8B-B14F-4D97-AF65-F5344CB8AC3E}">
        <p14:creationId xmlns:p14="http://schemas.microsoft.com/office/powerpoint/2010/main" val="190159339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22411FF6-C21C-4244-82CB-EC6B02D35EE0}"/>
              </a:ext>
            </a:extLst>
          </p:cNvPr>
          <p:cNvPicPr>
            <a:picLocks noGrp="1" noChangeAspect="1"/>
          </p:cNvPicPr>
          <p:nvPr>
            <p:ph type="pic" sz="quarter" idx="13"/>
          </p:nvPr>
        </p:nvPicPr>
        <p:blipFill>
          <a:blip r:embed="rId3"/>
          <a:srcRect l="40" r="40"/>
          <a:stretch>
            <a:fillRect/>
          </a:stretch>
        </p:blipFill>
        <p:spPr/>
      </p:pic>
      <p:sp>
        <p:nvSpPr>
          <p:cNvPr id="4" name="Content Placeholder 3">
            <a:extLst>
              <a:ext uri="{FF2B5EF4-FFF2-40B4-BE49-F238E27FC236}">
                <a16:creationId xmlns:a16="http://schemas.microsoft.com/office/drawing/2014/main" id="{F56177CE-9945-6E46-90AE-B8E2DF455D92}"/>
              </a:ext>
            </a:extLst>
          </p:cNvPr>
          <p:cNvSpPr>
            <a:spLocks noGrp="1"/>
          </p:cNvSpPr>
          <p:nvPr>
            <p:ph idx="1"/>
          </p:nvPr>
        </p:nvSpPr>
        <p:spPr>
          <a:xfrm>
            <a:off x="2672179" y="2370337"/>
            <a:ext cx="9519820" cy="4086447"/>
          </a:xfrm>
        </p:spPr>
        <p:txBody>
          <a:bodyPr>
            <a:normAutofit fontScale="92500" lnSpcReduction="20000"/>
          </a:bodyPr>
          <a:lstStyle/>
          <a:p>
            <a:r>
              <a:rPr lang="en-US" b="1" noProof="1"/>
              <a:t> A good variable name should describe the variable’s purpose and its type. Writing your code with great names, at best, makes it read like prose. And remember that code is more often read than written, so code must be easy to read and understand. Naming variables with names that convey information about the variable’s type is crucial in untyped languages and beneficial in typed languages because modern typed languages use automatic type deduction, and you won’t always see the actual variable type. But when the variable’s name tells its type, it does not matter if the type name is not visible.If a variable name is 20 or more characters long, consider making it shorter. Try to abbreviate one or more words in the variable name, but only use meaningful and well-known abbreviations. If such abbreviations don’t exist, then don’t abbreviate at all. For example, if you have a variable named</a:t>
            </a:r>
          </a:p>
        </p:txBody>
      </p:sp>
      <p:sp>
        <p:nvSpPr>
          <p:cNvPr id="5" name="Shape">
            <a:extLst>
              <a:ext uri="{FF2B5EF4-FFF2-40B4-BE49-F238E27FC236}">
                <a16:creationId xmlns:a16="http://schemas.microsoft.com/office/drawing/2014/main" id="{3AFD0A14-555F-C648-BC0D-DFABD5188DDC}"/>
              </a:ext>
            </a:extLst>
          </p:cNvPr>
          <p:cNvSpPr/>
          <p:nvPr/>
        </p:nvSpPr>
        <p:spPr>
          <a:xfrm>
            <a:off x="1" y="1"/>
            <a:ext cx="8153399" cy="4490648"/>
          </a:xfrm>
          <a:custGeom>
            <a:avLst/>
            <a:gdLst/>
            <a:ahLst/>
            <a:cxnLst>
              <a:cxn ang="0">
                <a:pos x="wd2" y="hd2"/>
              </a:cxn>
              <a:cxn ang="5400000">
                <a:pos x="wd2" y="hd2"/>
              </a:cxn>
              <a:cxn ang="10800000">
                <a:pos x="wd2" y="hd2"/>
              </a:cxn>
              <a:cxn ang="16200000">
                <a:pos x="wd2" y="hd2"/>
              </a:cxn>
            </a:cxnLst>
            <a:rect l="0" t="0" r="r" b="b"/>
            <a:pathLst>
              <a:path w="21600" h="21600" extrusionOk="0">
                <a:moveTo>
                  <a:pt x="3" y="21600"/>
                </a:moveTo>
                <a:cubicBezTo>
                  <a:pt x="354" y="21421"/>
                  <a:pt x="697" y="21216"/>
                  <a:pt x="1040" y="20977"/>
                </a:cubicBezTo>
                <a:cubicBezTo>
                  <a:pt x="1743" y="20484"/>
                  <a:pt x="2427" y="19831"/>
                  <a:pt x="3047" y="19058"/>
                </a:cubicBezTo>
                <a:cubicBezTo>
                  <a:pt x="3747" y="18186"/>
                  <a:pt x="4395" y="17194"/>
                  <a:pt x="4988" y="16093"/>
                </a:cubicBezTo>
                <a:cubicBezTo>
                  <a:pt x="5515" y="15111"/>
                  <a:pt x="6017" y="14089"/>
                  <a:pt x="6527" y="13083"/>
                </a:cubicBezTo>
                <a:cubicBezTo>
                  <a:pt x="6569" y="12998"/>
                  <a:pt x="6613" y="12918"/>
                  <a:pt x="6654" y="12833"/>
                </a:cubicBezTo>
                <a:cubicBezTo>
                  <a:pt x="6805" y="12549"/>
                  <a:pt x="6958" y="12265"/>
                  <a:pt x="7115" y="11986"/>
                </a:cubicBezTo>
                <a:cubicBezTo>
                  <a:pt x="7238" y="11787"/>
                  <a:pt x="7362" y="11592"/>
                  <a:pt x="7488" y="11398"/>
                </a:cubicBezTo>
                <a:cubicBezTo>
                  <a:pt x="7568" y="11293"/>
                  <a:pt x="7647" y="11184"/>
                  <a:pt x="7727" y="11079"/>
                </a:cubicBezTo>
                <a:cubicBezTo>
                  <a:pt x="7966" y="10805"/>
                  <a:pt x="8210" y="10546"/>
                  <a:pt x="8465" y="10327"/>
                </a:cubicBezTo>
                <a:cubicBezTo>
                  <a:pt x="8959" y="9968"/>
                  <a:pt x="9489" y="9753"/>
                  <a:pt x="10022" y="9684"/>
                </a:cubicBezTo>
                <a:cubicBezTo>
                  <a:pt x="10379" y="9639"/>
                  <a:pt x="10733" y="9614"/>
                  <a:pt x="11092" y="9604"/>
                </a:cubicBezTo>
                <a:cubicBezTo>
                  <a:pt x="11419" y="9594"/>
                  <a:pt x="11743" y="9594"/>
                  <a:pt x="12070" y="9589"/>
                </a:cubicBezTo>
                <a:cubicBezTo>
                  <a:pt x="12418" y="9579"/>
                  <a:pt x="12767" y="9524"/>
                  <a:pt x="13113" y="9474"/>
                </a:cubicBezTo>
                <a:cubicBezTo>
                  <a:pt x="13453" y="9424"/>
                  <a:pt x="13788" y="9305"/>
                  <a:pt x="14120" y="9180"/>
                </a:cubicBezTo>
                <a:cubicBezTo>
                  <a:pt x="14482" y="9046"/>
                  <a:pt x="14842" y="8871"/>
                  <a:pt x="15193" y="8662"/>
                </a:cubicBezTo>
                <a:cubicBezTo>
                  <a:pt x="16168" y="8084"/>
                  <a:pt x="17098" y="7232"/>
                  <a:pt x="17952" y="6215"/>
                </a:cubicBezTo>
                <a:cubicBezTo>
                  <a:pt x="18402" y="5682"/>
                  <a:pt x="18825" y="5093"/>
                  <a:pt x="19242" y="4475"/>
                </a:cubicBezTo>
                <a:cubicBezTo>
                  <a:pt x="19412" y="4221"/>
                  <a:pt x="19574" y="3957"/>
                  <a:pt x="19733" y="3688"/>
                </a:cubicBezTo>
                <a:cubicBezTo>
                  <a:pt x="19879" y="3444"/>
                  <a:pt x="20030" y="3200"/>
                  <a:pt x="20167" y="2935"/>
                </a:cubicBezTo>
                <a:cubicBezTo>
                  <a:pt x="20324" y="2641"/>
                  <a:pt x="20480" y="2342"/>
                  <a:pt x="20634" y="2048"/>
                </a:cubicBezTo>
                <a:cubicBezTo>
                  <a:pt x="20763" y="1804"/>
                  <a:pt x="20892" y="1565"/>
                  <a:pt x="21010" y="1311"/>
                </a:cubicBezTo>
                <a:cubicBezTo>
                  <a:pt x="21164" y="977"/>
                  <a:pt x="21317" y="638"/>
                  <a:pt x="21468" y="299"/>
                </a:cubicBezTo>
                <a:cubicBezTo>
                  <a:pt x="21512" y="199"/>
                  <a:pt x="21556" y="100"/>
                  <a:pt x="21600" y="0"/>
                </a:cubicBezTo>
                <a:lnTo>
                  <a:pt x="21312" y="0"/>
                </a:lnTo>
                <a:cubicBezTo>
                  <a:pt x="21207" y="224"/>
                  <a:pt x="21100" y="449"/>
                  <a:pt x="20991" y="668"/>
                </a:cubicBezTo>
                <a:cubicBezTo>
                  <a:pt x="20859" y="932"/>
                  <a:pt x="20727" y="1191"/>
                  <a:pt x="20598" y="1455"/>
                </a:cubicBezTo>
                <a:cubicBezTo>
                  <a:pt x="20414" y="1774"/>
                  <a:pt x="20230" y="2098"/>
                  <a:pt x="20046" y="2417"/>
                </a:cubicBezTo>
                <a:cubicBezTo>
                  <a:pt x="19937" y="2592"/>
                  <a:pt x="19827" y="2766"/>
                  <a:pt x="19714" y="2935"/>
                </a:cubicBezTo>
                <a:cubicBezTo>
                  <a:pt x="19528" y="3205"/>
                  <a:pt x="19335" y="3459"/>
                  <a:pt x="19141" y="3703"/>
                </a:cubicBezTo>
                <a:cubicBezTo>
                  <a:pt x="18789" y="4112"/>
                  <a:pt x="18424" y="4475"/>
                  <a:pt x="18043" y="4789"/>
                </a:cubicBezTo>
                <a:cubicBezTo>
                  <a:pt x="17691" y="5064"/>
                  <a:pt x="17334" y="5298"/>
                  <a:pt x="16967" y="5492"/>
                </a:cubicBezTo>
                <a:cubicBezTo>
                  <a:pt x="16714" y="5622"/>
                  <a:pt x="16461" y="5711"/>
                  <a:pt x="16203" y="5796"/>
                </a:cubicBezTo>
                <a:cubicBezTo>
                  <a:pt x="16080" y="5836"/>
                  <a:pt x="15954" y="5881"/>
                  <a:pt x="15830" y="5906"/>
                </a:cubicBezTo>
                <a:cubicBezTo>
                  <a:pt x="15660" y="5941"/>
                  <a:pt x="15490" y="6001"/>
                  <a:pt x="15317" y="6011"/>
                </a:cubicBezTo>
                <a:cubicBezTo>
                  <a:pt x="14974" y="6040"/>
                  <a:pt x="14633" y="6050"/>
                  <a:pt x="14290" y="6050"/>
                </a:cubicBezTo>
                <a:cubicBezTo>
                  <a:pt x="13972" y="6045"/>
                  <a:pt x="13653" y="6025"/>
                  <a:pt x="13335" y="6016"/>
                </a:cubicBezTo>
                <a:cubicBezTo>
                  <a:pt x="13028" y="6006"/>
                  <a:pt x="12715" y="6001"/>
                  <a:pt x="12407" y="6030"/>
                </a:cubicBezTo>
                <a:cubicBezTo>
                  <a:pt x="12234" y="6045"/>
                  <a:pt x="12061" y="6065"/>
                  <a:pt x="11891" y="6095"/>
                </a:cubicBezTo>
                <a:cubicBezTo>
                  <a:pt x="11702" y="6130"/>
                  <a:pt x="11521" y="6180"/>
                  <a:pt x="11334" y="6235"/>
                </a:cubicBezTo>
                <a:cubicBezTo>
                  <a:pt x="10974" y="6344"/>
                  <a:pt x="10620" y="6569"/>
                  <a:pt x="10285" y="6828"/>
                </a:cubicBezTo>
                <a:cubicBezTo>
                  <a:pt x="9937" y="7097"/>
                  <a:pt x="9607" y="7406"/>
                  <a:pt x="9286" y="7760"/>
                </a:cubicBezTo>
                <a:cubicBezTo>
                  <a:pt x="8938" y="8144"/>
                  <a:pt x="8600" y="8567"/>
                  <a:pt x="8276" y="9016"/>
                </a:cubicBezTo>
                <a:cubicBezTo>
                  <a:pt x="7068" y="10685"/>
                  <a:pt x="6047" y="12729"/>
                  <a:pt x="5023" y="14752"/>
                </a:cubicBezTo>
                <a:cubicBezTo>
                  <a:pt x="4809" y="15161"/>
                  <a:pt x="4592" y="15565"/>
                  <a:pt x="4370" y="15958"/>
                </a:cubicBezTo>
                <a:cubicBezTo>
                  <a:pt x="4318" y="16043"/>
                  <a:pt x="4266" y="16128"/>
                  <a:pt x="4213" y="16212"/>
                </a:cubicBezTo>
                <a:cubicBezTo>
                  <a:pt x="4071" y="16417"/>
                  <a:pt x="3925" y="16616"/>
                  <a:pt x="3780" y="16811"/>
                </a:cubicBezTo>
                <a:cubicBezTo>
                  <a:pt x="3654" y="16955"/>
                  <a:pt x="3527" y="17100"/>
                  <a:pt x="3398" y="17229"/>
                </a:cubicBezTo>
                <a:cubicBezTo>
                  <a:pt x="3231" y="17399"/>
                  <a:pt x="3061" y="17553"/>
                  <a:pt x="2888" y="17703"/>
                </a:cubicBezTo>
                <a:cubicBezTo>
                  <a:pt x="2723" y="17822"/>
                  <a:pt x="2556" y="17937"/>
                  <a:pt x="2385" y="18037"/>
                </a:cubicBezTo>
                <a:cubicBezTo>
                  <a:pt x="2190" y="18151"/>
                  <a:pt x="1987" y="18266"/>
                  <a:pt x="1784" y="18321"/>
                </a:cubicBezTo>
                <a:cubicBezTo>
                  <a:pt x="1674" y="18351"/>
                  <a:pt x="1562" y="18380"/>
                  <a:pt x="1452" y="18405"/>
                </a:cubicBezTo>
                <a:cubicBezTo>
                  <a:pt x="1211" y="18470"/>
                  <a:pt x="966" y="18435"/>
                  <a:pt x="722" y="18435"/>
                </a:cubicBezTo>
                <a:cubicBezTo>
                  <a:pt x="576" y="18435"/>
                  <a:pt x="431" y="18425"/>
                  <a:pt x="288" y="18415"/>
                </a:cubicBezTo>
                <a:cubicBezTo>
                  <a:pt x="214" y="18430"/>
                  <a:pt x="137" y="18440"/>
                  <a:pt x="60" y="18445"/>
                </a:cubicBezTo>
                <a:cubicBezTo>
                  <a:pt x="41" y="18455"/>
                  <a:pt x="19" y="18465"/>
                  <a:pt x="0" y="18470"/>
                </a:cubicBezTo>
                <a:lnTo>
                  <a:pt x="0" y="21600"/>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dirty="0"/>
          </a:p>
        </p:txBody>
      </p:sp>
      <p:grpSp>
        <p:nvGrpSpPr>
          <p:cNvPr id="10" name="Group 9">
            <a:extLst>
              <a:ext uri="{FF2B5EF4-FFF2-40B4-BE49-F238E27FC236}">
                <a16:creationId xmlns:a16="http://schemas.microsoft.com/office/drawing/2014/main" id="{0DB8A976-8532-134A-840D-EDC5B5D3C4C2}"/>
              </a:ext>
            </a:extLst>
          </p:cNvPr>
          <p:cNvGrpSpPr/>
          <p:nvPr/>
        </p:nvGrpSpPr>
        <p:grpSpPr>
          <a:xfrm rot="16200000">
            <a:off x="-224791" y="2039494"/>
            <a:ext cx="1993266" cy="975995"/>
            <a:chOff x="5143500" y="6261100"/>
            <a:chExt cx="1993266" cy="975995"/>
          </a:xfrm>
        </p:grpSpPr>
        <p:sp>
          <p:nvSpPr>
            <p:cNvPr id="11" name="Shape">
              <a:extLst>
                <a:ext uri="{FF2B5EF4-FFF2-40B4-BE49-F238E27FC236}">
                  <a16:creationId xmlns:a16="http://schemas.microsoft.com/office/drawing/2014/main" id="{726C5765-261E-3345-AC91-590B106A25F5}"/>
                </a:ext>
              </a:extLst>
            </p:cNvPr>
            <p:cNvSpPr/>
            <p:nvPr/>
          </p:nvSpPr>
          <p:spPr>
            <a:xfrm>
              <a:off x="5257799" y="6502399"/>
              <a:ext cx="1878967" cy="734696"/>
            </a:xfrm>
            <a:custGeom>
              <a:avLst/>
              <a:gdLst/>
              <a:ahLst/>
              <a:cxnLst>
                <a:cxn ang="0">
                  <a:pos x="wd2" y="hd2"/>
                </a:cxn>
                <a:cxn ang="5400000">
                  <a:pos x="wd2" y="hd2"/>
                </a:cxn>
                <a:cxn ang="10800000">
                  <a:pos x="wd2" y="hd2"/>
                </a:cxn>
                <a:cxn ang="16200000">
                  <a:pos x="wd2" y="hd2"/>
                </a:cxn>
              </a:cxnLst>
              <a:rect l="0" t="0" r="r" b="b"/>
              <a:pathLst>
                <a:path w="21192" h="20586" extrusionOk="0">
                  <a:moveTo>
                    <a:pt x="612" y="19065"/>
                  </a:moveTo>
                  <a:lnTo>
                    <a:pt x="612" y="19065"/>
                  </a:lnTo>
                  <a:cubicBezTo>
                    <a:pt x="-204" y="17036"/>
                    <a:pt x="-204" y="13798"/>
                    <a:pt x="612" y="11770"/>
                  </a:cubicBezTo>
                  <a:lnTo>
                    <a:pt x="3477" y="4653"/>
                  </a:lnTo>
                  <a:cubicBezTo>
                    <a:pt x="4465" y="2197"/>
                    <a:pt x="5769" y="632"/>
                    <a:pt x="7158" y="454"/>
                  </a:cubicBezTo>
                  <a:cubicBezTo>
                    <a:pt x="8763" y="240"/>
                    <a:pt x="10281" y="1664"/>
                    <a:pt x="11412" y="4475"/>
                  </a:cubicBezTo>
                  <a:lnTo>
                    <a:pt x="12945" y="8282"/>
                  </a:lnTo>
                  <a:cubicBezTo>
                    <a:pt x="13489" y="9635"/>
                    <a:pt x="14377" y="9635"/>
                    <a:pt x="14922" y="8282"/>
                  </a:cubicBezTo>
                  <a:lnTo>
                    <a:pt x="17643" y="1521"/>
                  </a:lnTo>
                  <a:cubicBezTo>
                    <a:pt x="18460" y="-507"/>
                    <a:pt x="19763" y="-507"/>
                    <a:pt x="20580" y="1521"/>
                  </a:cubicBezTo>
                  <a:lnTo>
                    <a:pt x="20580" y="1521"/>
                  </a:lnTo>
                  <a:cubicBezTo>
                    <a:pt x="21396" y="3550"/>
                    <a:pt x="21396" y="6788"/>
                    <a:pt x="20580" y="8816"/>
                  </a:cubicBezTo>
                  <a:lnTo>
                    <a:pt x="17915" y="15399"/>
                  </a:lnTo>
                  <a:cubicBezTo>
                    <a:pt x="16927" y="17855"/>
                    <a:pt x="15624" y="19421"/>
                    <a:pt x="14234" y="19598"/>
                  </a:cubicBezTo>
                  <a:cubicBezTo>
                    <a:pt x="12630" y="19812"/>
                    <a:pt x="11112" y="18389"/>
                    <a:pt x="9980" y="15577"/>
                  </a:cubicBezTo>
                  <a:lnTo>
                    <a:pt x="8462" y="11770"/>
                  </a:lnTo>
                  <a:cubicBezTo>
                    <a:pt x="8190" y="11094"/>
                    <a:pt x="7817" y="10702"/>
                    <a:pt x="7416" y="10738"/>
                  </a:cubicBezTo>
                  <a:cubicBezTo>
                    <a:pt x="7044" y="10773"/>
                    <a:pt x="6700" y="11200"/>
                    <a:pt x="6442" y="11841"/>
                  </a:cubicBezTo>
                  <a:lnTo>
                    <a:pt x="3534" y="19065"/>
                  </a:lnTo>
                  <a:cubicBezTo>
                    <a:pt x="2732" y="21093"/>
                    <a:pt x="1415" y="21093"/>
                    <a:pt x="612" y="19065"/>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dirty="0"/>
            </a:p>
          </p:txBody>
        </p:sp>
        <p:sp>
          <p:nvSpPr>
            <p:cNvPr id="12" name="Shape">
              <a:extLst>
                <a:ext uri="{FF2B5EF4-FFF2-40B4-BE49-F238E27FC236}">
                  <a16:creationId xmlns:a16="http://schemas.microsoft.com/office/drawing/2014/main" id="{65049892-A346-7540-A8A5-EDADD1DD460C}"/>
                </a:ext>
              </a:extLst>
            </p:cNvPr>
            <p:cNvSpPr/>
            <p:nvPr/>
          </p:nvSpPr>
          <p:spPr>
            <a:xfrm>
              <a:off x="5143500" y="6261100"/>
              <a:ext cx="1902461" cy="758191"/>
            </a:xfrm>
            <a:custGeom>
              <a:avLst/>
              <a:gdLst/>
              <a:ahLst/>
              <a:cxnLst>
                <a:cxn ang="0">
                  <a:pos x="wd2" y="hd2"/>
                </a:cxn>
                <a:cxn ang="5400000">
                  <a:pos x="wd2" y="hd2"/>
                </a:cxn>
                <a:cxn ang="10800000">
                  <a:pos x="wd2" y="hd2"/>
                </a:cxn>
                <a:cxn ang="16200000">
                  <a:pos x="wd2" y="hd2"/>
                </a:cxn>
              </a:cxnLst>
              <a:rect l="0" t="0" r="r" b="b"/>
              <a:pathLst>
                <a:path w="21176" h="21600" extrusionOk="0">
                  <a:moveTo>
                    <a:pt x="2191" y="21600"/>
                  </a:moveTo>
                  <a:cubicBezTo>
                    <a:pt x="1626" y="21600"/>
                    <a:pt x="1074" y="21057"/>
                    <a:pt x="636" y="19972"/>
                  </a:cubicBezTo>
                  <a:cubicBezTo>
                    <a:pt x="-212" y="17801"/>
                    <a:pt x="-212" y="14219"/>
                    <a:pt x="636" y="12048"/>
                  </a:cubicBezTo>
                  <a:lnTo>
                    <a:pt x="3463" y="4812"/>
                  </a:lnTo>
                  <a:cubicBezTo>
                    <a:pt x="4495" y="2171"/>
                    <a:pt x="5810" y="615"/>
                    <a:pt x="7181" y="434"/>
                  </a:cubicBezTo>
                  <a:cubicBezTo>
                    <a:pt x="8807" y="181"/>
                    <a:pt x="10334" y="1700"/>
                    <a:pt x="11479" y="4631"/>
                  </a:cubicBezTo>
                  <a:lnTo>
                    <a:pt x="12991" y="8503"/>
                  </a:lnTo>
                  <a:cubicBezTo>
                    <a:pt x="13231" y="9118"/>
                    <a:pt x="13542" y="9443"/>
                    <a:pt x="13868" y="9443"/>
                  </a:cubicBezTo>
                  <a:cubicBezTo>
                    <a:pt x="14193" y="9443"/>
                    <a:pt x="14518" y="9118"/>
                    <a:pt x="14744" y="8503"/>
                  </a:cubicBezTo>
                  <a:lnTo>
                    <a:pt x="17430" y="1628"/>
                  </a:lnTo>
                  <a:cubicBezTo>
                    <a:pt x="17840" y="579"/>
                    <a:pt x="18391" y="0"/>
                    <a:pt x="18985" y="0"/>
                  </a:cubicBezTo>
                  <a:cubicBezTo>
                    <a:pt x="19564" y="0"/>
                    <a:pt x="20116" y="579"/>
                    <a:pt x="20540" y="1628"/>
                  </a:cubicBezTo>
                  <a:cubicBezTo>
                    <a:pt x="21388" y="3799"/>
                    <a:pt x="21388" y="7381"/>
                    <a:pt x="20540" y="9552"/>
                  </a:cubicBezTo>
                  <a:lnTo>
                    <a:pt x="17939" y="16209"/>
                  </a:lnTo>
                  <a:cubicBezTo>
                    <a:pt x="16907" y="18850"/>
                    <a:pt x="15592" y="20406"/>
                    <a:pt x="14221" y="20587"/>
                  </a:cubicBezTo>
                  <a:cubicBezTo>
                    <a:pt x="12595" y="20840"/>
                    <a:pt x="11069" y="19321"/>
                    <a:pt x="9924" y="16390"/>
                  </a:cubicBezTo>
                  <a:lnTo>
                    <a:pt x="8411" y="12519"/>
                  </a:lnTo>
                  <a:cubicBezTo>
                    <a:pt x="8171" y="11904"/>
                    <a:pt x="7831" y="11542"/>
                    <a:pt x="7492" y="11578"/>
                  </a:cubicBezTo>
                  <a:cubicBezTo>
                    <a:pt x="7181" y="11614"/>
                    <a:pt x="6870" y="11976"/>
                    <a:pt x="6630" y="12591"/>
                  </a:cubicBezTo>
                  <a:lnTo>
                    <a:pt x="3760" y="19936"/>
                  </a:lnTo>
                  <a:cubicBezTo>
                    <a:pt x="3322" y="21057"/>
                    <a:pt x="2757" y="21600"/>
                    <a:pt x="2191" y="21600"/>
                  </a:cubicBezTo>
                  <a:close/>
                  <a:moveTo>
                    <a:pt x="7535" y="1085"/>
                  </a:moveTo>
                  <a:cubicBezTo>
                    <a:pt x="7436" y="1085"/>
                    <a:pt x="7323" y="1085"/>
                    <a:pt x="7224" y="1122"/>
                  </a:cubicBezTo>
                  <a:cubicBezTo>
                    <a:pt x="5923" y="1303"/>
                    <a:pt x="4665" y="2786"/>
                    <a:pt x="3690" y="5282"/>
                  </a:cubicBezTo>
                  <a:lnTo>
                    <a:pt x="862" y="12519"/>
                  </a:lnTo>
                  <a:cubicBezTo>
                    <a:pt x="113" y="14436"/>
                    <a:pt x="113" y="17512"/>
                    <a:pt x="862" y="19429"/>
                  </a:cubicBezTo>
                  <a:cubicBezTo>
                    <a:pt x="1612" y="21347"/>
                    <a:pt x="2813" y="21347"/>
                    <a:pt x="3562" y="19429"/>
                  </a:cubicBezTo>
                  <a:lnTo>
                    <a:pt x="6432" y="12084"/>
                  </a:lnTo>
                  <a:cubicBezTo>
                    <a:pt x="6729" y="11325"/>
                    <a:pt x="7096" y="10890"/>
                    <a:pt x="7492" y="10854"/>
                  </a:cubicBezTo>
                  <a:cubicBezTo>
                    <a:pt x="7916" y="10818"/>
                    <a:pt x="8326" y="11216"/>
                    <a:pt x="8623" y="11976"/>
                  </a:cubicBezTo>
                  <a:lnTo>
                    <a:pt x="10136" y="15847"/>
                  </a:lnTo>
                  <a:cubicBezTo>
                    <a:pt x="11224" y="18633"/>
                    <a:pt x="12680" y="20044"/>
                    <a:pt x="14221" y="19827"/>
                  </a:cubicBezTo>
                  <a:cubicBezTo>
                    <a:pt x="15522" y="19646"/>
                    <a:pt x="16780" y="18163"/>
                    <a:pt x="17755" y="15666"/>
                  </a:cubicBezTo>
                  <a:lnTo>
                    <a:pt x="20356" y="9009"/>
                  </a:lnTo>
                  <a:cubicBezTo>
                    <a:pt x="21105" y="7091"/>
                    <a:pt x="21105" y="4016"/>
                    <a:pt x="20356" y="2098"/>
                  </a:cubicBezTo>
                  <a:cubicBezTo>
                    <a:pt x="20003" y="1194"/>
                    <a:pt x="19522" y="651"/>
                    <a:pt x="19013" y="651"/>
                  </a:cubicBezTo>
                  <a:cubicBezTo>
                    <a:pt x="18504" y="651"/>
                    <a:pt x="18024" y="1158"/>
                    <a:pt x="17670" y="2098"/>
                  </a:cubicBezTo>
                  <a:lnTo>
                    <a:pt x="14984" y="8973"/>
                  </a:lnTo>
                  <a:cubicBezTo>
                    <a:pt x="14702" y="9696"/>
                    <a:pt x="14320" y="10131"/>
                    <a:pt x="13910" y="10131"/>
                  </a:cubicBezTo>
                  <a:cubicBezTo>
                    <a:pt x="13500" y="10131"/>
                    <a:pt x="13118" y="9733"/>
                    <a:pt x="12836" y="8973"/>
                  </a:cubicBezTo>
                  <a:lnTo>
                    <a:pt x="11323" y="5101"/>
                  </a:lnTo>
                  <a:cubicBezTo>
                    <a:pt x="10291" y="2496"/>
                    <a:pt x="8948" y="1085"/>
                    <a:pt x="7535" y="1085"/>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dirty="0"/>
            </a:p>
          </p:txBody>
        </p:sp>
      </p:grpSp>
      <p:grpSp>
        <p:nvGrpSpPr>
          <p:cNvPr id="13" name="Group 12">
            <a:extLst>
              <a:ext uri="{FF2B5EF4-FFF2-40B4-BE49-F238E27FC236}">
                <a16:creationId xmlns:a16="http://schemas.microsoft.com/office/drawing/2014/main" id="{680C074A-38F7-134C-9EE1-E4B49BE0AEED}"/>
              </a:ext>
            </a:extLst>
          </p:cNvPr>
          <p:cNvGrpSpPr/>
          <p:nvPr/>
        </p:nvGrpSpPr>
        <p:grpSpPr>
          <a:xfrm>
            <a:off x="1367157" y="2470342"/>
            <a:ext cx="379730" cy="345441"/>
            <a:chOff x="8382000" y="5308599"/>
            <a:chExt cx="379730" cy="345441"/>
          </a:xfrm>
        </p:grpSpPr>
        <p:sp>
          <p:nvSpPr>
            <p:cNvPr id="14" name="Shape">
              <a:extLst>
                <a:ext uri="{FF2B5EF4-FFF2-40B4-BE49-F238E27FC236}">
                  <a16:creationId xmlns:a16="http://schemas.microsoft.com/office/drawing/2014/main" id="{03C4893F-A064-A94D-ABD5-E3244185A6A8}"/>
                </a:ext>
              </a:extLst>
            </p:cNvPr>
            <p:cNvSpPr/>
            <p:nvPr/>
          </p:nvSpPr>
          <p:spPr>
            <a:xfrm>
              <a:off x="8458200" y="5359399"/>
              <a:ext cx="303530" cy="29464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4841"/>
                    <a:pt x="0" y="10800"/>
                  </a:cubicBezTo>
                  <a:cubicBezTo>
                    <a:pt x="0" y="16759"/>
                    <a:pt x="4700" y="21600"/>
                    <a:pt x="10484" y="21600"/>
                  </a:cubicBezTo>
                  <a:lnTo>
                    <a:pt x="11116" y="21600"/>
                  </a:lnTo>
                  <a:cubicBezTo>
                    <a:pt x="16900" y="21600"/>
                    <a:pt x="21600" y="16759"/>
                    <a:pt x="21600" y="10800"/>
                  </a:cubicBezTo>
                  <a:cubicBezTo>
                    <a:pt x="21600" y="4841"/>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dirty="0"/>
            </a:p>
          </p:txBody>
        </p:sp>
        <p:sp>
          <p:nvSpPr>
            <p:cNvPr id="15" name="Shape">
              <a:extLst>
                <a:ext uri="{FF2B5EF4-FFF2-40B4-BE49-F238E27FC236}">
                  <a16:creationId xmlns:a16="http://schemas.microsoft.com/office/drawing/2014/main" id="{4F2804A5-8DDD-A146-A644-0DB8A1CDE345}"/>
                </a:ext>
              </a:extLst>
            </p:cNvPr>
            <p:cNvSpPr/>
            <p:nvPr/>
          </p:nvSpPr>
          <p:spPr>
            <a:xfrm>
              <a:off x="8382000" y="5308599"/>
              <a:ext cx="303530" cy="29464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6759"/>
                    <a:pt x="0" y="10800"/>
                  </a:cubicBezTo>
                  <a:cubicBezTo>
                    <a:pt x="0" y="4841"/>
                    <a:pt x="4700" y="0"/>
                    <a:pt x="10484" y="0"/>
                  </a:cubicBezTo>
                  <a:lnTo>
                    <a:pt x="11116" y="0"/>
                  </a:lnTo>
                  <a:cubicBezTo>
                    <a:pt x="16900" y="0"/>
                    <a:pt x="21600" y="4841"/>
                    <a:pt x="21600" y="10800"/>
                  </a:cubicBezTo>
                  <a:cubicBezTo>
                    <a:pt x="21600" y="16759"/>
                    <a:pt x="16900" y="21600"/>
                    <a:pt x="11116" y="21600"/>
                  </a:cubicBezTo>
                  <a:close/>
                  <a:moveTo>
                    <a:pt x="10484" y="1862"/>
                  </a:moveTo>
                  <a:cubicBezTo>
                    <a:pt x="5694" y="1862"/>
                    <a:pt x="1808" y="5866"/>
                    <a:pt x="1808" y="10800"/>
                  </a:cubicBezTo>
                  <a:cubicBezTo>
                    <a:pt x="1808" y="15735"/>
                    <a:pt x="5694" y="19738"/>
                    <a:pt x="10484" y="19738"/>
                  </a:cubicBezTo>
                  <a:lnTo>
                    <a:pt x="11116" y="19738"/>
                  </a:lnTo>
                  <a:cubicBezTo>
                    <a:pt x="15906" y="19738"/>
                    <a:pt x="19792" y="15735"/>
                    <a:pt x="19792" y="10800"/>
                  </a:cubicBezTo>
                  <a:cubicBezTo>
                    <a:pt x="19792" y="5866"/>
                    <a:pt x="15906" y="1862"/>
                    <a:pt x="11116" y="1862"/>
                  </a:cubicBezTo>
                  <a:lnTo>
                    <a:pt x="10484" y="1862"/>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dirty="0"/>
            </a:p>
          </p:txBody>
        </p:sp>
      </p:grpSp>
      <p:sp>
        <p:nvSpPr>
          <p:cNvPr id="7" name="Slide Number Placeholder 6">
            <a:extLst>
              <a:ext uri="{FF2B5EF4-FFF2-40B4-BE49-F238E27FC236}">
                <a16:creationId xmlns:a16="http://schemas.microsoft.com/office/drawing/2014/main" id="{E3D12C4F-336B-49C8-80E7-A565B455D0E2}"/>
              </a:ext>
            </a:extLst>
          </p:cNvPr>
          <p:cNvSpPr>
            <a:spLocks noGrp="1"/>
          </p:cNvSpPr>
          <p:nvPr>
            <p:ph type="sldNum" sz="quarter" idx="12"/>
          </p:nvPr>
        </p:nvSpPr>
        <p:spPr/>
        <p:txBody>
          <a:bodyPr/>
          <a:lstStyle/>
          <a:p>
            <a:fld id="{29E298FE-CD24-8C46-983A-691BFAE2F12E}" type="slidenum">
              <a:rPr lang="fr-FR" smtClean="0"/>
              <a:t>2</a:t>
            </a:fld>
            <a:endParaRPr lang="fr-FR" dirty="0"/>
          </a:p>
        </p:txBody>
      </p:sp>
    </p:spTree>
    <p:extLst>
      <p:ext uri="{BB962C8B-B14F-4D97-AF65-F5344CB8AC3E}">
        <p14:creationId xmlns:p14="http://schemas.microsoft.com/office/powerpoint/2010/main" val="98413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E81A026B-B402-4913-B940-F1981A9B7D9A}"/>
              </a:ext>
            </a:extLst>
          </p:cNvPr>
          <p:cNvPicPr>
            <a:picLocks noGrp="1" noChangeAspect="1"/>
          </p:cNvPicPr>
          <p:nvPr>
            <p:ph type="pic" sz="quarter" idx="13"/>
          </p:nvPr>
        </p:nvPicPr>
        <p:blipFill>
          <a:blip r:embed="rId3"/>
          <a:srcRect l="15" r="15"/>
          <a:stretch>
            <a:fillRect/>
          </a:stretch>
        </p:blipFill>
        <p:spPr/>
      </p:pic>
      <p:sp>
        <p:nvSpPr>
          <p:cNvPr id="9" name="Content Placeholder 8">
            <a:extLst>
              <a:ext uri="{FF2B5EF4-FFF2-40B4-BE49-F238E27FC236}">
                <a16:creationId xmlns:a16="http://schemas.microsoft.com/office/drawing/2014/main" id="{7AC8A07D-1D72-FD49-B48A-1FD8086C4B70}"/>
              </a:ext>
            </a:extLst>
          </p:cNvPr>
          <p:cNvSpPr>
            <a:spLocks noGrp="1"/>
          </p:cNvSpPr>
          <p:nvPr>
            <p:ph idx="1"/>
          </p:nvPr>
        </p:nvSpPr>
        <p:spPr>
          <a:xfrm>
            <a:off x="292963" y="230819"/>
            <a:ext cx="5985917" cy="5946144"/>
          </a:xfrm>
        </p:spPr>
        <p:txBody>
          <a:bodyPr>
            <a:noAutofit/>
          </a:bodyPr>
          <a:lstStyle/>
          <a:p>
            <a:pPr marL="0" indent="0">
              <a:buNone/>
            </a:pPr>
            <a:r>
              <a:rPr lang="en-US" b="1" noProof="1"/>
              <a:t> environment_variable_name, you should try to shorten it because it is over 20 characters long. You can abbreviate environment to environ and variable to var, resulting in a variable name environ_var_name that is short enough. Both abbreviations environ and var are commonly used and well understood. Let’s have another example with a variable named loyalty_bonus_percentage. You cannot abbreviate loyalty. You cannot abbreviate bonus. But you can abbreviate percentage to percent or even pct. I would rather use percent instead of pct</a:t>
            </a:r>
            <a:endParaRPr lang="ar-YE" b="1" noProof="1"/>
          </a:p>
        </p:txBody>
      </p:sp>
      <p:sp>
        <p:nvSpPr>
          <p:cNvPr id="11" name="Shape">
            <a:extLst>
              <a:ext uri="{FF2B5EF4-FFF2-40B4-BE49-F238E27FC236}">
                <a16:creationId xmlns:a16="http://schemas.microsoft.com/office/drawing/2014/main" id="{947293C3-5893-EA43-BAF1-028D5875E944}"/>
              </a:ext>
            </a:extLst>
          </p:cNvPr>
          <p:cNvSpPr/>
          <p:nvPr/>
        </p:nvSpPr>
        <p:spPr>
          <a:xfrm>
            <a:off x="6471146" y="1"/>
            <a:ext cx="2429123" cy="6844664"/>
          </a:xfrm>
          <a:custGeom>
            <a:avLst/>
            <a:gdLst/>
            <a:ahLst/>
            <a:cxnLst>
              <a:cxn ang="0">
                <a:pos x="wd2" y="hd2"/>
              </a:cxn>
              <a:cxn ang="5400000">
                <a:pos x="wd2" y="hd2"/>
              </a:cxn>
              <a:cxn ang="10800000">
                <a:pos x="wd2" y="hd2"/>
              </a:cxn>
              <a:cxn ang="16200000">
                <a:pos x="wd2" y="hd2"/>
              </a:cxn>
            </a:cxnLst>
            <a:rect l="0" t="0" r="r" b="b"/>
            <a:pathLst>
              <a:path w="21409" h="21600" extrusionOk="0">
                <a:moveTo>
                  <a:pt x="20569" y="21474"/>
                </a:moveTo>
                <a:cubicBezTo>
                  <a:pt x="19705" y="21332"/>
                  <a:pt x="18865" y="21173"/>
                  <a:pt x="18034" y="21011"/>
                </a:cubicBezTo>
                <a:cubicBezTo>
                  <a:pt x="16414" y="20689"/>
                  <a:pt x="14903" y="20317"/>
                  <a:pt x="13467" y="19899"/>
                </a:cubicBezTo>
                <a:cubicBezTo>
                  <a:pt x="11688" y="19358"/>
                  <a:pt x="10059" y="18750"/>
                  <a:pt x="8716" y="18065"/>
                </a:cubicBezTo>
                <a:cubicBezTo>
                  <a:pt x="7339" y="17362"/>
                  <a:pt x="6256" y="16577"/>
                  <a:pt x="5492" y="15763"/>
                </a:cubicBezTo>
                <a:cubicBezTo>
                  <a:pt x="4754" y="14975"/>
                  <a:pt x="4502" y="14127"/>
                  <a:pt x="4519" y="13298"/>
                </a:cubicBezTo>
                <a:cubicBezTo>
                  <a:pt x="4527" y="12865"/>
                  <a:pt x="4678" y="12435"/>
                  <a:pt x="4913" y="12011"/>
                </a:cubicBezTo>
                <a:cubicBezTo>
                  <a:pt x="5157" y="11585"/>
                  <a:pt x="5601" y="11179"/>
                  <a:pt x="6139" y="10791"/>
                </a:cubicBezTo>
                <a:cubicBezTo>
                  <a:pt x="6340" y="10662"/>
                  <a:pt x="6550" y="10532"/>
                  <a:pt x="6752" y="10400"/>
                </a:cubicBezTo>
                <a:cubicBezTo>
                  <a:pt x="6961" y="10268"/>
                  <a:pt x="7205" y="10142"/>
                  <a:pt x="7440" y="10015"/>
                </a:cubicBezTo>
                <a:cubicBezTo>
                  <a:pt x="7843" y="9793"/>
                  <a:pt x="8279" y="9580"/>
                  <a:pt x="8724" y="9369"/>
                </a:cubicBezTo>
                <a:cubicBezTo>
                  <a:pt x="9295" y="9102"/>
                  <a:pt x="9866" y="8837"/>
                  <a:pt x="10437" y="8573"/>
                </a:cubicBezTo>
                <a:cubicBezTo>
                  <a:pt x="10915" y="8353"/>
                  <a:pt x="11402" y="8137"/>
                  <a:pt x="11856" y="7911"/>
                </a:cubicBezTo>
                <a:cubicBezTo>
                  <a:pt x="12175" y="7752"/>
                  <a:pt x="12494" y="7593"/>
                  <a:pt x="12804" y="7433"/>
                </a:cubicBezTo>
                <a:cubicBezTo>
                  <a:pt x="13350" y="7160"/>
                  <a:pt x="13820" y="6862"/>
                  <a:pt x="14257" y="6565"/>
                </a:cubicBezTo>
                <a:cubicBezTo>
                  <a:pt x="14794" y="6195"/>
                  <a:pt x="15230" y="5807"/>
                  <a:pt x="15499" y="5402"/>
                </a:cubicBezTo>
                <a:cubicBezTo>
                  <a:pt x="15776" y="4984"/>
                  <a:pt x="15818" y="4551"/>
                  <a:pt x="15784" y="4124"/>
                </a:cubicBezTo>
                <a:cubicBezTo>
                  <a:pt x="15759" y="3757"/>
                  <a:pt x="15600" y="3394"/>
                  <a:pt x="15407" y="3033"/>
                </a:cubicBezTo>
                <a:cubicBezTo>
                  <a:pt x="15188" y="2636"/>
                  <a:pt x="14853" y="2248"/>
                  <a:pt x="14408" y="1879"/>
                </a:cubicBezTo>
                <a:cubicBezTo>
                  <a:pt x="14005" y="1548"/>
                  <a:pt x="13501" y="1232"/>
                  <a:pt x="12922" y="935"/>
                </a:cubicBezTo>
                <a:cubicBezTo>
                  <a:pt x="12233" y="580"/>
                  <a:pt x="11369" y="277"/>
                  <a:pt x="10428" y="9"/>
                </a:cubicBezTo>
                <a:cubicBezTo>
                  <a:pt x="10420" y="6"/>
                  <a:pt x="10412" y="3"/>
                  <a:pt x="10403" y="0"/>
                </a:cubicBezTo>
                <a:lnTo>
                  <a:pt x="2940" y="0"/>
                </a:lnTo>
                <a:cubicBezTo>
                  <a:pt x="3251" y="39"/>
                  <a:pt x="3561" y="81"/>
                  <a:pt x="3864" y="126"/>
                </a:cubicBezTo>
                <a:cubicBezTo>
                  <a:pt x="5022" y="298"/>
                  <a:pt x="6080" y="535"/>
                  <a:pt x="7054" y="821"/>
                </a:cubicBezTo>
                <a:cubicBezTo>
                  <a:pt x="8279" y="1208"/>
                  <a:pt x="9287" y="1662"/>
                  <a:pt x="10042" y="2182"/>
                </a:cubicBezTo>
                <a:cubicBezTo>
                  <a:pt x="10764" y="2675"/>
                  <a:pt x="11184" y="3228"/>
                  <a:pt x="11419" y="3778"/>
                </a:cubicBezTo>
                <a:cubicBezTo>
                  <a:pt x="11663" y="4349"/>
                  <a:pt x="11595" y="4948"/>
                  <a:pt x="11302" y="5513"/>
                </a:cubicBezTo>
                <a:cubicBezTo>
                  <a:pt x="10983" y="6132"/>
                  <a:pt x="10261" y="6721"/>
                  <a:pt x="9455" y="7277"/>
                </a:cubicBezTo>
                <a:cubicBezTo>
                  <a:pt x="8548" y="7878"/>
                  <a:pt x="7465" y="8434"/>
                  <a:pt x="6315" y="8978"/>
                </a:cubicBezTo>
                <a:cubicBezTo>
                  <a:pt x="5274" y="9471"/>
                  <a:pt x="4183" y="9946"/>
                  <a:pt x="3159" y="10442"/>
                </a:cubicBezTo>
                <a:cubicBezTo>
                  <a:pt x="2453" y="10782"/>
                  <a:pt x="1815" y="11143"/>
                  <a:pt x="1270" y="11518"/>
                </a:cubicBezTo>
                <a:cubicBezTo>
                  <a:pt x="162" y="12276"/>
                  <a:pt x="-191" y="13151"/>
                  <a:pt x="94" y="13998"/>
                </a:cubicBezTo>
                <a:cubicBezTo>
                  <a:pt x="371" y="14837"/>
                  <a:pt x="1186" y="15648"/>
                  <a:pt x="2369" y="16376"/>
                </a:cubicBezTo>
                <a:cubicBezTo>
                  <a:pt x="3612" y="17142"/>
                  <a:pt x="5232" y="17831"/>
                  <a:pt x="6995" y="18447"/>
                </a:cubicBezTo>
                <a:cubicBezTo>
                  <a:pt x="8699" y="19042"/>
                  <a:pt x="10554" y="19574"/>
                  <a:pt x="12502" y="20058"/>
                </a:cubicBezTo>
                <a:cubicBezTo>
                  <a:pt x="14534" y="20563"/>
                  <a:pt x="16716" y="20981"/>
                  <a:pt x="18949" y="21357"/>
                </a:cubicBezTo>
                <a:cubicBezTo>
                  <a:pt x="19436" y="21441"/>
                  <a:pt x="19931" y="21522"/>
                  <a:pt x="20427" y="21600"/>
                </a:cubicBezTo>
                <a:lnTo>
                  <a:pt x="21409" y="21600"/>
                </a:lnTo>
                <a:cubicBezTo>
                  <a:pt x="21132" y="21564"/>
                  <a:pt x="20855" y="21519"/>
                  <a:pt x="20569" y="21474"/>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dirty="0"/>
          </a:p>
        </p:txBody>
      </p:sp>
      <p:grpSp>
        <p:nvGrpSpPr>
          <p:cNvPr id="15" name="Group 14">
            <a:extLst>
              <a:ext uri="{FF2B5EF4-FFF2-40B4-BE49-F238E27FC236}">
                <a16:creationId xmlns:a16="http://schemas.microsoft.com/office/drawing/2014/main" id="{269F0EB6-0A8F-6540-A7AF-25D10B20C749}"/>
              </a:ext>
            </a:extLst>
          </p:cNvPr>
          <p:cNvGrpSpPr/>
          <p:nvPr/>
        </p:nvGrpSpPr>
        <p:grpSpPr>
          <a:xfrm rot="2262875">
            <a:off x="9386277" y="365125"/>
            <a:ext cx="1159857" cy="875030"/>
            <a:chOff x="9593384" y="2815466"/>
            <a:chExt cx="1159857" cy="875030"/>
          </a:xfrm>
        </p:grpSpPr>
        <p:sp>
          <p:nvSpPr>
            <p:cNvPr id="16" name="Shape">
              <a:extLst>
                <a:ext uri="{FF2B5EF4-FFF2-40B4-BE49-F238E27FC236}">
                  <a16:creationId xmlns:a16="http://schemas.microsoft.com/office/drawing/2014/main" id="{20E32C37-A715-3B4D-BD0B-48CC3EC9503B}"/>
                </a:ext>
              </a:extLst>
            </p:cNvPr>
            <p:cNvSpPr/>
            <p:nvPr/>
          </p:nvSpPr>
          <p:spPr>
            <a:xfrm>
              <a:off x="9593384" y="3069466"/>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72"/>
                    <a:pt x="19125"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dirty="0"/>
            </a:p>
          </p:txBody>
        </p:sp>
        <p:sp>
          <p:nvSpPr>
            <p:cNvPr id="17" name="Shape">
              <a:extLst>
                <a:ext uri="{FF2B5EF4-FFF2-40B4-BE49-F238E27FC236}">
                  <a16:creationId xmlns:a16="http://schemas.microsoft.com/office/drawing/2014/main" id="{1F3E4BCE-192F-3A4B-BA20-CB0ED439B58D}"/>
                </a:ext>
              </a:extLst>
            </p:cNvPr>
            <p:cNvSpPr/>
            <p:nvPr/>
          </p:nvSpPr>
          <p:spPr>
            <a:xfrm>
              <a:off x="9593384" y="2815466"/>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28"/>
                    <a:pt x="19125" y="21600"/>
                    <a:pt x="18077" y="21600"/>
                  </a:cubicBezTo>
                  <a:close/>
                  <a:moveTo>
                    <a:pt x="10582" y="11882"/>
                  </a:moveTo>
                  <a:cubicBezTo>
                    <a:pt x="12538" y="11882"/>
                    <a:pt x="14307" y="14091"/>
                    <a:pt x="15075" y="17536"/>
                  </a:cubicBezTo>
                  <a:cubicBezTo>
                    <a:pt x="15494" y="19436"/>
                    <a:pt x="16448" y="20717"/>
                    <a:pt x="17519" y="20717"/>
                  </a:cubicBezTo>
                  <a:lnTo>
                    <a:pt x="18054" y="20717"/>
                  </a:lnTo>
                  <a:cubicBezTo>
                    <a:pt x="18962" y="20717"/>
                    <a:pt x="19753" y="19921"/>
                    <a:pt x="20265" y="18508"/>
                  </a:cubicBezTo>
                  <a:cubicBezTo>
                    <a:pt x="20777" y="17094"/>
                    <a:pt x="20870" y="15328"/>
                    <a:pt x="20545" y="13737"/>
                  </a:cubicBezTo>
                  <a:cubicBezTo>
                    <a:pt x="18915" y="5919"/>
                    <a:pt x="15005" y="839"/>
                    <a:pt x="10582" y="839"/>
                  </a:cubicBezTo>
                  <a:cubicBezTo>
                    <a:pt x="6160" y="839"/>
                    <a:pt x="2250" y="5919"/>
                    <a:pt x="620" y="13737"/>
                  </a:cubicBezTo>
                  <a:cubicBezTo>
                    <a:pt x="295" y="15328"/>
                    <a:pt x="388" y="17094"/>
                    <a:pt x="900" y="18508"/>
                  </a:cubicBezTo>
                  <a:cubicBezTo>
                    <a:pt x="1412" y="19921"/>
                    <a:pt x="2203" y="20717"/>
                    <a:pt x="3111" y="20717"/>
                  </a:cubicBezTo>
                  <a:lnTo>
                    <a:pt x="3646" y="20717"/>
                  </a:lnTo>
                  <a:cubicBezTo>
                    <a:pt x="4694" y="20717"/>
                    <a:pt x="5648" y="19480"/>
                    <a:pt x="6090" y="17536"/>
                  </a:cubicBezTo>
                  <a:cubicBezTo>
                    <a:pt x="6858" y="14091"/>
                    <a:pt x="8627" y="11882"/>
                    <a:pt x="10582" y="11882"/>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dirty="0"/>
            </a:p>
          </p:txBody>
        </p:sp>
      </p:grpSp>
      <p:grpSp>
        <p:nvGrpSpPr>
          <p:cNvPr id="24" name="Group 23">
            <a:extLst>
              <a:ext uri="{FF2B5EF4-FFF2-40B4-BE49-F238E27FC236}">
                <a16:creationId xmlns:a16="http://schemas.microsoft.com/office/drawing/2014/main" id="{4A2ADA19-1B0A-A147-915C-F67DD44E0AAE}"/>
              </a:ext>
            </a:extLst>
          </p:cNvPr>
          <p:cNvGrpSpPr/>
          <p:nvPr/>
        </p:nvGrpSpPr>
        <p:grpSpPr>
          <a:xfrm>
            <a:off x="8557484" y="1391385"/>
            <a:ext cx="1025103" cy="879983"/>
            <a:chOff x="7226299" y="1828799"/>
            <a:chExt cx="1025103" cy="879983"/>
          </a:xfrm>
        </p:grpSpPr>
        <p:sp>
          <p:nvSpPr>
            <p:cNvPr id="25" name="Shape">
              <a:extLst>
                <a:ext uri="{FF2B5EF4-FFF2-40B4-BE49-F238E27FC236}">
                  <a16:creationId xmlns:a16="http://schemas.microsoft.com/office/drawing/2014/main" id="{C0C23F8E-A098-B645-919F-F014C1604363}"/>
                </a:ext>
              </a:extLst>
            </p:cNvPr>
            <p:cNvSpPr/>
            <p:nvPr/>
          </p:nvSpPr>
          <p:spPr>
            <a:xfrm>
              <a:off x="7226299" y="1828799"/>
              <a:ext cx="821746" cy="778530"/>
            </a:xfrm>
            <a:custGeom>
              <a:avLst/>
              <a:gdLst/>
              <a:ahLst/>
              <a:cxnLst>
                <a:cxn ang="0">
                  <a:pos x="wd2" y="hd2"/>
                </a:cxn>
                <a:cxn ang="5400000">
                  <a:pos x="wd2" y="hd2"/>
                </a:cxn>
                <a:cxn ang="10800000">
                  <a:pos x="wd2" y="hd2"/>
                </a:cxn>
                <a:cxn ang="16200000">
                  <a:pos x="wd2" y="hd2"/>
                </a:cxn>
              </a:cxnLst>
              <a:rect l="0" t="0" r="r" b="b"/>
              <a:pathLst>
                <a:path w="21048" h="21186" extrusionOk="0">
                  <a:moveTo>
                    <a:pt x="20101" y="2316"/>
                  </a:moveTo>
                  <a:cubicBezTo>
                    <a:pt x="18833" y="381"/>
                    <a:pt x="16718" y="-414"/>
                    <a:pt x="14571" y="208"/>
                  </a:cubicBezTo>
                  <a:lnTo>
                    <a:pt x="3804" y="3318"/>
                  </a:lnTo>
                  <a:cubicBezTo>
                    <a:pt x="2242" y="3768"/>
                    <a:pt x="1006" y="4943"/>
                    <a:pt x="388" y="6533"/>
                  </a:cubicBezTo>
                  <a:cubicBezTo>
                    <a:pt x="-230" y="8122"/>
                    <a:pt x="-100" y="9885"/>
                    <a:pt x="713" y="11336"/>
                  </a:cubicBezTo>
                  <a:lnTo>
                    <a:pt x="4715" y="18525"/>
                  </a:lnTo>
                  <a:cubicBezTo>
                    <a:pt x="5593" y="20115"/>
                    <a:pt x="7187" y="21117"/>
                    <a:pt x="8911" y="21186"/>
                  </a:cubicBezTo>
                  <a:cubicBezTo>
                    <a:pt x="8976" y="21186"/>
                    <a:pt x="9041" y="21186"/>
                    <a:pt x="9106" y="21186"/>
                  </a:cubicBezTo>
                  <a:cubicBezTo>
                    <a:pt x="10765" y="21186"/>
                    <a:pt x="12327" y="20322"/>
                    <a:pt x="13303" y="18870"/>
                  </a:cubicBezTo>
                  <a:lnTo>
                    <a:pt x="20069" y="8572"/>
                  </a:lnTo>
                  <a:cubicBezTo>
                    <a:pt x="21370" y="6636"/>
                    <a:pt x="21370" y="4252"/>
                    <a:pt x="20101" y="231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dirty="0"/>
            </a:p>
          </p:txBody>
        </p:sp>
        <p:sp>
          <p:nvSpPr>
            <p:cNvPr id="26" name="Shape">
              <a:extLst>
                <a:ext uri="{FF2B5EF4-FFF2-40B4-BE49-F238E27FC236}">
                  <a16:creationId xmlns:a16="http://schemas.microsoft.com/office/drawing/2014/main" id="{52AD7A1A-6277-DD4C-94F1-27B05F63306E}"/>
                </a:ext>
              </a:extLst>
            </p:cNvPr>
            <p:cNvSpPr/>
            <p:nvPr/>
          </p:nvSpPr>
          <p:spPr>
            <a:xfrm>
              <a:off x="7429500" y="1930400"/>
              <a:ext cx="821902" cy="778382"/>
            </a:xfrm>
            <a:custGeom>
              <a:avLst/>
              <a:gdLst/>
              <a:ahLst/>
              <a:cxnLst>
                <a:cxn ang="0">
                  <a:pos x="wd2" y="hd2"/>
                </a:cxn>
                <a:cxn ang="5400000">
                  <a:pos x="wd2" y="hd2"/>
                </a:cxn>
                <a:cxn ang="10800000">
                  <a:pos x="wd2" y="hd2"/>
                </a:cxn>
                <a:cxn ang="16200000">
                  <a:pos x="wd2" y="hd2"/>
                </a:cxn>
              </a:cxnLst>
              <a:rect l="0" t="0" r="r" b="b"/>
              <a:pathLst>
                <a:path w="21052" h="21182" extrusionOk="0">
                  <a:moveTo>
                    <a:pt x="9106" y="21182"/>
                  </a:moveTo>
                  <a:cubicBezTo>
                    <a:pt x="9041" y="21182"/>
                    <a:pt x="8976" y="21182"/>
                    <a:pt x="8911" y="21182"/>
                  </a:cubicBezTo>
                  <a:cubicBezTo>
                    <a:pt x="7154" y="21113"/>
                    <a:pt x="5593" y="20111"/>
                    <a:pt x="4715" y="18521"/>
                  </a:cubicBezTo>
                  <a:lnTo>
                    <a:pt x="713" y="11332"/>
                  </a:lnTo>
                  <a:cubicBezTo>
                    <a:pt x="-100" y="9846"/>
                    <a:pt x="-230" y="8118"/>
                    <a:pt x="388" y="6529"/>
                  </a:cubicBezTo>
                  <a:cubicBezTo>
                    <a:pt x="1006" y="4939"/>
                    <a:pt x="2242" y="3764"/>
                    <a:pt x="3804" y="3314"/>
                  </a:cubicBezTo>
                  <a:lnTo>
                    <a:pt x="14571" y="204"/>
                  </a:lnTo>
                  <a:cubicBezTo>
                    <a:pt x="16718" y="-418"/>
                    <a:pt x="18833" y="411"/>
                    <a:pt x="20101" y="2312"/>
                  </a:cubicBezTo>
                  <a:cubicBezTo>
                    <a:pt x="21370" y="4248"/>
                    <a:pt x="21370" y="6632"/>
                    <a:pt x="20101" y="8568"/>
                  </a:cubicBezTo>
                  <a:lnTo>
                    <a:pt x="13303" y="18866"/>
                  </a:lnTo>
                  <a:cubicBezTo>
                    <a:pt x="12327" y="20318"/>
                    <a:pt x="10765" y="21182"/>
                    <a:pt x="9106" y="21182"/>
                  </a:cubicBezTo>
                  <a:close/>
                  <a:moveTo>
                    <a:pt x="1266" y="10987"/>
                  </a:moveTo>
                  <a:lnTo>
                    <a:pt x="5268" y="18175"/>
                  </a:lnTo>
                  <a:cubicBezTo>
                    <a:pt x="6048" y="19558"/>
                    <a:pt x="7415" y="20456"/>
                    <a:pt x="8943" y="20491"/>
                  </a:cubicBezTo>
                  <a:cubicBezTo>
                    <a:pt x="10472" y="20560"/>
                    <a:pt x="11904" y="19800"/>
                    <a:pt x="12782" y="18452"/>
                  </a:cubicBezTo>
                  <a:lnTo>
                    <a:pt x="19548" y="8153"/>
                  </a:lnTo>
                  <a:cubicBezTo>
                    <a:pt x="20882" y="6148"/>
                    <a:pt x="20427" y="4006"/>
                    <a:pt x="19548" y="2692"/>
                  </a:cubicBezTo>
                  <a:cubicBezTo>
                    <a:pt x="18670" y="1379"/>
                    <a:pt x="16946" y="204"/>
                    <a:pt x="14734" y="826"/>
                  </a:cubicBezTo>
                  <a:lnTo>
                    <a:pt x="3966" y="3937"/>
                  </a:lnTo>
                  <a:cubicBezTo>
                    <a:pt x="2600" y="4317"/>
                    <a:pt x="1527" y="5354"/>
                    <a:pt x="1006" y="6736"/>
                  </a:cubicBezTo>
                  <a:cubicBezTo>
                    <a:pt x="453" y="8153"/>
                    <a:pt x="551" y="9708"/>
                    <a:pt x="1266" y="10987"/>
                  </a:cubicBezTo>
                  <a:lnTo>
                    <a:pt x="1266" y="1098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dirty="0"/>
            </a:p>
          </p:txBody>
        </p:sp>
      </p:grpSp>
      <p:sp>
        <p:nvSpPr>
          <p:cNvPr id="5" name="Slide Number Placeholder 4">
            <a:extLst>
              <a:ext uri="{FF2B5EF4-FFF2-40B4-BE49-F238E27FC236}">
                <a16:creationId xmlns:a16="http://schemas.microsoft.com/office/drawing/2014/main" id="{F55686B0-3BEF-4C5D-BDFF-DB95ED36A74A}"/>
              </a:ext>
            </a:extLst>
          </p:cNvPr>
          <p:cNvSpPr>
            <a:spLocks noGrp="1"/>
          </p:cNvSpPr>
          <p:nvPr>
            <p:ph type="sldNum" sz="quarter" idx="12"/>
          </p:nvPr>
        </p:nvSpPr>
        <p:spPr/>
        <p:txBody>
          <a:bodyPr/>
          <a:lstStyle/>
          <a:p>
            <a:fld id="{29E298FE-CD24-8C46-983A-691BFAE2F12E}" type="slidenum">
              <a:rPr lang="fr-FR" smtClean="0"/>
              <a:t>3</a:t>
            </a:fld>
            <a:endParaRPr lang="fr-FR" dirty="0"/>
          </a:p>
        </p:txBody>
      </p:sp>
    </p:spTree>
    <p:extLst>
      <p:ext uri="{BB962C8B-B14F-4D97-AF65-F5344CB8AC3E}">
        <p14:creationId xmlns:p14="http://schemas.microsoft.com/office/powerpoint/2010/main" val="25157549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CB2A7FE8-CB58-4BB3-94E5-328B59E32D37}"/>
              </a:ext>
            </a:extLst>
          </p:cNvPr>
          <p:cNvPicPr>
            <a:picLocks noGrp="1" noChangeAspect="1"/>
          </p:cNvPicPr>
          <p:nvPr>
            <p:ph type="pic" sz="quarter" idx="13"/>
          </p:nvPr>
        </p:nvPicPr>
        <p:blipFill>
          <a:blip r:embed="rId3"/>
          <a:srcRect l="14" r="14"/>
          <a:stretch>
            <a:fillRect/>
          </a:stretch>
        </p:blipFill>
        <p:spPr>
          <a:xfrm>
            <a:off x="-195309" y="1"/>
            <a:ext cx="4986715" cy="6858000"/>
          </a:xfrm>
        </p:spPr>
      </p:pic>
      <p:sp>
        <p:nvSpPr>
          <p:cNvPr id="4" name="Content Placeholder 3">
            <a:extLst>
              <a:ext uri="{FF2B5EF4-FFF2-40B4-BE49-F238E27FC236}">
                <a16:creationId xmlns:a16="http://schemas.microsoft.com/office/drawing/2014/main" id="{ECF4E4C7-3C9C-8F49-85D8-615221F872B2}"/>
              </a:ext>
            </a:extLst>
          </p:cNvPr>
          <p:cNvSpPr>
            <a:spLocks noGrp="1"/>
          </p:cNvSpPr>
          <p:nvPr>
            <p:ph sz="quarter" idx="4"/>
          </p:nvPr>
        </p:nvSpPr>
        <p:spPr>
          <a:xfrm>
            <a:off x="4545367" y="395926"/>
            <a:ext cx="7448365" cy="6099142"/>
          </a:xfrm>
        </p:spPr>
        <p:txBody>
          <a:bodyPr>
            <a:noAutofit/>
          </a:bodyPr>
          <a:lstStyle/>
          <a:p>
            <a:pPr algn="ctr"/>
            <a:r>
              <a:rPr lang="en-US" b="1" noProof="1"/>
              <a:t>. Using percent makes the variable name shorter than 20 characters (underscores are not counted as variable name characters). If a variable name is less than 20 characters long, you don’t need to shorten it. If you have several variables named in a similar wording and one or more of them needs abbreviating, you can use that abbreviation in all the variable names for consistency. For example, if you have variables configuration_file and configuration_file_parser, you can abbreviate the both to config_file and config_file_parser. In the following sections, naming conventions for different types of variables are proposed.</a:t>
            </a:r>
          </a:p>
        </p:txBody>
      </p:sp>
      <p:sp>
        <p:nvSpPr>
          <p:cNvPr id="5" name="Shape">
            <a:extLst>
              <a:ext uri="{FF2B5EF4-FFF2-40B4-BE49-F238E27FC236}">
                <a16:creationId xmlns:a16="http://schemas.microsoft.com/office/drawing/2014/main" id="{6A07B016-5C83-194D-B804-C3A1592215C7}"/>
              </a:ext>
            </a:extLst>
          </p:cNvPr>
          <p:cNvSpPr/>
          <p:nvPr/>
        </p:nvSpPr>
        <p:spPr>
          <a:xfrm>
            <a:off x="3119696" y="136525"/>
            <a:ext cx="1748927" cy="6857996"/>
          </a:xfrm>
          <a:custGeom>
            <a:avLst/>
            <a:gdLst/>
            <a:ahLst/>
            <a:cxnLst>
              <a:cxn ang="0">
                <a:pos x="wd2" y="hd2"/>
              </a:cxn>
              <a:cxn ang="5400000">
                <a:pos x="wd2" y="hd2"/>
              </a:cxn>
              <a:cxn ang="10800000">
                <a:pos x="wd2" y="hd2"/>
              </a:cxn>
              <a:cxn ang="16200000">
                <a:pos x="wd2" y="hd2"/>
              </a:cxn>
            </a:cxnLst>
            <a:rect l="0" t="0" r="r" b="b"/>
            <a:pathLst>
              <a:path w="21532" h="21600" extrusionOk="0">
                <a:moveTo>
                  <a:pt x="8831" y="15362"/>
                </a:moveTo>
                <a:cubicBezTo>
                  <a:pt x="9031" y="15067"/>
                  <a:pt x="9338" y="14777"/>
                  <a:pt x="9656" y="14487"/>
                </a:cubicBezTo>
                <a:cubicBezTo>
                  <a:pt x="10246" y="13942"/>
                  <a:pt x="11095" y="13420"/>
                  <a:pt x="11967" y="12898"/>
                </a:cubicBezTo>
                <a:cubicBezTo>
                  <a:pt x="12757" y="12457"/>
                  <a:pt x="13571" y="12020"/>
                  <a:pt x="14384" y="11586"/>
                </a:cubicBezTo>
                <a:cubicBezTo>
                  <a:pt x="15280" y="11112"/>
                  <a:pt x="16129" y="10633"/>
                  <a:pt x="16955" y="10153"/>
                </a:cubicBezTo>
                <a:cubicBezTo>
                  <a:pt x="17745" y="9691"/>
                  <a:pt x="18393" y="9218"/>
                  <a:pt x="19053" y="8744"/>
                </a:cubicBezTo>
                <a:cubicBezTo>
                  <a:pt x="19383" y="8506"/>
                  <a:pt x="19631" y="8262"/>
                  <a:pt x="19914" y="8020"/>
                </a:cubicBezTo>
                <a:cubicBezTo>
                  <a:pt x="20055" y="7903"/>
                  <a:pt x="20150" y="7779"/>
                  <a:pt x="20268" y="7658"/>
                </a:cubicBezTo>
                <a:cubicBezTo>
                  <a:pt x="20397" y="7523"/>
                  <a:pt x="20527" y="7387"/>
                  <a:pt x="20669" y="7251"/>
                </a:cubicBezTo>
                <a:cubicBezTo>
                  <a:pt x="20881" y="7028"/>
                  <a:pt x="21022" y="6796"/>
                  <a:pt x="21152" y="6567"/>
                </a:cubicBezTo>
                <a:cubicBezTo>
                  <a:pt x="21293" y="6316"/>
                  <a:pt x="21388" y="6063"/>
                  <a:pt x="21459" y="5812"/>
                </a:cubicBezTo>
                <a:cubicBezTo>
                  <a:pt x="21600" y="5297"/>
                  <a:pt x="21529" y="4781"/>
                  <a:pt x="21305" y="4265"/>
                </a:cubicBezTo>
                <a:cubicBezTo>
                  <a:pt x="21199" y="4033"/>
                  <a:pt x="21058" y="3804"/>
                  <a:pt x="20881" y="3574"/>
                </a:cubicBezTo>
                <a:cubicBezTo>
                  <a:pt x="20669" y="3315"/>
                  <a:pt x="20409" y="3059"/>
                  <a:pt x="20126" y="2802"/>
                </a:cubicBezTo>
                <a:cubicBezTo>
                  <a:pt x="19607" y="2329"/>
                  <a:pt x="18900" y="1867"/>
                  <a:pt x="17874" y="1454"/>
                </a:cubicBezTo>
                <a:cubicBezTo>
                  <a:pt x="17650" y="1363"/>
                  <a:pt x="17414" y="1279"/>
                  <a:pt x="17179" y="1191"/>
                </a:cubicBezTo>
                <a:cubicBezTo>
                  <a:pt x="16931" y="1101"/>
                  <a:pt x="16601" y="1017"/>
                  <a:pt x="16318" y="935"/>
                </a:cubicBezTo>
                <a:cubicBezTo>
                  <a:pt x="16023" y="851"/>
                  <a:pt x="15717" y="772"/>
                  <a:pt x="15398" y="691"/>
                </a:cubicBezTo>
                <a:cubicBezTo>
                  <a:pt x="15009" y="591"/>
                  <a:pt x="14573" y="507"/>
                  <a:pt x="14148" y="422"/>
                </a:cubicBezTo>
                <a:cubicBezTo>
                  <a:pt x="13406" y="274"/>
                  <a:pt x="12639" y="136"/>
                  <a:pt x="11861" y="0"/>
                </a:cubicBezTo>
                <a:lnTo>
                  <a:pt x="0" y="0"/>
                </a:lnTo>
                <a:cubicBezTo>
                  <a:pt x="200" y="24"/>
                  <a:pt x="401" y="51"/>
                  <a:pt x="601" y="78"/>
                </a:cubicBezTo>
                <a:cubicBezTo>
                  <a:pt x="1132" y="154"/>
                  <a:pt x="1639" y="244"/>
                  <a:pt x="2134" y="332"/>
                </a:cubicBezTo>
                <a:cubicBezTo>
                  <a:pt x="2665" y="425"/>
                  <a:pt x="3219" y="510"/>
                  <a:pt x="3761" y="600"/>
                </a:cubicBezTo>
                <a:cubicBezTo>
                  <a:pt x="4315" y="691"/>
                  <a:pt x="4869" y="787"/>
                  <a:pt x="5412" y="884"/>
                </a:cubicBezTo>
                <a:cubicBezTo>
                  <a:pt x="6497" y="1077"/>
                  <a:pt x="7569" y="1273"/>
                  <a:pt x="8654" y="1469"/>
                </a:cubicBezTo>
                <a:cubicBezTo>
                  <a:pt x="9185" y="1565"/>
                  <a:pt x="9715" y="1665"/>
                  <a:pt x="10222" y="1771"/>
                </a:cubicBezTo>
                <a:cubicBezTo>
                  <a:pt x="10824" y="1894"/>
                  <a:pt x="11437" y="2015"/>
                  <a:pt x="12026" y="2145"/>
                </a:cubicBezTo>
                <a:cubicBezTo>
                  <a:pt x="12969" y="2353"/>
                  <a:pt x="13889" y="2567"/>
                  <a:pt x="14762" y="2799"/>
                </a:cubicBezTo>
                <a:cubicBezTo>
                  <a:pt x="15646" y="3034"/>
                  <a:pt x="16389" y="3306"/>
                  <a:pt x="17061" y="3583"/>
                </a:cubicBezTo>
                <a:cubicBezTo>
                  <a:pt x="18464" y="4169"/>
                  <a:pt x="19124" y="4853"/>
                  <a:pt x="19431" y="5529"/>
                </a:cubicBezTo>
                <a:cubicBezTo>
                  <a:pt x="19596" y="5939"/>
                  <a:pt x="19631" y="6349"/>
                  <a:pt x="19560" y="6760"/>
                </a:cubicBezTo>
                <a:cubicBezTo>
                  <a:pt x="19501" y="7058"/>
                  <a:pt x="19383" y="7357"/>
                  <a:pt x="19159" y="7649"/>
                </a:cubicBezTo>
                <a:cubicBezTo>
                  <a:pt x="19006" y="7842"/>
                  <a:pt x="18865" y="8033"/>
                  <a:pt x="18711" y="8226"/>
                </a:cubicBezTo>
                <a:cubicBezTo>
                  <a:pt x="18617" y="8343"/>
                  <a:pt x="18499" y="8458"/>
                  <a:pt x="18381" y="8572"/>
                </a:cubicBezTo>
                <a:cubicBezTo>
                  <a:pt x="18240" y="8708"/>
                  <a:pt x="18134" y="8847"/>
                  <a:pt x="17969" y="8980"/>
                </a:cubicBezTo>
                <a:cubicBezTo>
                  <a:pt x="17756" y="9146"/>
                  <a:pt x="17532" y="9311"/>
                  <a:pt x="17320" y="9477"/>
                </a:cubicBezTo>
                <a:cubicBezTo>
                  <a:pt x="16966" y="9746"/>
                  <a:pt x="16530" y="10005"/>
                  <a:pt x="16117" y="10268"/>
                </a:cubicBezTo>
                <a:cubicBezTo>
                  <a:pt x="15328" y="10717"/>
                  <a:pt x="14526" y="11170"/>
                  <a:pt x="13653" y="11607"/>
                </a:cubicBezTo>
                <a:cubicBezTo>
                  <a:pt x="12651" y="12111"/>
                  <a:pt x="11625" y="12614"/>
                  <a:pt x="10600" y="13115"/>
                </a:cubicBezTo>
                <a:cubicBezTo>
                  <a:pt x="9668" y="13571"/>
                  <a:pt x="8760" y="14029"/>
                  <a:pt x="7994" y="14506"/>
                </a:cubicBezTo>
                <a:cubicBezTo>
                  <a:pt x="7793" y="14629"/>
                  <a:pt x="7569" y="14750"/>
                  <a:pt x="7404" y="14877"/>
                </a:cubicBezTo>
                <a:cubicBezTo>
                  <a:pt x="7204" y="15030"/>
                  <a:pt x="7003" y="15184"/>
                  <a:pt x="6791" y="15335"/>
                </a:cubicBezTo>
                <a:cubicBezTo>
                  <a:pt x="6662" y="15432"/>
                  <a:pt x="6555" y="15528"/>
                  <a:pt x="6449" y="15628"/>
                </a:cubicBezTo>
                <a:cubicBezTo>
                  <a:pt x="6308" y="15754"/>
                  <a:pt x="6155" y="15878"/>
                  <a:pt x="6048" y="16008"/>
                </a:cubicBezTo>
                <a:cubicBezTo>
                  <a:pt x="5895" y="16183"/>
                  <a:pt x="5730" y="16358"/>
                  <a:pt x="5624" y="16533"/>
                </a:cubicBezTo>
                <a:cubicBezTo>
                  <a:pt x="5353" y="16955"/>
                  <a:pt x="5329" y="17377"/>
                  <a:pt x="5483" y="17802"/>
                </a:cubicBezTo>
                <a:cubicBezTo>
                  <a:pt x="5624" y="18189"/>
                  <a:pt x="5954" y="18563"/>
                  <a:pt x="6496" y="18925"/>
                </a:cubicBezTo>
                <a:cubicBezTo>
                  <a:pt x="7027" y="19274"/>
                  <a:pt x="7723" y="19606"/>
                  <a:pt x="8489" y="19923"/>
                </a:cubicBezTo>
                <a:cubicBezTo>
                  <a:pt x="10045" y="20565"/>
                  <a:pt x="12097" y="21126"/>
                  <a:pt x="14372" y="21600"/>
                </a:cubicBezTo>
                <a:lnTo>
                  <a:pt x="17202" y="21600"/>
                </a:lnTo>
                <a:cubicBezTo>
                  <a:pt x="15728" y="21271"/>
                  <a:pt x="14455" y="20894"/>
                  <a:pt x="13335" y="20481"/>
                </a:cubicBezTo>
                <a:cubicBezTo>
                  <a:pt x="10706" y="19513"/>
                  <a:pt x="8914" y="18400"/>
                  <a:pt x="8395" y="17223"/>
                </a:cubicBezTo>
                <a:cubicBezTo>
                  <a:pt x="8324" y="17018"/>
                  <a:pt x="8265" y="16813"/>
                  <a:pt x="8265" y="16605"/>
                </a:cubicBezTo>
                <a:cubicBezTo>
                  <a:pt x="8265" y="16364"/>
                  <a:pt x="8359" y="16125"/>
                  <a:pt x="8477" y="15887"/>
                </a:cubicBezTo>
                <a:cubicBezTo>
                  <a:pt x="8583" y="15709"/>
                  <a:pt x="8725" y="15534"/>
                  <a:pt x="8831" y="15362"/>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dirty="0"/>
          </a:p>
        </p:txBody>
      </p:sp>
      <p:sp>
        <p:nvSpPr>
          <p:cNvPr id="2" name="Date Placeholder 1">
            <a:extLst>
              <a:ext uri="{FF2B5EF4-FFF2-40B4-BE49-F238E27FC236}">
                <a16:creationId xmlns:a16="http://schemas.microsoft.com/office/drawing/2014/main" id="{04C4FC0C-67F9-46B2-BF59-1A51322FE660}"/>
              </a:ext>
            </a:extLst>
          </p:cNvPr>
          <p:cNvSpPr>
            <a:spLocks noGrp="1"/>
          </p:cNvSpPr>
          <p:nvPr>
            <p:ph type="dt" sz="half" idx="10"/>
          </p:nvPr>
        </p:nvSpPr>
        <p:spPr/>
        <p:txBody>
          <a:bodyPr/>
          <a:lstStyle/>
          <a:p>
            <a:r>
              <a:rPr lang="fr-FR" dirty="0"/>
              <a:t>Date</a:t>
            </a:r>
          </a:p>
        </p:txBody>
      </p:sp>
      <p:sp>
        <p:nvSpPr>
          <p:cNvPr id="14" name="Slide Number Placeholder 13">
            <a:extLst>
              <a:ext uri="{FF2B5EF4-FFF2-40B4-BE49-F238E27FC236}">
                <a16:creationId xmlns:a16="http://schemas.microsoft.com/office/drawing/2014/main" id="{CB65AF62-48B2-4D34-865C-E5427BC227B0}"/>
              </a:ext>
            </a:extLst>
          </p:cNvPr>
          <p:cNvSpPr>
            <a:spLocks noGrp="1"/>
          </p:cNvSpPr>
          <p:nvPr>
            <p:ph type="sldNum" sz="quarter" idx="12"/>
          </p:nvPr>
        </p:nvSpPr>
        <p:spPr/>
        <p:txBody>
          <a:bodyPr/>
          <a:lstStyle/>
          <a:p>
            <a:fld id="{29E298FE-CD24-8C46-983A-691BFAE2F12E}" type="slidenum">
              <a:rPr lang="fr-FR" smtClean="0"/>
              <a:t>4</a:t>
            </a:fld>
            <a:endParaRPr lang="fr-FR" dirty="0"/>
          </a:p>
        </p:txBody>
      </p:sp>
    </p:spTree>
    <p:extLst>
      <p:ext uri="{BB962C8B-B14F-4D97-AF65-F5344CB8AC3E}">
        <p14:creationId xmlns:p14="http://schemas.microsoft.com/office/powerpoint/2010/main" val="22020060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8559CC32-6588-443C-A91D-1A1A50A77367}"/>
              </a:ext>
            </a:extLst>
          </p:cNvPr>
          <p:cNvPicPr>
            <a:picLocks noGrp="1" noChangeAspect="1"/>
          </p:cNvPicPr>
          <p:nvPr>
            <p:ph type="pic" sz="quarter" idx="13"/>
          </p:nvPr>
        </p:nvPicPr>
        <p:blipFill>
          <a:blip r:embed="rId3"/>
          <a:srcRect t="22554" b="22554"/>
          <a:stretch/>
        </p:blipFill>
        <p:spPr>
          <a:xfrm>
            <a:off x="0" y="-229587"/>
            <a:ext cx="12188402" cy="5822166"/>
          </a:xfrm>
        </p:spPr>
      </p:pic>
      <p:sp>
        <p:nvSpPr>
          <p:cNvPr id="3" name="Title 2">
            <a:extLst>
              <a:ext uri="{FF2B5EF4-FFF2-40B4-BE49-F238E27FC236}">
                <a16:creationId xmlns:a16="http://schemas.microsoft.com/office/drawing/2014/main" id="{9A0E464C-93BA-4569-B174-15DBBA62EDA0}"/>
              </a:ext>
            </a:extLst>
          </p:cNvPr>
          <p:cNvSpPr>
            <a:spLocks noGrp="1"/>
          </p:cNvSpPr>
          <p:nvPr>
            <p:ph type="ctrTitle"/>
          </p:nvPr>
        </p:nvSpPr>
        <p:spPr>
          <a:xfrm>
            <a:off x="-79899" y="4678997"/>
            <a:ext cx="7767961" cy="1827165"/>
          </a:xfrm>
        </p:spPr>
        <p:txBody>
          <a:bodyPr/>
          <a:lstStyle/>
          <a:p>
            <a:r>
              <a:rPr lang="fr-FR" dirty="0"/>
              <a:t>Naming Integer Variables</a:t>
            </a:r>
            <a:endParaRPr lang="en-US" dirty="0"/>
          </a:p>
        </p:txBody>
      </p:sp>
      <p:sp>
        <p:nvSpPr>
          <p:cNvPr id="7" name="Shape">
            <a:extLst>
              <a:ext uri="{FF2B5EF4-FFF2-40B4-BE49-F238E27FC236}">
                <a16:creationId xmlns:a16="http://schemas.microsoft.com/office/drawing/2014/main" id="{32BFD3BE-0FB6-824F-A0AE-5FF25E72222F}"/>
              </a:ext>
            </a:extLst>
          </p:cNvPr>
          <p:cNvSpPr/>
          <p:nvPr/>
        </p:nvSpPr>
        <p:spPr>
          <a:xfrm>
            <a:off x="0" y="2681496"/>
            <a:ext cx="12192000" cy="3056342"/>
          </a:xfrm>
          <a:custGeom>
            <a:avLst/>
            <a:gdLst/>
            <a:ahLst/>
            <a:cxnLst>
              <a:cxn ang="0">
                <a:pos x="wd2" y="hd2"/>
              </a:cxn>
              <a:cxn ang="5400000">
                <a:pos x="wd2" y="hd2"/>
              </a:cxn>
              <a:cxn ang="10800000">
                <a:pos x="wd2" y="hd2"/>
              </a:cxn>
              <a:cxn ang="16200000">
                <a:pos x="wd2" y="hd2"/>
              </a:cxn>
            </a:cxnLst>
            <a:rect l="0" t="0" r="r" b="b"/>
            <a:pathLst>
              <a:path w="21600" h="21192" extrusionOk="0">
                <a:moveTo>
                  <a:pt x="21598" y="15221"/>
                </a:moveTo>
                <a:cubicBezTo>
                  <a:pt x="21484" y="15439"/>
                  <a:pt x="21371" y="15650"/>
                  <a:pt x="21254" y="15855"/>
                </a:cubicBezTo>
                <a:cubicBezTo>
                  <a:pt x="21257" y="15848"/>
                  <a:pt x="21263" y="15842"/>
                  <a:pt x="21266" y="15835"/>
                </a:cubicBezTo>
                <a:cubicBezTo>
                  <a:pt x="20917" y="16423"/>
                  <a:pt x="20567" y="17004"/>
                  <a:pt x="20208" y="17493"/>
                </a:cubicBezTo>
                <a:cubicBezTo>
                  <a:pt x="19872" y="17948"/>
                  <a:pt x="19523" y="18305"/>
                  <a:pt x="19174" y="18595"/>
                </a:cubicBezTo>
                <a:cubicBezTo>
                  <a:pt x="18426" y="19223"/>
                  <a:pt x="17657" y="19494"/>
                  <a:pt x="16894" y="19210"/>
                </a:cubicBezTo>
                <a:cubicBezTo>
                  <a:pt x="16241" y="18919"/>
                  <a:pt x="15598" y="18232"/>
                  <a:pt x="14994" y="17209"/>
                </a:cubicBezTo>
                <a:cubicBezTo>
                  <a:pt x="14394" y="16192"/>
                  <a:pt x="13852" y="14732"/>
                  <a:pt x="13354" y="13075"/>
                </a:cubicBezTo>
                <a:cubicBezTo>
                  <a:pt x="12975" y="11814"/>
                  <a:pt x="12634" y="10361"/>
                  <a:pt x="12290" y="8954"/>
                </a:cubicBezTo>
                <a:cubicBezTo>
                  <a:pt x="11976" y="7673"/>
                  <a:pt x="11662" y="6386"/>
                  <a:pt x="11323" y="5210"/>
                </a:cubicBezTo>
                <a:cubicBezTo>
                  <a:pt x="11203" y="4794"/>
                  <a:pt x="11085" y="4398"/>
                  <a:pt x="10959" y="4015"/>
                </a:cubicBezTo>
                <a:cubicBezTo>
                  <a:pt x="10680" y="3183"/>
                  <a:pt x="10375" y="2490"/>
                  <a:pt x="10051" y="1961"/>
                </a:cubicBezTo>
                <a:cubicBezTo>
                  <a:pt x="9776" y="1512"/>
                  <a:pt x="9477" y="1321"/>
                  <a:pt x="9184" y="1202"/>
                </a:cubicBezTo>
                <a:cubicBezTo>
                  <a:pt x="8861" y="1070"/>
                  <a:pt x="8541" y="1189"/>
                  <a:pt x="8224" y="1433"/>
                </a:cubicBezTo>
                <a:cubicBezTo>
                  <a:pt x="7805" y="1750"/>
                  <a:pt x="7400" y="2357"/>
                  <a:pt x="7010" y="3018"/>
                </a:cubicBezTo>
                <a:cubicBezTo>
                  <a:pt x="6730" y="3487"/>
                  <a:pt x="6450" y="3969"/>
                  <a:pt x="6172" y="4457"/>
                </a:cubicBezTo>
                <a:cubicBezTo>
                  <a:pt x="6201" y="4405"/>
                  <a:pt x="6229" y="4358"/>
                  <a:pt x="6258" y="4305"/>
                </a:cubicBezTo>
                <a:cubicBezTo>
                  <a:pt x="5829" y="5038"/>
                  <a:pt x="5401" y="5798"/>
                  <a:pt x="4955" y="6359"/>
                </a:cubicBezTo>
                <a:cubicBezTo>
                  <a:pt x="4832" y="6518"/>
                  <a:pt x="4709" y="6670"/>
                  <a:pt x="4586" y="6828"/>
                </a:cubicBezTo>
                <a:cubicBezTo>
                  <a:pt x="4466" y="6980"/>
                  <a:pt x="4343" y="7086"/>
                  <a:pt x="4221" y="7211"/>
                </a:cubicBezTo>
                <a:cubicBezTo>
                  <a:pt x="3676" y="7779"/>
                  <a:pt x="3116" y="7937"/>
                  <a:pt x="2556" y="7739"/>
                </a:cubicBezTo>
                <a:cubicBezTo>
                  <a:pt x="2236" y="7574"/>
                  <a:pt x="1929" y="7257"/>
                  <a:pt x="1632" y="6749"/>
                </a:cubicBezTo>
                <a:cubicBezTo>
                  <a:pt x="1318" y="6214"/>
                  <a:pt x="1029" y="5388"/>
                  <a:pt x="778" y="4490"/>
                </a:cubicBezTo>
                <a:cubicBezTo>
                  <a:pt x="542" y="3645"/>
                  <a:pt x="370" y="2595"/>
                  <a:pt x="211" y="1519"/>
                </a:cubicBezTo>
                <a:cubicBezTo>
                  <a:pt x="142" y="1050"/>
                  <a:pt x="88" y="541"/>
                  <a:pt x="12" y="86"/>
                </a:cubicBezTo>
                <a:cubicBezTo>
                  <a:pt x="7" y="59"/>
                  <a:pt x="3" y="33"/>
                  <a:pt x="0" y="0"/>
                </a:cubicBezTo>
                <a:lnTo>
                  <a:pt x="0" y="10308"/>
                </a:lnTo>
                <a:cubicBezTo>
                  <a:pt x="267" y="10790"/>
                  <a:pt x="548" y="11160"/>
                  <a:pt x="833" y="11431"/>
                </a:cubicBezTo>
                <a:cubicBezTo>
                  <a:pt x="1485" y="12045"/>
                  <a:pt x="2171" y="11952"/>
                  <a:pt x="2826" y="11483"/>
                </a:cubicBezTo>
                <a:cubicBezTo>
                  <a:pt x="3030" y="11338"/>
                  <a:pt x="3231" y="11127"/>
                  <a:pt x="3430" y="10889"/>
                </a:cubicBezTo>
                <a:cubicBezTo>
                  <a:pt x="3550" y="10744"/>
                  <a:pt x="3671" y="10618"/>
                  <a:pt x="3790" y="10447"/>
                </a:cubicBezTo>
                <a:cubicBezTo>
                  <a:pt x="4242" y="9806"/>
                  <a:pt x="4687" y="9113"/>
                  <a:pt x="5129" y="8373"/>
                </a:cubicBezTo>
                <a:cubicBezTo>
                  <a:pt x="5570" y="7640"/>
                  <a:pt x="6010" y="6914"/>
                  <a:pt x="6462" y="6313"/>
                </a:cubicBezTo>
                <a:cubicBezTo>
                  <a:pt x="6973" y="5633"/>
                  <a:pt x="7510" y="5322"/>
                  <a:pt x="8048" y="5487"/>
                </a:cubicBezTo>
                <a:cubicBezTo>
                  <a:pt x="8330" y="5620"/>
                  <a:pt x="8603" y="5844"/>
                  <a:pt x="8873" y="6201"/>
                </a:cubicBezTo>
                <a:cubicBezTo>
                  <a:pt x="9209" y="6643"/>
                  <a:pt x="9528" y="7323"/>
                  <a:pt x="9830" y="8050"/>
                </a:cubicBezTo>
                <a:cubicBezTo>
                  <a:pt x="10068" y="8618"/>
                  <a:pt x="10294" y="9285"/>
                  <a:pt x="10511" y="9971"/>
                </a:cubicBezTo>
                <a:cubicBezTo>
                  <a:pt x="10888" y="11160"/>
                  <a:pt x="11250" y="12395"/>
                  <a:pt x="11613" y="13649"/>
                </a:cubicBezTo>
                <a:cubicBezTo>
                  <a:pt x="12141" y="15472"/>
                  <a:pt x="12688" y="17209"/>
                  <a:pt x="13309" y="18549"/>
                </a:cubicBezTo>
                <a:cubicBezTo>
                  <a:pt x="14556" y="21243"/>
                  <a:pt x="16039" y="21600"/>
                  <a:pt x="17424" y="20847"/>
                </a:cubicBezTo>
                <a:cubicBezTo>
                  <a:pt x="18269" y="20392"/>
                  <a:pt x="19105" y="19527"/>
                  <a:pt x="19906" y="18397"/>
                </a:cubicBezTo>
                <a:cubicBezTo>
                  <a:pt x="20486" y="17578"/>
                  <a:pt x="21045" y="16555"/>
                  <a:pt x="21600" y="15505"/>
                </a:cubicBezTo>
                <a:lnTo>
                  <a:pt x="21600" y="15221"/>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dirty="0"/>
          </a:p>
        </p:txBody>
      </p:sp>
      <p:grpSp>
        <p:nvGrpSpPr>
          <p:cNvPr id="63" name="Group 62">
            <a:extLst>
              <a:ext uri="{FF2B5EF4-FFF2-40B4-BE49-F238E27FC236}">
                <a16:creationId xmlns:a16="http://schemas.microsoft.com/office/drawing/2014/main" id="{5600FA2B-370F-5546-80D2-516D1EE26BEA}"/>
              </a:ext>
            </a:extLst>
          </p:cNvPr>
          <p:cNvGrpSpPr/>
          <p:nvPr/>
        </p:nvGrpSpPr>
        <p:grpSpPr>
          <a:xfrm>
            <a:off x="11091694" y="3390179"/>
            <a:ext cx="381000" cy="1526540"/>
            <a:chOff x="8775700" y="4000500"/>
            <a:chExt cx="381000" cy="1526540"/>
          </a:xfrm>
        </p:grpSpPr>
        <p:sp>
          <p:nvSpPr>
            <p:cNvPr id="64" name="Shape">
              <a:extLst>
                <a:ext uri="{FF2B5EF4-FFF2-40B4-BE49-F238E27FC236}">
                  <a16:creationId xmlns:a16="http://schemas.microsoft.com/office/drawing/2014/main" id="{F93F3B07-FDB5-954C-B8C6-0C8BB806F204}"/>
                </a:ext>
              </a:extLst>
            </p:cNvPr>
            <p:cNvSpPr/>
            <p:nvPr/>
          </p:nvSpPr>
          <p:spPr>
            <a:xfrm>
              <a:off x="8851900" y="4064000"/>
              <a:ext cx="304800" cy="146304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60" y="0"/>
                    <a:pt x="0" y="1012"/>
                    <a:pt x="0" y="2250"/>
                  </a:cubicBezTo>
                  <a:lnTo>
                    <a:pt x="0" y="19350"/>
                  </a:lnTo>
                  <a:cubicBezTo>
                    <a:pt x="0" y="20587"/>
                    <a:pt x="4860" y="21600"/>
                    <a:pt x="10800" y="21600"/>
                  </a:cubicBezTo>
                  <a:cubicBezTo>
                    <a:pt x="16740" y="21600"/>
                    <a:pt x="21600" y="20587"/>
                    <a:pt x="21600" y="19350"/>
                  </a:cubicBezTo>
                  <a:lnTo>
                    <a:pt x="21600" y="2250"/>
                  </a:lnTo>
                  <a:cubicBezTo>
                    <a:pt x="21600" y="994"/>
                    <a:pt x="16830" y="0"/>
                    <a:pt x="1080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dirty="0"/>
            </a:p>
          </p:txBody>
        </p:sp>
        <p:sp>
          <p:nvSpPr>
            <p:cNvPr id="65" name="Shape">
              <a:extLst>
                <a:ext uri="{FF2B5EF4-FFF2-40B4-BE49-F238E27FC236}">
                  <a16:creationId xmlns:a16="http://schemas.microsoft.com/office/drawing/2014/main" id="{FADA4801-A798-2140-9E50-4EA5C42A0532}"/>
                </a:ext>
              </a:extLst>
            </p:cNvPr>
            <p:cNvSpPr/>
            <p:nvPr/>
          </p:nvSpPr>
          <p:spPr>
            <a:xfrm>
              <a:off x="8775700" y="4000500"/>
              <a:ext cx="304800" cy="146304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20588"/>
                    <a:pt x="0" y="19350"/>
                  </a:cubicBezTo>
                  <a:lnTo>
                    <a:pt x="0" y="2250"/>
                  </a:lnTo>
                  <a:cubicBezTo>
                    <a:pt x="0" y="1012"/>
                    <a:pt x="4860" y="0"/>
                    <a:pt x="10800" y="0"/>
                  </a:cubicBezTo>
                  <a:cubicBezTo>
                    <a:pt x="16740" y="0"/>
                    <a:pt x="21600" y="1012"/>
                    <a:pt x="21600" y="2250"/>
                  </a:cubicBezTo>
                  <a:lnTo>
                    <a:pt x="21600" y="19350"/>
                  </a:lnTo>
                  <a:cubicBezTo>
                    <a:pt x="21600" y="20588"/>
                    <a:pt x="16830" y="21600"/>
                    <a:pt x="10800" y="21600"/>
                  </a:cubicBezTo>
                  <a:close/>
                  <a:moveTo>
                    <a:pt x="10800" y="375"/>
                  </a:moveTo>
                  <a:cubicBezTo>
                    <a:pt x="5850" y="375"/>
                    <a:pt x="1800" y="1219"/>
                    <a:pt x="1800" y="2250"/>
                  </a:cubicBezTo>
                  <a:lnTo>
                    <a:pt x="1800" y="19350"/>
                  </a:lnTo>
                  <a:cubicBezTo>
                    <a:pt x="1800" y="20381"/>
                    <a:pt x="5850" y="21225"/>
                    <a:pt x="10800" y="21225"/>
                  </a:cubicBezTo>
                  <a:cubicBezTo>
                    <a:pt x="15750" y="21225"/>
                    <a:pt x="19800" y="20381"/>
                    <a:pt x="19800" y="19350"/>
                  </a:cubicBezTo>
                  <a:lnTo>
                    <a:pt x="19800" y="2250"/>
                  </a:lnTo>
                  <a:cubicBezTo>
                    <a:pt x="19800" y="1219"/>
                    <a:pt x="15840" y="375"/>
                    <a:pt x="10800" y="375"/>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dirty="0"/>
            </a:p>
          </p:txBody>
        </p:sp>
      </p:grpSp>
    </p:spTree>
    <p:extLst>
      <p:ext uri="{BB962C8B-B14F-4D97-AF65-F5344CB8AC3E}">
        <p14:creationId xmlns:p14="http://schemas.microsoft.com/office/powerpoint/2010/main" val="719203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3717E49-DB69-A04C-BA30-DBD3FB0AC684}"/>
              </a:ext>
            </a:extLst>
          </p:cNvPr>
          <p:cNvSpPr>
            <a:spLocks noGrp="1"/>
          </p:cNvSpPr>
          <p:nvPr>
            <p:ph idx="1"/>
          </p:nvPr>
        </p:nvSpPr>
        <p:spPr>
          <a:xfrm>
            <a:off x="204186" y="1287262"/>
            <a:ext cx="11663964" cy="5069088"/>
          </a:xfrm>
        </p:spPr>
        <p:txBody>
          <a:bodyPr>
            <a:normAutofit lnSpcReduction="10000"/>
          </a:bodyPr>
          <a:lstStyle/>
          <a:p>
            <a:pPr marL="0" indent="0" algn="justLow">
              <a:buNone/>
            </a:pPr>
            <a:r>
              <a:rPr lang="en-US" sz="3200" b="1" noProof="1"/>
              <a:t>Some variables are intrinsically integers, like age or year. Everybody immediately understands that the type of an age or year variable is a number and, more specifically, an integer. So, you don’t have to add anything to the variable’s name to indicate its type. It already tells you its type. One of the most used categories of integer variables is a count or number of something. You see those kinds of variables in every piece of code. I recommend using the following convention for naming those variables: number_of_&lt;something&gt; or alternatively &lt;something&gt;_count. Forexample, number_of_failures or failure_count. You should not use a variable named failures to designate a failure count. The problem with that variable name is it does not clearly specify the variable type and thus can</a:t>
            </a:r>
          </a:p>
        </p:txBody>
      </p:sp>
      <p:sp>
        <p:nvSpPr>
          <p:cNvPr id="5" name="Shape">
            <a:extLst>
              <a:ext uri="{FF2B5EF4-FFF2-40B4-BE49-F238E27FC236}">
                <a16:creationId xmlns:a16="http://schemas.microsoft.com/office/drawing/2014/main" id="{4BD20AD5-3225-8E49-8003-8740B131BAC2}"/>
              </a:ext>
            </a:extLst>
          </p:cNvPr>
          <p:cNvSpPr/>
          <p:nvPr/>
        </p:nvSpPr>
        <p:spPr>
          <a:xfrm>
            <a:off x="5992427" y="0"/>
            <a:ext cx="6199573" cy="1233996"/>
          </a:xfrm>
          <a:custGeom>
            <a:avLst/>
            <a:gdLst/>
            <a:ahLst/>
            <a:cxnLst>
              <a:cxn ang="0">
                <a:pos x="wd2" y="hd2"/>
              </a:cxn>
              <a:cxn ang="5400000">
                <a:pos x="wd2" y="hd2"/>
              </a:cxn>
              <a:cxn ang="10800000">
                <a:pos x="wd2" y="hd2"/>
              </a:cxn>
              <a:cxn ang="16200000">
                <a:pos x="wd2" y="hd2"/>
              </a:cxn>
            </a:cxnLst>
            <a:rect l="0" t="0" r="r" b="b"/>
            <a:pathLst>
              <a:path w="21597" h="21580" extrusionOk="0">
                <a:moveTo>
                  <a:pt x="42" y="12254"/>
                </a:moveTo>
                <a:cubicBezTo>
                  <a:pt x="59" y="12609"/>
                  <a:pt x="73" y="12963"/>
                  <a:pt x="95" y="13310"/>
                </a:cubicBezTo>
                <a:cubicBezTo>
                  <a:pt x="150" y="14196"/>
                  <a:pt x="238" y="15059"/>
                  <a:pt x="353" y="15894"/>
                </a:cubicBezTo>
                <a:cubicBezTo>
                  <a:pt x="561" y="17407"/>
                  <a:pt x="895" y="18758"/>
                  <a:pt x="1323" y="19732"/>
                </a:cubicBezTo>
                <a:cubicBezTo>
                  <a:pt x="1519" y="20183"/>
                  <a:pt x="1736" y="20537"/>
                  <a:pt x="1960" y="20825"/>
                </a:cubicBezTo>
                <a:cubicBezTo>
                  <a:pt x="2221" y="21164"/>
                  <a:pt x="2500" y="21349"/>
                  <a:pt x="2780" y="21467"/>
                </a:cubicBezTo>
                <a:cubicBezTo>
                  <a:pt x="3030" y="21578"/>
                  <a:pt x="3286" y="21600"/>
                  <a:pt x="3539" y="21563"/>
                </a:cubicBezTo>
                <a:cubicBezTo>
                  <a:pt x="3823" y="21519"/>
                  <a:pt x="4105" y="21356"/>
                  <a:pt x="4382" y="21150"/>
                </a:cubicBezTo>
                <a:cubicBezTo>
                  <a:pt x="4841" y="20810"/>
                  <a:pt x="5297" y="20286"/>
                  <a:pt x="5715" y="19614"/>
                </a:cubicBezTo>
                <a:cubicBezTo>
                  <a:pt x="5897" y="19326"/>
                  <a:pt x="6078" y="19038"/>
                  <a:pt x="6253" y="18721"/>
                </a:cubicBezTo>
                <a:cubicBezTo>
                  <a:pt x="6348" y="18544"/>
                  <a:pt x="6444" y="18367"/>
                  <a:pt x="6539" y="18189"/>
                </a:cubicBezTo>
                <a:cubicBezTo>
                  <a:pt x="6642" y="17998"/>
                  <a:pt x="6740" y="17776"/>
                  <a:pt x="6838" y="17562"/>
                </a:cubicBezTo>
                <a:cubicBezTo>
                  <a:pt x="7175" y="16853"/>
                  <a:pt x="7500" y="16093"/>
                  <a:pt x="7820" y="15318"/>
                </a:cubicBezTo>
                <a:cubicBezTo>
                  <a:pt x="8438" y="13819"/>
                  <a:pt x="9016" y="12158"/>
                  <a:pt x="9611" y="10571"/>
                </a:cubicBezTo>
                <a:cubicBezTo>
                  <a:pt x="9785" y="10106"/>
                  <a:pt x="9965" y="9641"/>
                  <a:pt x="10141" y="9183"/>
                </a:cubicBezTo>
                <a:cubicBezTo>
                  <a:pt x="10292" y="8814"/>
                  <a:pt x="10440" y="8445"/>
                  <a:pt x="10595" y="8098"/>
                </a:cubicBezTo>
                <a:cubicBezTo>
                  <a:pt x="10765" y="7707"/>
                  <a:pt x="10939" y="7330"/>
                  <a:pt x="11113" y="6954"/>
                </a:cubicBezTo>
                <a:cubicBezTo>
                  <a:pt x="11209" y="6762"/>
                  <a:pt x="11302" y="6570"/>
                  <a:pt x="11398" y="6378"/>
                </a:cubicBezTo>
                <a:cubicBezTo>
                  <a:pt x="11505" y="6164"/>
                  <a:pt x="11617" y="5965"/>
                  <a:pt x="11727" y="5765"/>
                </a:cubicBezTo>
                <a:cubicBezTo>
                  <a:pt x="11918" y="5411"/>
                  <a:pt x="12124" y="5123"/>
                  <a:pt x="12327" y="4835"/>
                </a:cubicBezTo>
                <a:cubicBezTo>
                  <a:pt x="12430" y="4710"/>
                  <a:pt x="12535" y="4584"/>
                  <a:pt x="12637" y="4466"/>
                </a:cubicBezTo>
                <a:cubicBezTo>
                  <a:pt x="12740" y="4341"/>
                  <a:pt x="12850" y="4252"/>
                  <a:pt x="12957" y="4149"/>
                </a:cubicBezTo>
                <a:cubicBezTo>
                  <a:pt x="13180" y="3927"/>
                  <a:pt x="13411" y="3787"/>
                  <a:pt x="13641" y="3639"/>
                </a:cubicBezTo>
                <a:cubicBezTo>
                  <a:pt x="13753" y="3566"/>
                  <a:pt x="13868" y="3536"/>
                  <a:pt x="13982" y="3484"/>
                </a:cubicBezTo>
                <a:cubicBezTo>
                  <a:pt x="14094" y="3433"/>
                  <a:pt x="14211" y="3425"/>
                  <a:pt x="14324" y="3396"/>
                </a:cubicBezTo>
                <a:cubicBezTo>
                  <a:pt x="14398" y="3374"/>
                  <a:pt x="14474" y="3381"/>
                  <a:pt x="14551" y="3381"/>
                </a:cubicBezTo>
                <a:cubicBezTo>
                  <a:pt x="14589" y="3381"/>
                  <a:pt x="14627" y="3381"/>
                  <a:pt x="14663" y="3381"/>
                </a:cubicBezTo>
                <a:cubicBezTo>
                  <a:pt x="14773" y="3374"/>
                  <a:pt x="14887" y="3411"/>
                  <a:pt x="14997" y="3433"/>
                </a:cubicBezTo>
                <a:cubicBezTo>
                  <a:pt x="15083" y="3462"/>
                  <a:pt x="15167" y="3492"/>
                  <a:pt x="15251" y="3521"/>
                </a:cubicBezTo>
                <a:cubicBezTo>
                  <a:pt x="15344" y="3551"/>
                  <a:pt x="15434" y="3617"/>
                  <a:pt x="15525" y="3662"/>
                </a:cubicBezTo>
                <a:cubicBezTo>
                  <a:pt x="15702" y="3757"/>
                  <a:pt x="15879" y="3890"/>
                  <a:pt x="16051" y="4045"/>
                </a:cubicBezTo>
                <a:cubicBezTo>
                  <a:pt x="16426" y="4385"/>
                  <a:pt x="16789" y="4813"/>
                  <a:pt x="17149" y="5278"/>
                </a:cubicBezTo>
                <a:cubicBezTo>
                  <a:pt x="17505" y="5736"/>
                  <a:pt x="17849" y="6290"/>
                  <a:pt x="18191" y="6836"/>
                </a:cubicBezTo>
                <a:cubicBezTo>
                  <a:pt x="18520" y="7367"/>
                  <a:pt x="18848" y="7914"/>
                  <a:pt x="19182" y="8416"/>
                </a:cubicBezTo>
                <a:cubicBezTo>
                  <a:pt x="19376" y="8703"/>
                  <a:pt x="19571" y="8977"/>
                  <a:pt x="19767" y="9250"/>
                </a:cubicBezTo>
                <a:cubicBezTo>
                  <a:pt x="19954" y="9501"/>
                  <a:pt x="20147" y="9693"/>
                  <a:pt x="20341" y="9885"/>
                </a:cubicBezTo>
                <a:cubicBezTo>
                  <a:pt x="20424" y="9966"/>
                  <a:pt x="20503" y="10032"/>
                  <a:pt x="20589" y="10091"/>
                </a:cubicBezTo>
                <a:cubicBezTo>
                  <a:pt x="20689" y="10158"/>
                  <a:pt x="20792" y="10261"/>
                  <a:pt x="20892" y="10305"/>
                </a:cubicBezTo>
                <a:cubicBezTo>
                  <a:pt x="21017" y="10357"/>
                  <a:pt x="21143" y="10416"/>
                  <a:pt x="21267" y="10468"/>
                </a:cubicBezTo>
                <a:cubicBezTo>
                  <a:pt x="21377" y="10512"/>
                  <a:pt x="21487" y="10549"/>
                  <a:pt x="21597" y="10571"/>
                </a:cubicBezTo>
                <a:lnTo>
                  <a:pt x="21597" y="7589"/>
                </a:lnTo>
                <a:cubicBezTo>
                  <a:pt x="21487" y="7478"/>
                  <a:pt x="21377" y="7360"/>
                  <a:pt x="21272" y="7227"/>
                </a:cubicBezTo>
                <a:cubicBezTo>
                  <a:pt x="21177" y="7109"/>
                  <a:pt x="21081" y="6991"/>
                  <a:pt x="20986" y="6873"/>
                </a:cubicBezTo>
                <a:cubicBezTo>
                  <a:pt x="20888" y="6747"/>
                  <a:pt x="20790" y="6592"/>
                  <a:pt x="20694" y="6459"/>
                </a:cubicBezTo>
                <a:cubicBezTo>
                  <a:pt x="20529" y="6223"/>
                  <a:pt x="20367" y="5965"/>
                  <a:pt x="20204" y="5706"/>
                </a:cubicBezTo>
                <a:cubicBezTo>
                  <a:pt x="19875" y="5175"/>
                  <a:pt x="19550" y="4614"/>
                  <a:pt x="19218" y="4104"/>
                </a:cubicBezTo>
                <a:cubicBezTo>
                  <a:pt x="18855" y="3551"/>
                  <a:pt x="18487" y="3027"/>
                  <a:pt x="18112" y="2554"/>
                </a:cubicBezTo>
                <a:cubicBezTo>
                  <a:pt x="17768" y="2119"/>
                  <a:pt x="17412" y="1727"/>
                  <a:pt x="17049" y="1462"/>
                </a:cubicBezTo>
                <a:cubicBezTo>
                  <a:pt x="16851" y="1314"/>
                  <a:pt x="16653" y="1159"/>
                  <a:pt x="16452" y="1078"/>
                </a:cubicBezTo>
                <a:cubicBezTo>
                  <a:pt x="16239" y="997"/>
                  <a:pt x="16029" y="923"/>
                  <a:pt x="15817" y="871"/>
                </a:cubicBezTo>
                <a:cubicBezTo>
                  <a:pt x="15642" y="834"/>
                  <a:pt x="15465" y="827"/>
                  <a:pt x="15291" y="849"/>
                </a:cubicBezTo>
                <a:cubicBezTo>
                  <a:pt x="15200" y="864"/>
                  <a:pt x="15107" y="864"/>
                  <a:pt x="15016" y="893"/>
                </a:cubicBezTo>
                <a:cubicBezTo>
                  <a:pt x="14904" y="930"/>
                  <a:pt x="14794" y="967"/>
                  <a:pt x="14684" y="1004"/>
                </a:cubicBezTo>
                <a:cubicBezTo>
                  <a:pt x="14579" y="1041"/>
                  <a:pt x="14474" y="1115"/>
                  <a:pt x="14372" y="1166"/>
                </a:cubicBezTo>
                <a:cubicBezTo>
                  <a:pt x="14274" y="1218"/>
                  <a:pt x="14176" y="1307"/>
                  <a:pt x="14078" y="1373"/>
                </a:cubicBezTo>
                <a:cubicBezTo>
                  <a:pt x="13903" y="1499"/>
                  <a:pt x="13729" y="1661"/>
                  <a:pt x="13559" y="1846"/>
                </a:cubicBezTo>
                <a:cubicBezTo>
                  <a:pt x="13469" y="1949"/>
                  <a:pt x="13378" y="2030"/>
                  <a:pt x="13289" y="2148"/>
                </a:cubicBezTo>
                <a:cubicBezTo>
                  <a:pt x="13182" y="2296"/>
                  <a:pt x="13072" y="2436"/>
                  <a:pt x="12965" y="2584"/>
                </a:cubicBezTo>
                <a:cubicBezTo>
                  <a:pt x="12783" y="2827"/>
                  <a:pt x="12606" y="3115"/>
                  <a:pt x="12432" y="3418"/>
                </a:cubicBezTo>
                <a:cubicBezTo>
                  <a:pt x="12071" y="4053"/>
                  <a:pt x="11718" y="4739"/>
                  <a:pt x="11379" y="5492"/>
                </a:cubicBezTo>
                <a:cubicBezTo>
                  <a:pt x="11204" y="5876"/>
                  <a:pt x="11030" y="6260"/>
                  <a:pt x="10860" y="6666"/>
                </a:cubicBezTo>
                <a:cubicBezTo>
                  <a:pt x="10695" y="7057"/>
                  <a:pt x="10535" y="7456"/>
                  <a:pt x="10375" y="7862"/>
                </a:cubicBezTo>
                <a:cubicBezTo>
                  <a:pt x="10065" y="8644"/>
                  <a:pt x="9762" y="9471"/>
                  <a:pt x="9461" y="10291"/>
                </a:cubicBezTo>
                <a:cubicBezTo>
                  <a:pt x="9012" y="11516"/>
                  <a:pt x="8560" y="12727"/>
                  <a:pt x="8099" y="13908"/>
                </a:cubicBezTo>
                <a:cubicBezTo>
                  <a:pt x="7975" y="14211"/>
                  <a:pt x="7848" y="14513"/>
                  <a:pt x="7724" y="14816"/>
                </a:cubicBezTo>
                <a:cubicBezTo>
                  <a:pt x="7593" y="15133"/>
                  <a:pt x="7454" y="15421"/>
                  <a:pt x="7318" y="15724"/>
                </a:cubicBezTo>
                <a:cubicBezTo>
                  <a:pt x="7225" y="15916"/>
                  <a:pt x="7132" y="16108"/>
                  <a:pt x="7041" y="16292"/>
                </a:cubicBezTo>
                <a:cubicBezTo>
                  <a:pt x="6943" y="16499"/>
                  <a:pt x="6838" y="16676"/>
                  <a:pt x="6735" y="16861"/>
                </a:cubicBezTo>
                <a:cubicBezTo>
                  <a:pt x="6508" y="17274"/>
                  <a:pt x="6274" y="17651"/>
                  <a:pt x="6035" y="17983"/>
                </a:cubicBezTo>
                <a:cubicBezTo>
                  <a:pt x="5297" y="18965"/>
                  <a:pt x="4480" y="19555"/>
                  <a:pt x="3675" y="19326"/>
                </a:cubicBezTo>
                <a:cubicBezTo>
                  <a:pt x="3465" y="19245"/>
                  <a:pt x="3260" y="19112"/>
                  <a:pt x="3054" y="18935"/>
                </a:cubicBezTo>
                <a:cubicBezTo>
                  <a:pt x="2854" y="18758"/>
                  <a:pt x="2665" y="18500"/>
                  <a:pt x="2481" y="18197"/>
                </a:cubicBezTo>
                <a:cubicBezTo>
                  <a:pt x="2106" y="17577"/>
                  <a:pt x="1784" y="16713"/>
                  <a:pt x="1526" y="15672"/>
                </a:cubicBezTo>
                <a:cubicBezTo>
                  <a:pt x="1253" y="14572"/>
                  <a:pt x="1062" y="13295"/>
                  <a:pt x="938" y="11966"/>
                </a:cubicBezTo>
                <a:cubicBezTo>
                  <a:pt x="869" y="11250"/>
                  <a:pt x="838" y="10519"/>
                  <a:pt x="804" y="9774"/>
                </a:cubicBezTo>
                <a:cubicBezTo>
                  <a:pt x="797" y="9486"/>
                  <a:pt x="792" y="9198"/>
                  <a:pt x="785" y="8910"/>
                </a:cubicBezTo>
                <a:cubicBezTo>
                  <a:pt x="778" y="8630"/>
                  <a:pt x="783" y="8349"/>
                  <a:pt x="783" y="8069"/>
                </a:cubicBezTo>
                <a:cubicBezTo>
                  <a:pt x="783" y="7500"/>
                  <a:pt x="797" y="6924"/>
                  <a:pt x="823" y="6356"/>
                </a:cubicBezTo>
                <a:cubicBezTo>
                  <a:pt x="850" y="5788"/>
                  <a:pt x="876" y="5212"/>
                  <a:pt x="929" y="4665"/>
                </a:cubicBezTo>
                <a:cubicBezTo>
                  <a:pt x="955" y="4385"/>
                  <a:pt x="976" y="4090"/>
                  <a:pt x="1010" y="3809"/>
                </a:cubicBezTo>
                <a:cubicBezTo>
                  <a:pt x="1043" y="3521"/>
                  <a:pt x="1079" y="3233"/>
                  <a:pt x="1112" y="2945"/>
                </a:cubicBezTo>
                <a:cubicBezTo>
                  <a:pt x="1170" y="2562"/>
                  <a:pt x="1227" y="2178"/>
                  <a:pt x="1294" y="1801"/>
                </a:cubicBezTo>
                <a:cubicBezTo>
                  <a:pt x="1356" y="1454"/>
                  <a:pt x="1423" y="1122"/>
                  <a:pt x="1492" y="797"/>
                </a:cubicBezTo>
                <a:cubicBezTo>
                  <a:pt x="1523" y="664"/>
                  <a:pt x="1554" y="532"/>
                  <a:pt x="1585" y="406"/>
                </a:cubicBezTo>
                <a:cubicBezTo>
                  <a:pt x="1609" y="317"/>
                  <a:pt x="1633" y="229"/>
                  <a:pt x="1657" y="148"/>
                </a:cubicBezTo>
                <a:cubicBezTo>
                  <a:pt x="1669" y="111"/>
                  <a:pt x="1679" y="74"/>
                  <a:pt x="1690" y="44"/>
                </a:cubicBezTo>
                <a:cubicBezTo>
                  <a:pt x="1695" y="30"/>
                  <a:pt x="1702" y="15"/>
                  <a:pt x="1707" y="0"/>
                </a:cubicBezTo>
                <a:lnTo>
                  <a:pt x="1409" y="0"/>
                </a:lnTo>
                <a:cubicBezTo>
                  <a:pt x="1258" y="502"/>
                  <a:pt x="1117" y="1019"/>
                  <a:pt x="983" y="1565"/>
                </a:cubicBezTo>
                <a:cubicBezTo>
                  <a:pt x="833" y="2170"/>
                  <a:pt x="702" y="2835"/>
                  <a:pt x="582" y="3506"/>
                </a:cubicBezTo>
                <a:cubicBezTo>
                  <a:pt x="487" y="4038"/>
                  <a:pt x="401" y="4592"/>
                  <a:pt x="329" y="5167"/>
                </a:cubicBezTo>
                <a:cubicBezTo>
                  <a:pt x="296" y="5433"/>
                  <a:pt x="257" y="5699"/>
                  <a:pt x="231" y="5972"/>
                </a:cubicBezTo>
                <a:cubicBezTo>
                  <a:pt x="200" y="6282"/>
                  <a:pt x="162" y="6585"/>
                  <a:pt x="140" y="6902"/>
                </a:cubicBezTo>
                <a:cubicBezTo>
                  <a:pt x="116" y="7220"/>
                  <a:pt x="93" y="7545"/>
                  <a:pt x="69" y="7862"/>
                </a:cubicBezTo>
                <a:cubicBezTo>
                  <a:pt x="45" y="8172"/>
                  <a:pt x="38" y="8504"/>
                  <a:pt x="23" y="8822"/>
                </a:cubicBezTo>
                <a:cubicBezTo>
                  <a:pt x="9" y="9110"/>
                  <a:pt x="9" y="9405"/>
                  <a:pt x="4" y="9693"/>
                </a:cubicBezTo>
                <a:cubicBezTo>
                  <a:pt x="-3" y="10003"/>
                  <a:pt x="2" y="10313"/>
                  <a:pt x="2" y="10615"/>
                </a:cubicBezTo>
                <a:cubicBezTo>
                  <a:pt x="2" y="11162"/>
                  <a:pt x="16" y="11715"/>
                  <a:pt x="42" y="12254"/>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dirty="0"/>
          </a:p>
        </p:txBody>
      </p:sp>
      <p:sp>
        <p:nvSpPr>
          <p:cNvPr id="7" name="Slide Number Placeholder 6">
            <a:extLst>
              <a:ext uri="{FF2B5EF4-FFF2-40B4-BE49-F238E27FC236}">
                <a16:creationId xmlns:a16="http://schemas.microsoft.com/office/drawing/2014/main" id="{CC63996D-E0D3-4700-8867-AEBB0265746E}"/>
              </a:ext>
            </a:extLst>
          </p:cNvPr>
          <p:cNvSpPr>
            <a:spLocks noGrp="1"/>
          </p:cNvSpPr>
          <p:nvPr>
            <p:ph type="sldNum" sz="quarter" idx="12"/>
          </p:nvPr>
        </p:nvSpPr>
        <p:spPr/>
        <p:txBody>
          <a:bodyPr/>
          <a:lstStyle/>
          <a:p>
            <a:fld id="{29E298FE-CD24-8C46-983A-691BFAE2F12E}" type="slidenum">
              <a:rPr lang="fr-FR" smtClean="0"/>
              <a:t>6</a:t>
            </a:fld>
            <a:endParaRPr lang="fr-FR" dirty="0"/>
          </a:p>
        </p:txBody>
      </p:sp>
    </p:spTree>
    <p:extLst>
      <p:ext uri="{BB962C8B-B14F-4D97-AF65-F5344CB8AC3E}">
        <p14:creationId xmlns:p14="http://schemas.microsoft.com/office/powerpoint/2010/main" val="1214253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A picture containing text&#10;&#10;Description automatically generated">
            <a:extLst>
              <a:ext uri="{FF2B5EF4-FFF2-40B4-BE49-F238E27FC236}">
                <a16:creationId xmlns:a16="http://schemas.microsoft.com/office/drawing/2014/main" id="{91C14497-2D54-47AD-ABCD-B5B527314F54}"/>
              </a:ext>
            </a:extLst>
          </p:cNvPr>
          <p:cNvPicPr>
            <a:picLocks noGrp="1" noChangeAspect="1"/>
          </p:cNvPicPr>
          <p:nvPr>
            <p:ph type="pic" sz="quarter" idx="13"/>
          </p:nvPr>
        </p:nvPicPr>
        <p:blipFill>
          <a:blip r:embed="rId3"/>
          <a:srcRect t="29" b="29"/>
          <a:stretch>
            <a:fillRect/>
          </a:stretch>
        </p:blipFill>
        <p:spPr>
          <a:xfrm>
            <a:off x="8318746" y="2820129"/>
            <a:ext cx="4721441" cy="4037871"/>
          </a:xfrm>
        </p:spPr>
      </p:pic>
      <p:sp>
        <p:nvSpPr>
          <p:cNvPr id="4" name="Content Placeholder 3">
            <a:extLst>
              <a:ext uri="{FF2B5EF4-FFF2-40B4-BE49-F238E27FC236}">
                <a16:creationId xmlns:a16="http://schemas.microsoft.com/office/drawing/2014/main" id="{64CA3CF1-24A3-8041-BA10-ADE7D69E6355}"/>
              </a:ext>
            </a:extLst>
          </p:cNvPr>
          <p:cNvSpPr>
            <a:spLocks noGrp="1"/>
          </p:cNvSpPr>
          <p:nvPr>
            <p:ph idx="1"/>
          </p:nvPr>
        </p:nvSpPr>
        <p:spPr>
          <a:xfrm>
            <a:off x="314324" y="295275"/>
            <a:ext cx="9690809" cy="6061075"/>
          </a:xfrm>
        </p:spPr>
        <p:txBody>
          <a:bodyPr>
            <a:normAutofit lnSpcReduction="10000"/>
          </a:bodyPr>
          <a:lstStyle/>
          <a:p>
            <a:r>
              <a:rPr lang="en-US" sz="3200" b="1" noProof="1"/>
              <a:t>cause some confusion. This is because a variable named failures can be misunderstood as a collection variable (e.g., a list of failures). If the unit of a variable is not self-evident, always add information about the unit to the end of the variable name. For example, instead of naming a variable tooltip_show_delay, you should name it tooltip_show_delay_in_millis or tooltip_show_delay_in_ms. If you have a variable whose unit is self-evident, unit information is not needed. So, there is no need to name an age variable as age_in_years. But if you are measuring age in months, you must name the respective variable as age_in_months so that people don’t assume that age is measured in years.</a:t>
            </a:r>
          </a:p>
        </p:txBody>
      </p:sp>
      <p:sp>
        <p:nvSpPr>
          <p:cNvPr id="5" name="Shape">
            <a:extLst>
              <a:ext uri="{FF2B5EF4-FFF2-40B4-BE49-F238E27FC236}">
                <a16:creationId xmlns:a16="http://schemas.microsoft.com/office/drawing/2014/main" id="{25B43771-C08B-DA46-B19B-BA0BB84CF04D}"/>
              </a:ext>
            </a:extLst>
          </p:cNvPr>
          <p:cNvSpPr/>
          <p:nvPr/>
        </p:nvSpPr>
        <p:spPr>
          <a:xfrm>
            <a:off x="8126489" y="2718780"/>
            <a:ext cx="5086905" cy="4209094"/>
          </a:xfrm>
          <a:custGeom>
            <a:avLst/>
            <a:gdLst/>
            <a:ahLst/>
            <a:cxnLst>
              <a:cxn ang="0">
                <a:pos x="wd2" y="hd2"/>
              </a:cxn>
              <a:cxn ang="5400000">
                <a:pos x="wd2" y="hd2"/>
              </a:cxn>
              <a:cxn ang="10800000">
                <a:pos x="wd2" y="hd2"/>
              </a:cxn>
              <a:cxn ang="16200000">
                <a:pos x="wd2" y="hd2"/>
              </a:cxn>
            </a:cxnLst>
            <a:rect l="0" t="0" r="r" b="b"/>
            <a:pathLst>
              <a:path w="21600" h="21600" extrusionOk="0">
                <a:moveTo>
                  <a:pt x="21600" y="2821"/>
                </a:moveTo>
                <a:cubicBezTo>
                  <a:pt x="21222" y="2427"/>
                  <a:pt x="20831" y="2049"/>
                  <a:pt x="20418" y="1699"/>
                </a:cubicBezTo>
                <a:cubicBezTo>
                  <a:pt x="20231" y="1540"/>
                  <a:pt x="20037" y="1400"/>
                  <a:pt x="19840" y="1257"/>
                </a:cubicBezTo>
                <a:cubicBezTo>
                  <a:pt x="19652" y="1118"/>
                  <a:pt x="19458" y="987"/>
                  <a:pt x="19261" y="871"/>
                </a:cubicBezTo>
                <a:cubicBezTo>
                  <a:pt x="19049" y="744"/>
                  <a:pt x="18835" y="617"/>
                  <a:pt x="18616" y="497"/>
                </a:cubicBezTo>
                <a:cubicBezTo>
                  <a:pt x="18408" y="386"/>
                  <a:pt x="18197" y="286"/>
                  <a:pt x="17982" y="195"/>
                </a:cubicBezTo>
                <a:cubicBezTo>
                  <a:pt x="17757" y="99"/>
                  <a:pt x="17518" y="56"/>
                  <a:pt x="17279" y="24"/>
                </a:cubicBezTo>
                <a:cubicBezTo>
                  <a:pt x="17168" y="8"/>
                  <a:pt x="17053" y="0"/>
                  <a:pt x="16939" y="0"/>
                </a:cubicBezTo>
                <a:cubicBezTo>
                  <a:pt x="16821" y="0"/>
                  <a:pt x="16707" y="8"/>
                  <a:pt x="16589" y="20"/>
                </a:cubicBezTo>
                <a:cubicBezTo>
                  <a:pt x="16360" y="48"/>
                  <a:pt x="16132" y="92"/>
                  <a:pt x="15913" y="171"/>
                </a:cubicBezTo>
                <a:cubicBezTo>
                  <a:pt x="15667" y="263"/>
                  <a:pt x="15432" y="366"/>
                  <a:pt x="15196" y="481"/>
                </a:cubicBezTo>
                <a:cubicBezTo>
                  <a:pt x="14693" y="728"/>
                  <a:pt x="14229" y="1058"/>
                  <a:pt x="13779" y="1412"/>
                </a:cubicBezTo>
                <a:cubicBezTo>
                  <a:pt x="13688" y="1484"/>
                  <a:pt x="13598" y="1564"/>
                  <a:pt x="13512" y="1643"/>
                </a:cubicBezTo>
                <a:cubicBezTo>
                  <a:pt x="13383" y="1755"/>
                  <a:pt x="13248" y="1878"/>
                  <a:pt x="13127" y="2005"/>
                </a:cubicBezTo>
                <a:cubicBezTo>
                  <a:pt x="12857" y="2292"/>
                  <a:pt x="12586" y="2578"/>
                  <a:pt x="12347" y="2900"/>
                </a:cubicBezTo>
                <a:cubicBezTo>
                  <a:pt x="12216" y="3079"/>
                  <a:pt x="12087" y="3262"/>
                  <a:pt x="11963" y="3449"/>
                </a:cubicBezTo>
                <a:cubicBezTo>
                  <a:pt x="11724" y="3812"/>
                  <a:pt x="11540" y="4205"/>
                  <a:pt x="11394" y="4627"/>
                </a:cubicBezTo>
                <a:cubicBezTo>
                  <a:pt x="11277" y="4969"/>
                  <a:pt x="11211" y="5339"/>
                  <a:pt x="11200" y="5705"/>
                </a:cubicBezTo>
                <a:cubicBezTo>
                  <a:pt x="11193" y="5861"/>
                  <a:pt x="11190" y="6016"/>
                  <a:pt x="11200" y="6167"/>
                </a:cubicBezTo>
                <a:cubicBezTo>
                  <a:pt x="11238" y="6768"/>
                  <a:pt x="11346" y="7360"/>
                  <a:pt x="11408" y="7961"/>
                </a:cubicBezTo>
                <a:cubicBezTo>
                  <a:pt x="11419" y="8132"/>
                  <a:pt x="11422" y="8303"/>
                  <a:pt x="11422" y="8474"/>
                </a:cubicBezTo>
                <a:cubicBezTo>
                  <a:pt x="11422" y="8876"/>
                  <a:pt x="11328" y="9278"/>
                  <a:pt x="11193" y="9644"/>
                </a:cubicBezTo>
                <a:cubicBezTo>
                  <a:pt x="11114" y="9835"/>
                  <a:pt x="11020" y="10018"/>
                  <a:pt x="10920" y="10197"/>
                </a:cubicBezTo>
                <a:cubicBezTo>
                  <a:pt x="10878" y="10261"/>
                  <a:pt x="10833" y="10329"/>
                  <a:pt x="10791" y="10392"/>
                </a:cubicBezTo>
                <a:cubicBezTo>
                  <a:pt x="10746" y="10452"/>
                  <a:pt x="10701" y="10512"/>
                  <a:pt x="10660" y="10571"/>
                </a:cubicBezTo>
                <a:cubicBezTo>
                  <a:pt x="10608" y="10631"/>
                  <a:pt x="10559" y="10691"/>
                  <a:pt x="10507" y="10750"/>
                </a:cubicBezTo>
                <a:cubicBezTo>
                  <a:pt x="10421" y="10854"/>
                  <a:pt x="10320" y="10953"/>
                  <a:pt x="10226" y="11053"/>
                </a:cubicBezTo>
                <a:cubicBezTo>
                  <a:pt x="10272" y="11005"/>
                  <a:pt x="10313" y="10957"/>
                  <a:pt x="10358" y="10909"/>
                </a:cubicBezTo>
                <a:cubicBezTo>
                  <a:pt x="10275" y="10989"/>
                  <a:pt x="10195" y="11069"/>
                  <a:pt x="10112" y="11148"/>
                </a:cubicBezTo>
                <a:cubicBezTo>
                  <a:pt x="10025" y="11228"/>
                  <a:pt x="9935" y="11303"/>
                  <a:pt x="9849" y="11383"/>
                </a:cubicBezTo>
                <a:cubicBezTo>
                  <a:pt x="9759" y="11462"/>
                  <a:pt x="9662" y="11538"/>
                  <a:pt x="9565" y="11614"/>
                </a:cubicBezTo>
                <a:cubicBezTo>
                  <a:pt x="9277" y="11821"/>
                  <a:pt x="8993" y="12023"/>
                  <a:pt x="8691" y="12206"/>
                </a:cubicBezTo>
                <a:cubicBezTo>
                  <a:pt x="8376" y="12401"/>
                  <a:pt x="8054" y="12572"/>
                  <a:pt x="7728" y="12740"/>
                </a:cubicBezTo>
                <a:cubicBezTo>
                  <a:pt x="7281" y="12954"/>
                  <a:pt x="6830" y="13153"/>
                  <a:pt x="6376" y="13356"/>
                </a:cubicBezTo>
                <a:cubicBezTo>
                  <a:pt x="6165" y="13448"/>
                  <a:pt x="5954" y="13543"/>
                  <a:pt x="5742" y="13643"/>
                </a:cubicBezTo>
                <a:cubicBezTo>
                  <a:pt x="5496" y="13758"/>
                  <a:pt x="5247" y="13873"/>
                  <a:pt x="5008" y="14013"/>
                </a:cubicBezTo>
                <a:cubicBezTo>
                  <a:pt x="4893" y="14080"/>
                  <a:pt x="4775" y="14144"/>
                  <a:pt x="4661" y="14212"/>
                </a:cubicBezTo>
                <a:cubicBezTo>
                  <a:pt x="4543" y="14279"/>
                  <a:pt x="4429" y="14359"/>
                  <a:pt x="4314" y="14434"/>
                </a:cubicBezTo>
                <a:cubicBezTo>
                  <a:pt x="4204" y="14506"/>
                  <a:pt x="4100" y="14590"/>
                  <a:pt x="3992" y="14665"/>
                </a:cubicBezTo>
                <a:cubicBezTo>
                  <a:pt x="3864" y="14757"/>
                  <a:pt x="3743" y="14860"/>
                  <a:pt x="3621" y="14960"/>
                </a:cubicBezTo>
                <a:cubicBezTo>
                  <a:pt x="3410" y="15131"/>
                  <a:pt x="3209" y="15326"/>
                  <a:pt x="3018" y="15521"/>
                </a:cubicBezTo>
                <a:cubicBezTo>
                  <a:pt x="2786" y="15763"/>
                  <a:pt x="2554" y="16010"/>
                  <a:pt x="2343" y="16277"/>
                </a:cubicBezTo>
                <a:cubicBezTo>
                  <a:pt x="2259" y="16384"/>
                  <a:pt x="2180" y="16491"/>
                  <a:pt x="2097" y="16595"/>
                </a:cubicBezTo>
                <a:cubicBezTo>
                  <a:pt x="2010" y="16706"/>
                  <a:pt x="1930" y="16830"/>
                  <a:pt x="1847" y="16945"/>
                </a:cubicBezTo>
                <a:cubicBezTo>
                  <a:pt x="1788" y="17033"/>
                  <a:pt x="1726" y="17120"/>
                  <a:pt x="1674" y="17208"/>
                </a:cubicBezTo>
                <a:cubicBezTo>
                  <a:pt x="1587" y="17351"/>
                  <a:pt x="1494" y="17494"/>
                  <a:pt x="1414" y="17641"/>
                </a:cubicBezTo>
                <a:cubicBezTo>
                  <a:pt x="1286" y="17884"/>
                  <a:pt x="1157" y="18127"/>
                  <a:pt x="1036" y="18373"/>
                </a:cubicBezTo>
                <a:cubicBezTo>
                  <a:pt x="915" y="18628"/>
                  <a:pt x="804" y="18887"/>
                  <a:pt x="693" y="19145"/>
                </a:cubicBezTo>
                <a:cubicBezTo>
                  <a:pt x="638" y="19276"/>
                  <a:pt x="593" y="19416"/>
                  <a:pt x="541" y="19551"/>
                </a:cubicBezTo>
                <a:cubicBezTo>
                  <a:pt x="496" y="19666"/>
                  <a:pt x="454" y="19782"/>
                  <a:pt x="416" y="19901"/>
                </a:cubicBezTo>
                <a:cubicBezTo>
                  <a:pt x="367" y="20056"/>
                  <a:pt x="315" y="20211"/>
                  <a:pt x="267" y="20367"/>
                </a:cubicBezTo>
                <a:cubicBezTo>
                  <a:pt x="218" y="20518"/>
                  <a:pt x="184" y="20677"/>
                  <a:pt x="146" y="20832"/>
                </a:cubicBezTo>
                <a:cubicBezTo>
                  <a:pt x="80" y="21083"/>
                  <a:pt x="35" y="21341"/>
                  <a:pt x="0" y="21600"/>
                </a:cubicBezTo>
                <a:lnTo>
                  <a:pt x="776" y="21600"/>
                </a:lnTo>
                <a:cubicBezTo>
                  <a:pt x="773" y="21560"/>
                  <a:pt x="769" y="21516"/>
                  <a:pt x="766" y="21477"/>
                </a:cubicBezTo>
                <a:cubicBezTo>
                  <a:pt x="766" y="21493"/>
                  <a:pt x="769" y="21512"/>
                  <a:pt x="773" y="21528"/>
                </a:cubicBezTo>
                <a:cubicBezTo>
                  <a:pt x="762" y="21325"/>
                  <a:pt x="755" y="21119"/>
                  <a:pt x="766" y="20916"/>
                </a:cubicBezTo>
                <a:cubicBezTo>
                  <a:pt x="769" y="20808"/>
                  <a:pt x="773" y="20701"/>
                  <a:pt x="783" y="20593"/>
                </a:cubicBezTo>
                <a:cubicBezTo>
                  <a:pt x="797" y="20466"/>
                  <a:pt x="814" y="20339"/>
                  <a:pt x="828" y="20215"/>
                </a:cubicBezTo>
                <a:cubicBezTo>
                  <a:pt x="842" y="20100"/>
                  <a:pt x="873" y="19985"/>
                  <a:pt x="894" y="19869"/>
                </a:cubicBezTo>
                <a:cubicBezTo>
                  <a:pt x="974" y="19452"/>
                  <a:pt x="1105" y="19054"/>
                  <a:pt x="1237" y="18652"/>
                </a:cubicBezTo>
                <a:cubicBezTo>
                  <a:pt x="1324" y="18433"/>
                  <a:pt x="1407" y="18218"/>
                  <a:pt x="1504" y="18007"/>
                </a:cubicBezTo>
                <a:cubicBezTo>
                  <a:pt x="1556" y="17888"/>
                  <a:pt x="1608" y="17769"/>
                  <a:pt x="1670" y="17657"/>
                </a:cubicBezTo>
                <a:cubicBezTo>
                  <a:pt x="1740" y="17530"/>
                  <a:pt x="1805" y="17403"/>
                  <a:pt x="1875" y="17275"/>
                </a:cubicBezTo>
                <a:cubicBezTo>
                  <a:pt x="1954" y="17148"/>
                  <a:pt x="2031" y="17017"/>
                  <a:pt x="2110" y="16889"/>
                </a:cubicBezTo>
                <a:cubicBezTo>
                  <a:pt x="2190" y="16758"/>
                  <a:pt x="2284" y="16639"/>
                  <a:pt x="2374" y="16515"/>
                </a:cubicBezTo>
                <a:cubicBezTo>
                  <a:pt x="2360" y="16535"/>
                  <a:pt x="2343" y="16559"/>
                  <a:pt x="2329" y="16579"/>
                </a:cubicBezTo>
                <a:cubicBezTo>
                  <a:pt x="2408" y="16480"/>
                  <a:pt x="2485" y="16380"/>
                  <a:pt x="2564" y="16285"/>
                </a:cubicBezTo>
                <a:cubicBezTo>
                  <a:pt x="2641" y="16197"/>
                  <a:pt x="2720" y="16109"/>
                  <a:pt x="2797" y="16022"/>
                </a:cubicBezTo>
                <a:cubicBezTo>
                  <a:pt x="2873" y="15946"/>
                  <a:pt x="2946" y="15871"/>
                  <a:pt x="3022" y="15795"/>
                </a:cubicBezTo>
                <a:cubicBezTo>
                  <a:pt x="3105" y="15720"/>
                  <a:pt x="3192" y="15648"/>
                  <a:pt x="3275" y="15572"/>
                </a:cubicBezTo>
                <a:cubicBezTo>
                  <a:pt x="3351" y="15513"/>
                  <a:pt x="3427" y="15457"/>
                  <a:pt x="3504" y="15397"/>
                </a:cubicBezTo>
                <a:cubicBezTo>
                  <a:pt x="3604" y="15318"/>
                  <a:pt x="3718" y="15254"/>
                  <a:pt x="3822" y="15182"/>
                </a:cubicBezTo>
                <a:cubicBezTo>
                  <a:pt x="4023" y="15047"/>
                  <a:pt x="4238" y="14940"/>
                  <a:pt x="4446" y="14832"/>
                </a:cubicBezTo>
                <a:cubicBezTo>
                  <a:pt x="4872" y="14629"/>
                  <a:pt x="5306" y="14446"/>
                  <a:pt x="5739" y="14263"/>
                </a:cubicBezTo>
                <a:cubicBezTo>
                  <a:pt x="6196" y="14068"/>
                  <a:pt x="6657" y="13874"/>
                  <a:pt x="7101" y="13643"/>
                </a:cubicBezTo>
                <a:cubicBezTo>
                  <a:pt x="7541" y="13416"/>
                  <a:pt x="7977" y="13177"/>
                  <a:pt x="8393" y="12895"/>
                </a:cubicBezTo>
                <a:cubicBezTo>
                  <a:pt x="8844" y="12584"/>
                  <a:pt x="9284" y="12258"/>
                  <a:pt x="9703" y="11892"/>
                </a:cubicBezTo>
                <a:cubicBezTo>
                  <a:pt x="10126" y="11522"/>
                  <a:pt x="10518" y="11116"/>
                  <a:pt x="10895" y="10687"/>
                </a:cubicBezTo>
                <a:cubicBezTo>
                  <a:pt x="11079" y="10480"/>
                  <a:pt x="11252" y="10253"/>
                  <a:pt x="11419" y="10026"/>
                </a:cubicBezTo>
                <a:cubicBezTo>
                  <a:pt x="11620" y="9748"/>
                  <a:pt x="11810" y="9461"/>
                  <a:pt x="11976" y="9155"/>
                </a:cubicBezTo>
                <a:cubicBezTo>
                  <a:pt x="12070" y="8984"/>
                  <a:pt x="12157" y="8813"/>
                  <a:pt x="12236" y="8630"/>
                </a:cubicBezTo>
                <a:cubicBezTo>
                  <a:pt x="12375" y="8307"/>
                  <a:pt x="12472" y="7977"/>
                  <a:pt x="12527" y="7623"/>
                </a:cubicBezTo>
                <a:cubicBezTo>
                  <a:pt x="12576" y="7305"/>
                  <a:pt x="12576" y="6979"/>
                  <a:pt x="12555" y="6656"/>
                </a:cubicBezTo>
                <a:cubicBezTo>
                  <a:pt x="12524" y="6159"/>
                  <a:pt x="12451" y="5666"/>
                  <a:pt x="12396" y="5172"/>
                </a:cubicBezTo>
                <a:cubicBezTo>
                  <a:pt x="12378" y="4989"/>
                  <a:pt x="12365" y="4810"/>
                  <a:pt x="12365" y="4627"/>
                </a:cubicBezTo>
                <a:cubicBezTo>
                  <a:pt x="12365" y="4452"/>
                  <a:pt x="12372" y="4277"/>
                  <a:pt x="12389" y="4102"/>
                </a:cubicBezTo>
                <a:cubicBezTo>
                  <a:pt x="12420" y="3827"/>
                  <a:pt x="12489" y="3561"/>
                  <a:pt x="12576" y="3306"/>
                </a:cubicBezTo>
                <a:cubicBezTo>
                  <a:pt x="12628" y="3179"/>
                  <a:pt x="12687" y="3060"/>
                  <a:pt x="12749" y="2940"/>
                </a:cubicBezTo>
                <a:cubicBezTo>
                  <a:pt x="12784" y="2885"/>
                  <a:pt x="12819" y="2833"/>
                  <a:pt x="12853" y="2777"/>
                </a:cubicBezTo>
                <a:cubicBezTo>
                  <a:pt x="12871" y="2753"/>
                  <a:pt x="12888" y="2733"/>
                  <a:pt x="12902" y="2709"/>
                </a:cubicBezTo>
                <a:cubicBezTo>
                  <a:pt x="12909" y="2702"/>
                  <a:pt x="12919" y="2690"/>
                  <a:pt x="12926" y="2682"/>
                </a:cubicBezTo>
                <a:cubicBezTo>
                  <a:pt x="12985" y="2618"/>
                  <a:pt x="13047" y="2558"/>
                  <a:pt x="13110" y="2499"/>
                </a:cubicBezTo>
                <a:cubicBezTo>
                  <a:pt x="13207" y="2415"/>
                  <a:pt x="13307" y="2332"/>
                  <a:pt x="13404" y="2252"/>
                </a:cubicBezTo>
                <a:cubicBezTo>
                  <a:pt x="13550" y="2148"/>
                  <a:pt x="13695" y="2053"/>
                  <a:pt x="13844" y="1958"/>
                </a:cubicBezTo>
                <a:cubicBezTo>
                  <a:pt x="13976" y="1874"/>
                  <a:pt x="14111" y="1802"/>
                  <a:pt x="14246" y="1735"/>
                </a:cubicBezTo>
                <a:cubicBezTo>
                  <a:pt x="14589" y="1576"/>
                  <a:pt x="14936" y="1436"/>
                  <a:pt x="15303" y="1365"/>
                </a:cubicBezTo>
                <a:cubicBezTo>
                  <a:pt x="15494" y="1329"/>
                  <a:pt x="15684" y="1305"/>
                  <a:pt x="15879" y="1297"/>
                </a:cubicBezTo>
                <a:cubicBezTo>
                  <a:pt x="16059" y="1289"/>
                  <a:pt x="16239" y="1305"/>
                  <a:pt x="16419" y="1321"/>
                </a:cubicBezTo>
                <a:cubicBezTo>
                  <a:pt x="16516" y="1337"/>
                  <a:pt x="16613" y="1349"/>
                  <a:pt x="16710" y="1373"/>
                </a:cubicBezTo>
                <a:cubicBezTo>
                  <a:pt x="16849" y="1404"/>
                  <a:pt x="16984" y="1440"/>
                  <a:pt x="17119" y="1480"/>
                </a:cubicBezTo>
                <a:cubicBezTo>
                  <a:pt x="17334" y="1544"/>
                  <a:pt x="17552" y="1627"/>
                  <a:pt x="17757" y="1727"/>
                </a:cubicBezTo>
                <a:cubicBezTo>
                  <a:pt x="17982" y="1834"/>
                  <a:pt x="18204" y="1946"/>
                  <a:pt x="18422" y="2073"/>
                </a:cubicBezTo>
                <a:cubicBezTo>
                  <a:pt x="18651" y="2208"/>
                  <a:pt x="18873" y="2355"/>
                  <a:pt x="19091" y="2511"/>
                </a:cubicBezTo>
                <a:cubicBezTo>
                  <a:pt x="19476" y="2789"/>
                  <a:pt x="19833" y="3127"/>
                  <a:pt x="20179" y="3465"/>
                </a:cubicBezTo>
                <a:cubicBezTo>
                  <a:pt x="20352" y="3633"/>
                  <a:pt x="20519" y="3808"/>
                  <a:pt x="20692" y="3979"/>
                </a:cubicBezTo>
                <a:cubicBezTo>
                  <a:pt x="20869" y="4154"/>
                  <a:pt x="21056" y="4317"/>
                  <a:pt x="21243" y="4480"/>
                </a:cubicBezTo>
                <a:cubicBezTo>
                  <a:pt x="21319" y="4544"/>
                  <a:pt x="21402" y="4599"/>
                  <a:pt x="21482" y="4663"/>
                </a:cubicBezTo>
                <a:cubicBezTo>
                  <a:pt x="21513" y="4687"/>
                  <a:pt x="21548" y="4711"/>
                  <a:pt x="21579" y="4735"/>
                </a:cubicBezTo>
                <a:lnTo>
                  <a:pt x="21579" y="2821"/>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dirty="0"/>
          </a:p>
        </p:txBody>
      </p:sp>
      <p:sp>
        <p:nvSpPr>
          <p:cNvPr id="11" name="Slide Number Placeholder 10">
            <a:extLst>
              <a:ext uri="{FF2B5EF4-FFF2-40B4-BE49-F238E27FC236}">
                <a16:creationId xmlns:a16="http://schemas.microsoft.com/office/drawing/2014/main" id="{11E2D45E-43D5-4F05-8214-4FA80400CAB2}"/>
              </a:ext>
            </a:extLst>
          </p:cNvPr>
          <p:cNvSpPr>
            <a:spLocks noGrp="1"/>
          </p:cNvSpPr>
          <p:nvPr>
            <p:ph type="sldNum" sz="quarter" idx="12"/>
          </p:nvPr>
        </p:nvSpPr>
        <p:spPr/>
        <p:txBody>
          <a:bodyPr/>
          <a:lstStyle/>
          <a:p>
            <a:fld id="{29E298FE-CD24-8C46-983A-691BFAE2F12E}" type="slidenum">
              <a:rPr lang="fr-FR" smtClean="0"/>
              <a:t>7</a:t>
            </a:fld>
            <a:endParaRPr lang="fr-FR" dirty="0"/>
          </a:p>
        </p:txBody>
      </p:sp>
    </p:spTree>
    <p:extLst>
      <p:ext uri="{BB962C8B-B14F-4D97-AF65-F5344CB8AC3E}">
        <p14:creationId xmlns:p14="http://schemas.microsoft.com/office/powerpoint/2010/main" val="41601994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a:extLst>
              <a:ext uri="{FF2B5EF4-FFF2-40B4-BE49-F238E27FC236}">
                <a16:creationId xmlns:a16="http://schemas.microsoft.com/office/drawing/2014/main" id="{B8F5C36A-578C-480E-AF51-AE60063DF759}"/>
              </a:ext>
            </a:extLst>
          </p:cNvPr>
          <p:cNvPicPr>
            <a:picLocks noGrp="1" noChangeAspect="1"/>
          </p:cNvPicPr>
          <p:nvPr>
            <p:ph type="pic" sz="quarter" idx="13"/>
          </p:nvPr>
        </p:nvPicPr>
        <p:blipFill>
          <a:blip r:embed="rId3"/>
          <a:srcRect l="26" r="26"/>
          <a:stretch>
            <a:fillRect/>
          </a:stretch>
        </p:blipFill>
        <p:spPr>
          <a:xfrm>
            <a:off x="-881001" y="-1"/>
            <a:ext cx="6181601" cy="6858000"/>
          </a:xfrm>
        </p:spPr>
      </p:pic>
      <p:sp>
        <p:nvSpPr>
          <p:cNvPr id="4" name="Content Placeholder 3">
            <a:extLst>
              <a:ext uri="{FF2B5EF4-FFF2-40B4-BE49-F238E27FC236}">
                <a16:creationId xmlns:a16="http://schemas.microsoft.com/office/drawing/2014/main" id="{3F3BC618-369A-3747-AA7D-2020AD0BED20}"/>
              </a:ext>
            </a:extLst>
          </p:cNvPr>
          <p:cNvSpPr>
            <a:spLocks noGrp="1"/>
          </p:cNvSpPr>
          <p:nvPr>
            <p:ph idx="1"/>
          </p:nvPr>
        </p:nvSpPr>
        <p:spPr>
          <a:xfrm>
            <a:off x="5376799" y="292963"/>
            <a:ext cx="6737171" cy="6196613"/>
          </a:xfrm>
        </p:spPr>
        <p:txBody>
          <a:bodyPr>
            <a:noAutofit/>
          </a:bodyPr>
          <a:lstStyle/>
          <a:p>
            <a:pPr marL="0" indent="0" algn="ctr">
              <a:buNone/>
            </a:pPr>
            <a:r>
              <a:rPr lang="en-US" b="1" noProof="1"/>
              <a:t>Boolean variables can have only one of two values: true or false. The name of a boolean variable should form a statement where the answer is true or false, or yes or no. Typical boolean variable naming patterns are: is_&lt;something&gt;, has_&lt;something&gt;, did_&lt;something&gt;, should_&lt;something&gt;, *can_&lt;something&gt;, or will_&lt;something&gt;. Some examples of variable names following the above patterns are is_disabled, has_errors, did_update, should_update, and will_update. The verb in the boolean variable</a:t>
            </a:r>
          </a:p>
        </p:txBody>
      </p:sp>
      <p:sp>
        <p:nvSpPr>
          <p:cNvPr id="5" name="Shape">
            <a:extLst>
              <a:ext uri="{FF2B5EF4-FFF2-40B4-BE49-F238E27FC236}">
                <a16:creationId xmlns:a16="http://schemas.microsoft.com/office/drawing/2014/main" id="{3749A638-89C7-744E-8379-38B46579EC3A}"/>
              </a:ext>
            </a:extLst>
          </p:cNvPr>
          <p:cNvSpPr/>
          <p:nvPr/>
        </p:nvSpPr>
        <p:spPr>
          <a:xfrm>
            <a:off x="2806038" y="136525"/>
            <a:ext cx="2637757" cy="6857999"/>
          </a:xfrm>
          <a:custGeom>
            <a:avLst/>
            <a:gdLst/>
            <a:ahLst/>
            <a:cxnLst>
              <a:cxn ang="0">
                <a:pos x="wd2" y="hd2"/>
              </a:cxn>
              <a:cxn ang="5400000">
                <a:pos x="wd2" y="hd2"/>
              </a:cxn>
              <a:cxn ang="10800000">
                <a:pos x="wd2" y="hd2"/>
              </a:cxn>
              <a:cxn ang="16200000">
                <a:pos x="wd2" y="hd2"/>
              </a:cxn>
            </a:cxnLst>
            <a:rect l="0" t="0" r="r" b="b"/>
            <a:pathLst>
              <a:path w="21325" h="21600" extrusionOk="0">
                <a:moveTo>
                  <a:pt x="5871" y="19662"/>
                </a:moveTo>
                <a:cubicBezTo>
                  <a:pt x="7228" y="19142"/>
                  <a:pt x="8602" y="18628"/>
                  <a:pt x="9952" y="18105"/>
                </a:cubicBezTo>
                <a:cubicBezTo>
                  <a:pt x="11448" y="17525"/>
                  <a:pt x="12968" y="16951"/>
                  <a:pt x="14395" y="16347"/>
                </a:cubicBezTo>
                <a:cubicBezTo>
                  <a:pt x="15128" y="16037"/>
                  <a:pt x="15853" y="15724"/>
                  <a:pt x="16539" y="15397"/>
                </a:cubicBezTo>
                <a:cubicBezTo>
                  <a:pt x="16948" y="15201"/>
                  <a:pt x="17349" y="15003"/>
                  <a:pt x="17743" y="14802"/>
                </a:cubicBezTo>
                <a:cubicBezTo>
                  <a:pt x="17859" y="14745"/>
                  <a:pt x="17959" y="14685"/>
                  <a:pt x="18067" y="14624"/>
                </a:cubicBezTo>
                <a:cubicBezTo>
                  <a:pt x="18283" y="14501"/>
                  <a:pt x="18522" y="14381"/>
                  <a:pt x="18723" y="14252"/>
                </a:cubicBezTo>
                <a:cubicBezTo>
                  <a:pt x="18977" y="14089"/>
                  <a:pt x="19247" y="13930"/>
                  <a:pt x="19479" y="13759"/>
                </a:cubicBezTo>
                <a:cubicBezTo>
                  <a:pt x="19610" y="13663"/>
                  <a:pt x="19741" y="13566"/>
                  <a:pt x="19872" y="13467"/>
                </a:cubicBezTo>
                <a:cubicBezTo>
                  <a:pt x="19941" y="13416"/>
                  <a:pt x="19995" y="13359"/>
                  <a:pt x="20057" y="13305"/>
                </a:cubicBezTo>
                <a:cubicBezTo>
                  <a:pt x="20142" y="13233"/>
                  <a:pt x="20227" y="13161"/>
                  <a:pt x="20304" y="13086"/>
                </a:cubicBezTo>
                <a:cubicBezTo>
                  <a:pt x="21353" y="12160"/>
                  <a:pt x="21600" y="11105"/>
                  <a:pt x="21014" y="10119"/>
                </a:cubicBezTo>
                <a:cubicBezTo>
                  <a:pt x="20744" y="9659"/>
                  <a:pt x="20273" y="9221"/>
                  <a:pt x="19756" y="8797"/>
                </a:cubicBezTo>
                <a:cubicBezTo>
                  <a:pt x="19347" y="8463"/>
                  <a:pt x="18862" y="8139"/>
                  <a:pt x="18337" y="7832"/>
                </a:cubicBezTo>
                <a:cubicBezTo>
                  <a:pt x="18028" y="7649"/>
                  <a:pt x="17712" y="7471"/>
                  <a:pt x="17380" y="7294"/>
                </a:cubicBezTo>
                <a:cubicBezTo>
                  <a:pt x="17072" y="7129"/>
                  <a:pt x="16748" y="6967"/>
                  <a:pt x="16424" y="6804"/>
                </a:cubicBezTo>
                <a:cubicBezTo>
                  <a:pt x="15814" y="6498"/>
                  <a:pt x="15166" y="6203"/>
                  <a:pt x="14526" y="5903"/>
                </a:cubicBezTo>
                <a:cubicBezTo>
                  <a:pt x="13253" y="5308"/>
                  <a:pt x="11988" y="4710"/>
                  <a:pt x="10746" y="4105"/>
                </a:cubicBezTo>
                <a:cubicBezTo>
                  <a:pt x="9450" y="3474"/>
                  <a:pt x="8177" y="2837"/>
                  <a:pt x="6897" y="2200"/>
                </a:cubicBezTo>
                <a:cubicBezTo>
                  <a:pt x="5423" y="1470"/>
                  <a:pt x="3957" y="736"/>
                  <a:pt x="2499" y="0"/>
                </a:cubicBezTo>
                <a:lnTo>
                  <a:pt x="0" y="0"/>
                </a:lnTo>
                <a:cubicBezTo>
                  <a:pt x="517" y="316"/>
                  <a:pt x="1049" y="628"/>
                  <a:pt x="1597" y="938"/>
                </a:cubicBezTo>
                <a:cubicBezTo>
                  <a:pt x="2260" y="1307"/>
                  <a:pt x="2916" y="1677"/>
                  <a:pt x="3579" y="2047"/>
                </a:cubicBezTo>
                <a:cubicBezTo>
                  <a:pt x="4744" y="2696"/>
                  <a:pt x="5917" y="3345"/>
                  <a:pt x="7089" y="3994"/>
                </a:cubicBezTo>
                <a:cubicBezTo>
                  <a:pt x="8200" y="4607"/>
                  <a:pt x="9303" y="5226"/>
                  <a:pt x="10445" y="5831"/>
                </a:cubicBezTo>
                <a:cubicBezTo>
                  <a:pt x="11047" y="6149"/>
                  <a:pt x="11649" y="6471"/>
                  <a:pt x="12266" y="6789"/>
                </a:cubicBezTo>
                <a:cubicBezTo>
                  <a:pt x="12867" y="7102"/>
                  <a:pt x="13477" y="7411"/>
                  <a:pt x="14071" y="7724"/>
                </a:cubicBezTo>
                <a:cubicBezTo>
                  <a:pt x="14541" y="7976"/>
                  <a:pt x="15027" y="8226"/>
                  <a:pt x="15467" y="8484"/>
                </a:cubicBezTo>
                <a:cubicBezTo>
                  <a:pt x="15907" y="8743"/>
                  <a:pt x="16362" y="9001"/>
                  <a:pt x="16740" y="9272"/>
                </a:cubicBezTo>
                <a:cubicBezTo>
                  <a:pt x="16940" y="9413"/>
                  <a:pt x="17141" y="9551"/>
                  <a:pt x="17319" y="9699"/>
                </a:cubicBezTo>
                <a:cubicBezTo>
                  <a:pt x="17504" y="9849"/>
                  <a:pt x="17681" y="9996"/>
                  <a:pt x="17843" y="10149"/>
                </a:cubicBezTo>
                <a:cubicBezTo>
                  <a:pt x="17913" y="10218"/>
                  <a:pt x="18005" y="10288"/>
                  <a:pt x="18059" y="10360"/>
                </a:cubicBezTo>
                <a:cubicBezTo>
                  <a:pt x="18136" y="10450"/>
                  <a:pt x="18213" y="10540"/>
                  <a:pt x="18290" y="10630"/>
                </a:cubicBezTo>
                <a:cubicBezTo>
                  <a:pt x="18560" y="10946"/>
                  <a:pt x="18730" y="11273"/>
                  <a:pt x="18830" y="11604"/>
                </a:cubicBezTo>
                <a:cubicBezTo>
                  <a:pt x="18962" y="12160"/>
                  <a:pt x="18854" y="12716"/>
                  <a:pt x="18514" y="13260"/>
                </a:cubicBezTo>
                <a:cubicBezTo>
                  <a:pt x="18329" y="13551"/>
                  <a:pt x="18051" y="13825"/>
                  <a:pt x="17758" y="14098"/>
                </a:cubicBezTo>
                <a:cubicBezTo>
                  <a:pt x="17635" y="14198"/>
                  <a:pt x="17504" y="14297"/>
                  <a:pt x="17380" y="14396"/>
                </a:cubicBezTo>
                <a:cubicBezTo>
                  <a:pt x="17272" y="14480"/>
                  <a:pt x="17149" y="14561"/>
                  <a:pt x="17033" y="14642"/>
                </a:cubicBezTo>
                <a:cubicBezTo>
                  <a:pt x="16802" y="14802"/>
                  <a:pt x="16547" y="14958"/>
                  <a:pt x="16293" y="15114"/>
                </a:cubicBezTo>
                <a:cubicBezTo>
                  <a:pt x="16100" y="15222"/>
                  <a:pt x="15899" y="15331"/>
                  <a:pt x="15706" y="15436"/>
                </a:cubicBezTo>
                <a:cubicBezTo>
                  <a:pt x="15498" y="15550"/>
                  <a:pt x="15274" y="15658"/>
                  <a:pt x="15051" y="15766"/>
                </a:cubicBezTo>
                <a:cubicBezTo>
                  <a:pt x="14680" y="15941"/>
                  <a:pt x="14302" y="16115"/>
                  <a:pt x="13917" y="16286"/>
                </a:cubicBezTo>
                <a:cubicBezTo>
                  <a:pt x="13531" y="16458"/>
                  <a:pt x="13137" y="16623"/>
                  <a:pt x="12736" y="16791"/>
                </a:cubicBezTo>
                <a:cubicBezTo>
                  <a:pt x="9998" y="17900"/>
                  <a:pt x="7151" y="18964"/>
                  <a:pt x="4297" y="20025"/>
                </a:cubicBezTo>
                <a:cubicBezTo>
                  <a:pt x="3016" y="20503"/>
                  <a:pt x="1736" y="20981"/>
                  <a:pt x="455" y="21459"/>
                </a:cubicBezTo>
                <a:cubicBezTo>
                  <a:pt x="332" y="21504"/>
                  <a:pt x="208" y="21552"/>
                  <a:pt x="85" y="21600"/>
                </a:cubicBezTo>
                <a:lnTo>
                  <a:pt x="810" y="21600"/>
                </a:lnTo>
                <a:cubicBezTo>
                  <a:pt x="1018" y="21522"/>
                  <a:pt x="1219" y="21444"/>
                  <a:pt x="1427" y="21366"/>
                </a:cubicBezTo>
                <a:cubicBezTo>
                  <a:pt x="2901" y="20801"/>
                  <a:pt x="4382" y="20230"/>
                  <a:pt x="5871" y="19662"/>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dirty="0"/>
          </a:p>
        </p:txBody>
      </p:sp>
      <p:sp>
        <p:nvSpPr>
          <p:cNvPr id="9" name="Shape">
            <a:extLst>
              <a:ext uri="{FF2B5EF4-FFF2-40B4-BE49-F238E27FC236}">
                <a16:creationId xmlns:a16="http://schemas.microsoft.com/office/drawing/2014/main" id="{A0CD06FD-4D46-6245-98A4-71D67E0E0A37}"/>
              </a:ext>
            </a:extLst>
          </p:cNvPr>
          <p:cNvSpPr/>
          <p:nvPr/>
        </p:nvSpPr>
        <p:spPr>
          <a:xfrm>
            <a:off x="4048717" y="3861015"/>
            <a:ext cx="304800" cy="146304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20588"/>
                  <a:pt x="0" y="19350"/>
                </a:cubicBezTo>
                <a:lnTo>
                  <a:pt x="0" y="2250"/>
                </a:lnTo>
                <a:cubicBezTo>
                  <a:pt x="0" y="1012"/>
                  <a:pt x="4860" y="0"/>
                  <a:pt x="10800" y="0"/>
                </a:cubicBezTo>
                <a:cubicBezTo>
                  <a:pt x="16740" y="0"/>
                  <a:pt x="21600" y="1012"/>
                  <a:pt x="21600" y="2250"/>
                </a:cubicBezTo>
                <a:lnTo>
                  <a:pt x="21600" y="19350"/>
                </a:lnTo>
                <a:cubicBezTo>
                  <a:pt x="21600" y="20588"/>
                  <a:pt x="16830" y="21600"/>
                  <a:pt x="10800" y="21600"/>
                </a:cubicBezTo>
                <a:close/>
                <a:moveTo>
                  <a:pt x="10800" y="375"/>
                </a:moveTo>
                <a:cubicBezTo>
                  <a:pt x="5850" y="375"/>
                  <a:pt x="1800" y="1219"/>
                  <a:pt x="1800" y="2250"/>
                </a:cubicBezTo>
                <a:lnTo>
                  <a:pt x="1800" y="19350"/>
                </a:lnTo>
                <a:cubicBezTo>
                  <a:pt x="1800" y="20381"/>
                  <a:pt x="5850" y="21225"/>
                  <a:pt x="10800" y="21225"/>
                </a:cubicBezTo>
                <a:cubicBezTo>
                  <a:pt x="15750" y="21225"/>
                  <a:pt x="19800" y="20381"/>
                  <a:pt x="19800" y="19350"/>
                </a:cubicBezTo>
                <a:lnTo>
                  <a:pt x="19800" y="2250"/>
                </a:lnTo>
                <a:cubicBezTo>
                  <a:pt x="19800" y="1219"/>
                  <a:pt x="15840" y="375"/>
                  <a:pt x="10800" y="375"/>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dirty="0"/>
          </a:p>
        </p:txBody>
      </p:sp>
      <p:grpSp>
        <p:nvGrpSpPr>
          <p:cNvPr id="12" name="Group 11">
            <a:extLst>
              <a:ext uri="{FF2B5EF4-FFF2-40B4-BE49-F238E27FC236}">
                <a16:creationId xmlns:a16="http://schemas.microsoft.com/office/drawing/2014/main" id="{F294BD6C-7C8C-B34D-8F8A-8DB2D1499D40}"/>
              </a:ext>
            </a:extLst>
          </p:cNvPr>
          <p:cNvGrpSpPr/>
          <p:nvPr/>
        </p:nvGrpSpPr>
        <p:grpSpPr>
          <a:xfrm rot="5400000">
            <a:off x="4052336" y="3169036"/>
            <a:ext cx="1363057" cy="748030"/>
            <a:chOff x="6756399" y="3949700"/>
            <a:chExt cx="1363057" cy="748030"/>
          </a:xfrm>
        </p:grpSpPr>
        <p:sp>
          <p:nvSpPr>
            <p:cNvPr id="10" name="Shape">
              <a:extLst>
                <a:ext uri="{FF2B5EF4-FFF2-40B4-BE49-F238E27FC236}">
                  <a16:creationId xmlns:a16="http://schemas.microsoft.com/office/drawing/2014/main" id="{EA6B2A8E-284B-1D40-AB73-0B8BC33D425A}"/>
                </a:ext>
              </a:extLst>
            </p:cNvPr>
            <p:cNvSpPr/>
            <p:nvPr/>
          </p:nvSpPr>
          <p:spPr>
            <a:xfrm>
              <a:off x="6959599" y="4076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72"/>
                    <a:pt x="19148"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dirty="0"/>
            </a:p>
          </p:txBody>
        </p:sp>
        <p:sp>
          <p:nvSpPr>
            <p:cNvPr id="11" name="Shape">
              <a:extLst>
                <a:ext uri="{FF2B5EF4-FFF2-40B4-BE49-F238E27FC236}">
                  <a16:creationId xmlns:a16="http://schemas.microsoft.com/office/drawing/2014/main" id="{827796B0-B055-9648-AD8E-B60524A94790}"/>
                </a:ext>
              </a:extLst>
            </p:cNvPr>
            <p:cNvSpPr/>
            <p:nvPr/>
          </p:nvSpPr>
          <p:spPr>
            <a:xfrm>
              <a:off x="6756399" y="3949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28"/>
                    <a:pt x="19148" y="21600"/>
                    <a:pt x="18077" y="21600"/>
                  </a:cubicBezTo>
                  <a:close/>
                  <a:moveTo>
                    <a:pt x="10606" y="839"/>
                  </a:moveTo>
                  <a:cubicBezTo>
                    <a:pt x="6183" y="839"/>
                    <a:pt x="2273" y="5919"/>
                    <a:pt x="644" y="13737"/>
                  </a:cubicBezTo>
                  <a:cubicBezTo>
                    <a:pt x="318" y="15328"/>
                    <a:pt x="411" y="17094"/>
                    <a:pt x="923" y="18508"/>
                  </a:cubicBezTo>
                  <a:cubicBezTo>
                    <a:pt x="1435" y="19921"/>
                    <a:pt x="2226" y="20717"/>
                    <a:pt x="3134" y="20717"/>
                  </a:cubicBezTo>
                  <a:lnTo>
                    <a:pt x="18077" y="20717"/>
                  </a:lnTo>
                  <a:cubicBezTo>
                    <a:pt x="18985" y="20717"/>
                    <a:pt x="19776" y="19921"/>
                    <a:pt x="20288" y="18508"/>
                  </a:cubicBezTo>
                  <a:cubicBezTo>
                    <a:pt x="20801" y="17094"/>
                    <a:pt x="20894" y="15328"/>
                    <a:pt x="20568" y="13737"/>
                  </a:cubicBezTo>
                  <a:cubicBezTo>
                    <a:pt x="18938" y="5919"/>
                    <a:pt x="15028" y="839"/>
                    <a:pt x="10606" y="839"/>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dirty="0"/>
            </a:p>
          </p:txBody>
        </p:sp>
      </p:grpSp>
      <p:grpSp>
        <p:nvGrpSpPr>
          <p:cNvPr id="15" name="Group 14">
            <a:extLst>
              <a:ext uri="{FF2B5EF4-FFF2-40B4-BE49-F238E27FC236}">
                <a16:creationId xmlns:a16="http://schemas.microsoft.com/office/drawing/2014/main" id="{D35F2E2F-8CA2-3241-BC24-E8C5AAA0D052}"/>
              </a:ext>
            </a:extLst>
          </p:cNvPr>
          <p:cNvGrpSpPr/>
          <p:nvPr/>
        </p:nvGrpSpPr>
        <p:grpSpPr>
          <a:xfrm>
            <a:off x="4239852" y="2473150"/>
            <a:ext cx="379730" cy="274320"/>
            <a:chOff x="8382000" y="4991100"/>
            <a:chExt cx="379730" cy="274320"/>
          </a:xfrm>
        </p:grpSpPr>
        <p:sp>
          <p:nvSpPr>
            <p:cNvPr id="13" name="Shape">
              <a:extLst>
                <a:ext uri="{FF2B5EF4-FFF2-40B4-BE49-F238E27FC236}">
                  <a16:creationId xmlns:a16="http://schemas.microsoft.com/office/drawing/2014/main" id="{A1A6C2BC-2791-F749-AF72-00A5721A960B}"/>
                </a:ext>
              </a:extLst>
            </p:cNvPr>
            <p:cNvSpPr/>
            <p:nvPr/>
          </p:nvSpPr>
          <p:spPr>
            <a:xfrm>
              <a:off x="8458200" y="5054600"/>
              <a:ext cx="303530" cy="210820"/>
            </a:xfrm>
            <a:custGeom>
              <a:avLst/>
              <a:gdLst/>
              <a:ahLst/>
              <a:cxnLst>
                <a:cxn ang="0">
                  <a:pos x="wd2" y="hd2"/>
                </a:cxn>
                <a:cxn ang="5400000">
                  <a:pos x="wd2" y="hd2"/>
                </a:cxn>
                <a:cxn ang="10800000">
                  <a:pos x="wd2" y="hd2"/>
                </a:cxn>
                <a:cxn ang="16200000">
                  <a:pos x="wd2" y="hd2"/>
                </a:cxn>
              </a:cxnLst>
              <a:rect l="0" t="0" r="r" b="b"/>
              <a:pathLst>
                <a:path w="21600" h="21600" extrusionOk="0">
                  <a:moveTo>
                    <a:pt x="14099" y="0"/>
                  </a:moveTo>
                  <a:lnTo>
                    <a:pt x="7501" y="0"/>
                  </a:lnTo>
                  <a:cubicBezTo>
                    <a:pt x="3344" y="0"/>
                    <a:pt x="0" y="4814"/>
                    <a:pt x="0" y="10800"/>
                  </a:cubicBezTo>
                  <a:cubicBezTo>
                    <a:pt x="0" y="16786"/>
                    <a:pt x="3344" y="21600"/>
                    <a:pt x="7501" y="21600"/>
                  </a:cubicBezTo>
                  <a:lnTo>
                    <a:pt x="14099" y="21600"/>
                  </a:lnTo>
                  <a:cubicBezTo>
                    <a:pt x="18256" y="21600"/>
                    <a:pt x="21600" y="16786"/>
                    <a:pt x="21600" y="10800"/>
                  </a:cubicBezTo>
                  <a:cubicBezTo>
                    <a:pt x="21600" y="4814"/>
                    <a:pt x="18256" y="0"/>
                    <a:pt x="14099"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dirty="0"/>
            </a:p>
          </p:txBody>
        </p:sp>
        <p:sp>
          <p:nvSpPr>
            <p:cNvPr id="14" name="Shape">
              <a:extLst>
                <a:ext uri="{FF2B5EF4-FFF2-40B4-BE49-F238E27FC236}">
                  <a16:creationId xmlns:a16="http://schemas.microsoft.com/office/drawing/2014/main" id="{5A53B79F-9641-1A4C-8982-97DF4CB7D552}"/>
                </a:ext>
              </a:extLst>
            </p:cNvPr>
            <p:cNvSpPr/>
            <p:nvPr/>
          </p:nvSpPr>
          <p:spPr>
            <a:xfrm>
              <a:off x="8382000" y="4991100"/>
              <a:ext cx="303530" cy="210820"/>
            </a:xfrm>
            <a:custGeom>
              <a:avLst/>
              <a:gdLst/>
              <a:ahLst/>
              <a:cxnLst>
                <a:cxn ang="0">
                  <a:pos x="wd2" y="hd2"/>
                </a:cxn>
                <a:cxn ang="5400000">
                  <a:pos x="wd2" y="hd2"/>
                </a:cxn>
                <a:cxn ang="10800000">
                  <a:pos x="wd2" y="hd2"/>
                </a:cxn>
                <a:cxn ang="16200000">
                  <a:pos x="wd2" y="hd2"/>
                </a:cxn>
              </a:cxnLst>
              <a:rect l="0" t="0" r="r" b="b"/>
              <a:pathLst>
                <a:path w="21600" h="21600" extrusionOk="0">
                  <a:moveTo>
                    <a:pt x="14099" y="21600"/>
                  </a:moveTo>
                  <a:lnTo>
                    <a:pt x="7501" y="21600"/>
                  </a:lnTo>
                  <a:cubicBezTo>
                    <a:pt x="3344" y="21600"/>
                    <a:pt x="0" y="16786"/>
                    <a:pt x="0" y="10800"/>
                  </a:cubicBezTo>
                  <a:cubicBezTo>
                    <a:pt x="0" y="4814"/>
                    <a:pt x="3344" y="0"/>
                    <a:pt x="7501" y="0"/>
                  </a:cubicBezTo>
                  <a:lnTo>
                    <a:pt x="14099" y="0"/>
                  </a:lnTo>
                  <a:cubicBezTo>
                    <a:pt x="18256" y="0"/>
                    <a:pt x="21600" y="4814"/>
                    <a:pt x="21600" y="10800"/>
                  </a:cubicBezTo>
                  <a:cubicBezTo>
                    <a:pt x="21600" y="16786"/>
                    <a:pt x="18256" y="21600"/>
                    <a:pt x="14099" y="21600"/>
                  </a:cubicBezTo>
                  <a:close/>
                  <a:moveTo>
                    <a:pt x="7501" y="2602"/>
                  </a:moveTo>
                  <a:cubicBezTo>
                    <a:pt x="4338" y="2602"/>
                    <a:pt x="1807" y="6246"/>
                    <a:pt x="1807" y="10800"/>
                  </a:cubicBezTo>
                  <a:cubicBezTo>
                    <a:pt x="1807" y="15354"/>
                    <a:pt x="4338" y="18998"/>
                    <a:pt x="7501" y="18998"/>
                  </a:cubicBezTo>
                  <a:lnTo>
                    <a:pt x="14099" y="18998"/>
                  </a:lnTo>
                  <a:cubicBezTo>
                    <a:pt x="17262" y="18998"/>
                    <a:pt x="19792" y="15354"/>
                    <a:pt x="19792" y="10800"/>
                  </a:cubicBezTo>
                  <a:cubicBezTo>
                    <a:pt x="19792" y="6246"/>
                    <a:pt x="17262" y="2602"/>
                    <a:pt x="14099" y="2602"/>
                  </a:cubicBezTo>
                  <a:lnTo>
                    <a:pt x="7501" y="2602"/>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dirty="0"/>
            </a:p>
          </p:txBody>
        </p:sp>
      </p:grpSp>
      <p:sp>
        <p:nvSpPr>
          <p:cNvPr id="2" name="Date Placeholder 1">
            <a:extLst>
              <a:ext uri="{FF2B5EF4-FFF2-40B4-BE49-F238E27FC236}">
                <a16:creationId xmlns:a16="http://schemas.microsoft.com/office/drawing/2014/main" id="{7D62DA6B-7D8F-4CA5-984A-DF0F83D302AC}"/>
              </a:ext>
            </a:extLst>
          </p:cNvPr>
          <p:cNvSpPr>
            <a:spLocks noGrp="1"/>
          </p:cNvSpPr>
          <p:nvPr>
            <p:ph type="dt" sz="half" idx="10"/>
          </p:nvPr>
        </p:nvSpPr>
        <p:spPr/>
        <p:txBody>
          <a:bodyPr/>
          <a:lstStyle/>
          <a:p>
            <a:r>
              <a:rPr lang="fr-FR" dirty="0"/>
              <a:t>Date</a:t>
            </a:r>
          </a:p>
        </p:txBody>
      </p:sp>
      <p:sp>
        <p:nvSpPr>
          <p:cNvPr id="16" name="Slide Number Placeholder 15">
            <a:extLst>
              <a:ext uri="{FF2B5EF4-FFF2-40B4-BE49-F238E27FC236}">
                <a16:creationId xmlns:a16="http://schemas.microsoft.com/office/drawing/2014/main" id="{4A41B73C-C74F-44D3-BF68-E2A384BBCCEA}"/>
              </a:ext>
            </a:extLst>
          </p:cNvPr>
          <p:cNvSpPr>
            <a:spLocks noGrp="1"/>
          </p:cNvSpPr>
          <p:nvPr>
            <p:ph type="sldNum" sz="quarter" idx="12"/>
          </p:nvPr>
        </p:nvSpPr>
        <p:spPr/>
        <p:txBody>
          <a:bodyPr/>
          <a:lstStyle/>
          <a:p>
            <a:fld id="{29E298FE-CD24-8C46-983A-691BFAE2F12E}" type="slidenum">
              <a:rPr lang="fr-FR" smtClean="0"/>
              <a:t>8</a:t>
            </a:fld>
            <a:endParaRPr lang="fr-FR" dirty="0"/>
          </a:p>
        </p:txBody>
      </p:sp>
    </p:spTree>
    <p:extLst>
      <p:ext uri="{BB962C8B-B14F-4D97-AF65-F5344CB8AC3E}">
        <p14:creationId xmlns:p14="http://schemas.microsoft.com/office/powerpoint/2010/main" val="8773310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a:extLst>
              <a:ext uri="{FF2B5EF4-FFF2-40B4-BE49-F238E27FC236}">
                <a16:creationId xmlns:a16="http://schemas.microsoft.com/office/drawing/2014/main" id="{8E3CDB18-5CFE-4D01-8CFF-8FCD8C306D24}"/>
              </a:ext>
            </a:extLst>
          </p:cNvPr>
          <p:cNvPicPr>
            <a:picLocks noGrp="1" noChangeAspect="1"/>
          </p:cNvPicPr>
          <p:nvPr>
            <p:ph type="pic" sz="quarter" idx="13"/>
          </p:nvPr>
        </p:nvPicPr>
        <p:blipFill>
          <a:blip r:embed="rId3"/>
          <a:srcRect t="31070" b="31070"/>
          <a:stretch/>
        </p:blipFill>
        <p:spPr>
          <a:xfrm>
            <a:off x="2858" y="0"/>
            <a:ext cx="12189142" cy="4614732"/>
          </a:xfrm>
        </p:spPr>
      </p:pic>
      <p:sp>
        <p:nvSpPr>
          <p:cNvPr id="3" name="Title 2">
            <a:extLst>
              <a:ext uri="{FF2B5EF4-FFF2-40B4-BE49-F238E27FC236}">
                <a16:creationId xmlns:a16="http://schemas.microsoft.com/office/drawing/2014/main" id="{2EF697B7-6612-BD4F-AED6-73BE79A67817}"/>
              </a:ext>
            </a:extLst>
          </p:cNvPr>
          <p:cNvSpPr>
            <a:spLocks noGrp="1"/>
          </p:cNvSpPr>
          <p:nvPr>
            <p:ph type="title"/>
          </p:nvPr>
        </p:nvSpPr>
        <p:spPr>
          <a:xfrm>
            <a:off x="231458" y="4442996"/>
            <a:ext cx="11798617" cy="1038949"/>
          </a:xfrm>
        </p:spPr>
        <p:txBody>
          <a:bodyPr>
            <a:normAutofit fontScale="90000"/>
          </a:bodyPr>
          <a:lstStyle/>
          <a:p>
            <a:r>
              <a:rPr lang="fr-FR" dirty="0"/>
              <a:t>Naming Floating-Point Number Variables</a:t>
            </a:r>
          </a:p>
        </p:txBody>
      </p:sp>
      <p:sp>
        <p:nvSpPr>
          <p:cNvPr id="5" name="Shape">
            <a:extLst>
              <a:ext uri="{FF2B5EF4-FFF2-40B4-BE49-F238E27FC236}">
                <a16:creationId xmlns:a16="http://schemas.microsoft.com/office/drawing/2014/main" id="{5E1001EC-BD49-5547-A4DD-EEDA93511EE4}"/>
              </a:ext>
            </a:extLst>
          </p:cNvPr>
          <p:cNvSpPr/>
          <p:nvPr/>
        </p:nvSpPr>
        <p:spPr>
          <a:xfrm>
            <a:off x="1" y="347739"/>
            <a:ext cx="12191999" cy="4357617"/>
          </a:xfrm>
          <a:custGeom>
            <a:avLst/>
            <a:gdLst/>
            <a:ahLst/>
            <a:cxnLst>
              <a:cxn ang="0">
                <a:pos x="wd2" y="hd2"/>
              </a:cxn>
              <a:cxn ang="5400000">
                <a:pos x="wd2" y="hd2"/>
              </a:cxn>
              <a:cxn ang="10800000">
                <a:pos x="wd2" y="hd2"/>
              </a:cxn>
              <a:cxn ang="16200000">
                <a:pos x="wd2" y="hd2"/>
              </a:cxn>
            </a:cxnLst>
            <a:rect l="0" t="0" r="r" b="b"/>
            <a:pathLst>
              <a:path w="21600" h="21600" extrusionOk="0">
                <a:moveTo>
                  <a:pt x="21592" y="0"/>
                </a:moveTo>
                <a:cubicBezTo>
                  <a:pt x="21337" y="557"/>
                  <a:pt x="21080" y="1114"/>
                  <a:pt x="20819" y="1643"/>
                </a:cubicBezTo>
                <a:cubicBezTo>
                  <a:pt x="20682" y="1921"/>
                  <a:pt x="20547" y="2209"/>
                  <a:pt x="20407" y="2473"/>
                </a:cubicBezTo>
                <a:cubicBezTo>
                  <a:pt x="20279" y="2719"/>
                  <a:pt x="20151" y="2960"/>
                  <a:pt x="20023" y="3205"/>
                </a:cubicBezTo>
                <a:cubicBezTo>
                  <a:pt x="19904" y="3408"/>
                  <a:pt x="19786" y="3611"/>
                  <a:pt x="19667" y="3809"/>
                </a:cubicBezTo>
                <a:cubicBezTo>
                  <a:pt x="19565" y="3984"/>
                  <a:pt x="19461" y="4140"/>
                  <a:pt x="19356" y="4300"/>
                </a:cubicBezTo>
                <a:cubicBezTo>
                  <a:pt x="19255" y="4456"/>
                  <a:pt x="19155" y="4616"/>
                  <a:pt x="19052" y="4753"/>
                </a:cubicBezTo>
                <a:cubicBezTo>
                  <a:pt x="18924" y="4923"/>
                  <a:pt x="18798" y="5093"/>
                  <a:pt x="18671" y="5268"/>
                </a:cubicBezTo>
                <a:cubicBezTo>
                  <a:pt x="18604" y="5343"/>
                  <a:pt x="18538" y="5419"/>
                  <a:pt x="18470" y="5494"/>
                </a:cubicBezTo>
                <a:cubicBezTo>
                  <a:pt x="18393" y="5584"/>
                  <a:pt x="18315" y="5683"/>
                  <a:pt x="18236" y="5759"/>
                </a:cubicBezTo>
                <a:cubicBezTo>
                  <a:pt x="18147" y="5839"/>
                  <a:pt x="18057" y="5924"/>
                  <a:pt x="17969" y="6004"/>
                </a:cubicBezTo>
                <a:cubicBezTo>
                  <a:pt x="17899" y="6070"/>
                  <a:pt x="17826" y="6146"/>
                  <a:pt x="17753" y="6198"/>
                </a:cubicBezTo>
                <a:cubicBezTo>
                  <a:pt x="17659" y="6269"/>
                  <a:pt x="17563" y="6339"/>
                  <a:pt x="17468" y="6410"/>
                </a:cubicBezTo>
                <a:cubicBezTo>
                  <a:pt x="17397" y="6462"/>
                  <a:pt x="17328" y="6523"/>
                  <a:pt x="17257" y="6561"/>
                </a:cubicBezTo>
                <a:cubicBezTo>
                  <a:pt x="17085" y="6656"/>
                  <a:pt x="16912" y="6774"/>
                  <a:pt x="16736" y="6830"/>
                </a:cubicBezTo>
                <a:cubicBezTo>
                  <a:pt x="16554" y="6892"/>
                  <a:pt x="16373" y="6958"/>
                  <a:pt x="16191" y="6991"/>
                </a:cubicBezTo>
                <a:cubicBezTo>
                  <a:pt x="16081" y="7010"/>
                  <a:pt x="15972" y="7024"/>
                  <a:pt x="15862" y="7043"/>
                </a:cubicBezTo>
                <a:cubicBezTo>
                  <a:pt x="15800" y="7052"/>
                  <a:pt x="15737" y="7052"/>
                  <a:pt x="15675" y="7047"/>
                </a:cubicBezTo>
                <a:cubicBezTo>
                  <a:pt x="15646" y="7047"/>
                  <a:pt x="15618" y="7047"/>
                  <a:pt x="15589" y="7047"/>
                </a:cubicBezTo>
                <a:cubicBezTo>
                  <a:pt x="15398" y="7052"/>
                  <a:pt x="15211" y="7024"/>
                  <a:pt x="15020" y="6995"/>
                </a:cubicBezTo>
                <a:cubicBezTo>
                  <a:pt x="14848" y="6972"/>
                  <a:pt x="14678" y="6906"/>
                  <a:pt x="14507" y="6854"/>
                </a:cubicBezTo>
                <a:cubicBezTo>
                  <a:pt x="14524" y="6859"/>
                  <a:pt x="14541" y="6863"/>
                  <a:pt x="14556" y="6868"/>
                </a:cubicBezTo>
                <a:cubicBezTo>
                  <a:pt x="14383" y="6797"/>
                  <a:pt x="14209" y="6741"/>
                  <a:pt x="14037" y="6646"/>
                </a:cubicBezTo>
                <a:cubicBezTo>
                  <a:pt x="13829" y="6538"/>
                  <a:pt x="13623" y="6420"/>
                  <a:pt x="13419" y="6292"/>
                </a:cubicBezTo>
                <a:cubicBezTo>
                  <a:pt x="13055" y="6061"/>
                  <a:pt x="12694" y="5801"/>
                  <a:pt x="12331" y="5542"/>
                </a:cubicBezTo>
                <a:cubicBezTo>
                  <a:pt x="11955" y="5273"/>
                  <a:pt x="11579" y="4985"/>
                  <a:pt x="11196" y="4815"/>
                </a:cubicBezTo>
                <a:cubicBezTo>
                  <a:pt x="11093" y="4767"/>
                  <a:pt x="10990" y="4720"/>
                  <a:pt x="10885" y="4678"/>
                </a:cubicBezTo>
                <a:cubicBezTo>
                  <a:pt x="10607" y="4550"/>
                  <a:pt x="10320" y="4531"/>
                  <a:pt x="10038" y="4565"/>
                </a:cubicBezTo>
                <a:cubicBezTo>
                  <a:pt x="9539" y="4621"/>
                  <a:pt x="9050" y="4952"/>
                  <a:pt x="8596" y="5527"/>
                </a:cubicBezTo>
                <a:cubicBezTo>
                  <a:pt x="8491" y="5660"/>
                  <a:pt x="8387" y="5792"/>
                  <a:pt x="8282" y="5924"/>
                </a:cubicBezTo>
                <a:cubicBezTo>
                  <a:pt x="8186" y="6047"/>
                  <a:pt x="8093" y="6198"/>
                  <a:pt x="8000" y="6335"/>
                </a:cubicBezTo>
                <a:cubicBezTo>
                  <a:pt x="7816" y="6604"/>
                  <a:pt x="7639" y="6920"/>
                  <a:pt x="7467" y="7241"/>
                </a:cubicBezTo>
                <a:cubicBezTo>
                  <a:pt x="7287" y="7576"/>
                  <a:pt x="7109" y="7916"/>
                  <a:pt x="6934" y="8270"/>
                </a:cubicBezTo>
                <a:cubicBezTo>
                  <a:pt x="6777" y="8581"/>
                  <a:pt x="6627" y="8912"/>
                  <a:pt x="6473" y="9238"/>
                </a:cubicBezTo>
                <a:cubicBezTo>
                  <a:pt x="6163" y="9898"/>
                  <a:pt x="5863" y="10606"/>
                  <a:pt x="5557" y="11296"/>
                </a:cubicBezTo>
                <a:cubicBezTo>
                  <a:pt x="5249" y="11994"/>
                  <a:pt x="4936" y="12679"/>
                  <a:pt x="4624" y="13358"/>
                </a:cubicBezTo>
                <a:cubicBezTo>
                  <a:pt x="4262" y="14147"/>
                  <a:pt x="3882" y="14874"/>
                  <a:pt x="3501" y="15591"/>
                </a:cubicBezTo>
                <a:cubicBezTo>
                  <a:pt x="3367" y="15822"/>
                  <a:pt x="3238" y="16063"/>
                  <a:pt x="3101" y="16280"/>
                </a:cubicBezTo>
                <a:cubicBezTo>
                  <a:pt x="2939" y="16535"/>
                  <a:pt x="2777" y="16795"/>
                  <a:pt x="2612" y="17035"/>
                </a:cubicBezTo>
                <a:cubicBezTo>
                  <a:pt x="2311" y="17474"/>
                  <a:pt x="2006" y="17880"/>
                  <a:pt x="1697" y="18267"/>
                </a:cubicBezTo>
                <a:cubicBezTo>
                  <a:pt x="1417" y="18598"/>
                  <a:pt x="1132" y="18914"/>
                  <a:pt x="857" y="19278"/>
                </a:cubicBezTo>
                <a:cubicBezTo>
                  <a:pt x="769" y="19396"/>
                  <a:pt x="680" y="19509"/>
                  <a:pt x="592" y="19627"/>
                </a:cubicBezTo>
                <a:cubicBezTo>
                  <a:pt x="498" y="19754"/>
                  <a:pt x="407" y="19915"/>
                  <a:pt x="314" y="20056"/>
                </a:cubicBezTo>
                <a:cubicBezTo>
                  <a:pt x="208" y="20222"/>
                  <a:pt x="103" y="20396"/>
                  <a:pt x="0" y="20585"/>
                </a:cubicBezTo>
                <a:lnTo>
                  <a:pt x="0" y="21600"/>
                </a:lnTo>
                <a:cubicBezTo>
                  <a:pt x="59" y="21586"/>
                  <a:pt x="115" y="21534"/>
                  <a:pt x="174" y="21491"/>
                </a:cubicBezTo>
                <a:cubicBezTo>
                  <a:pt x="208" y="21468"/>
                  <a:pt x="243" y="21444"/>
                  <a:pt x="277" y="21421"/>
                </a:cubicBezTo>
                <a:cubicBezTo>
                  <a:pt x="322" y="21388"/>
                  <a:pt x="369" y="21322"/>
                  <a:pt x="413" y="21274"/>
                </a:cubicBezTo>
                <a:cubicBezTo>
                  <a:pt x="796" y="20859"/>
                  <a:pt x="1169" y="20359"/>
                  <a:pt x="1530" y="19802"/>
                </a:cubicBezTo>
                <a:cubicBezTo>
                  <a:pt x="2261" y="18673"/>
                  <a:pt x="2976" y="17470"/>
                  <a:pt x="3651" y="16096"/>
                </a:cubicBezTo>
                <a:cubicBezTo>
                  <a:pt x="3926" y="15539"/>
                  <a:pt x="4199" y="14977"/>
                  <a:pt x="4466" y="14392"/>
                </a:cubicBezTo>
                <a:cubicBezTo>
                  <a:pt x="4742" y="13783"/>
                  <a:pt x="5016" y="13174"/>
                  <a:pt x="5291" y="12556"/>
                </a:cubicBezTo>
                <a:cubicBezTo>
                  <a:pt x="5556" y="11956"/>
                  <a:pt x="5822" y="11362"/>
                  <a:pt x="6092" y="10781"/>
                </a:cubicBezTo>
                <a:cubicBezTo>
                  <a:pt x="6327" y="10276"/>
                  <a:pt x="6570" y="9799"/>
                  <a:pt x="6816" y="9332"/>
                </a:cubicBezTo>
                <a:cubicBezTo>
                  <a:pt x="6958" y="9087"/>
                  <a:pt x="7098" y="8841"/>
                  <a:pt x="7243" y="8615"/>
                </a:cubicBezTo>
                <a:cubicBezTo>
                  <a:pt x="7314" y="8506"/>
                  <a:pt x="7384" y="8388"/>
                  <a:pt x="7459" y="8289"/>
                </a:cubicBezTo>
                <a:cubicBezTo>
                  <a:pt x="7543" y="8180"/>
                  <a:pt x="7626" y="8067"/>
                  <a:pt x="7710" y="7958"/>
                </a:cubicBezTo>
                <a:cubicBezTo>
                  <a:pt x="7783" y="7878"/>
                  <a:pt x="7853" y="7798"/>
                  <a:pt x="7926" y="7718"/>
                </a:cubicBezTo>
                <a:cubicBezTo>
                  <a:pt x="8073" y="7557"/>
                  <a:pt x="8223" y="7425"/>
                  <a:pt x="8375" y="7321"/>
                </a:cubicBezTo>
                <a:cubicBezTo>
                  <a:pt x="8832" y="7000"/>
                  <a:pt x="9316" y="6948"/>
                  <a:pt x="9784" y="7076"/>
                </a:cubicBezTo>
                <a:cubicBezTo>
                  <a:pt x="10607" y="7354"/>
                  <a:pt x="11396" y="8072"/>
                  <a:pt x="12203" y="8591"/>
                </a:cubicBezTo>
                <a:cubicBezTo>
                  <a:pt x="12399" y="8718"/>
                  <a:pt x="12596" y="8822"/>
                  <a:pt x="12793" y="8931"/>
                </a:cubicBezTo>
                <a:cubicBezTo>
                  <a:pt x="12959" y="9020"/>
                  <a:pt x="13127" y="9096"/>
                  <a:pt x="13293" y="9153"/>
                </a:cubicBezTo>
                <a:cubicBezTo>
                  <a:pt x="13502" y="9223"/>
                  <a:pt x="13711" y="9294"/>
                  <a:pt x="13920" y="9346"/>
                </a:cubicBezTo>
                <a:cubicBezTo>
                  <a:pt x="14136" y="9393"/>
                  <a:pt x="14352" y="9426"/>
                  <a:pt x="14568" y="9445"/>
                </a:cubicBezTo>
                <a:cubicBezTo>
                  <a:pt x="14752" y="9464"/>
                  <a:pt x="14938" y="9436"/>
                  <a:pt x="15123" y="9422"/>
                </a:cubicBezTo>
                <a:cubicBezTo>
                  <a:pt x="15224" y="9417"/>
                  <a:pt x="15329" y="9374"/>
                  <a:pt x="15430" y="9351"/>
                </a:cubicBezTo>
                <a:cubicBezTo>
                  <a:pt x="15511" y="9332"/>
                  <a:pt x="15591" y="9318"/>
                  <a:pt x="15672" y="9285"/>
                </a:cubicBezTo>
                <a:cubicBezTo>
                  <a:pt x="15796" y="9233"/>
                  <a:pt x="15920" y="9186"/>
                  <a:pt x="16043" y="9134"/>
                </a:cubicBezTo>
                <a:cubicBezTo>
                  <a:pt x="16125" y="9101"/>
                  <a:pt x="16206" y="9039"/>
                  <a:pt x="16287" y="8987"/>
                </a:cubicBezTo>
                <a:cubicBezTo>
                  <a:pt x="16382" y="8931"/>
                  <a:pt x="16476" y="8869"/>
                  <a:pt x="16571" y="8813"/>
                </a:cubicBezTo>
                <a:cubicBezTo>
                  <a:pt x="16675" y="8747"/>
                  <a:pt x="16778" y="8638"/>
                  <a:pt x="16881" y="8553"/>
                </a:cubicBezTo>
                <a:cubicBezTo>
                  <a:pt x="16954" y="8492"/>
                  <a:pt x="17030" y="8440"/>
                  <a:pt x="17102" y="8364"/>
                </a:cubicBezTo>
                <a:cubicBezTo>
                  <a:pt x="17225" y="8237"/>
                  <a:pt x="17348" y="8109"/>
                  <a:pt x="17472" y="7982"/>
                </a:cubicBezTo>
                <a:cubicBezTo>
                  <a:pt x="17664" y="7784"/>
                  <a:pt x="17851" y="7538"/>
                  <a:pt x="18039" y="7307"/>
                </a:cubicBezTo>
                <a:cubicBezTo>
                  <a:pt x="18416" y="6844"/>
                  <a:pt x="18772" y="6254"/>
                  <a:pt x="19128" y="5678"/>
                </a:cubicBezTo>
                <a:cubicBezTo>
                  <a:pt x="19221" y="5527"/>
                  <a:pt x="19309" y="5358"/>
                  <a:pt x="19398" y="5197"/>
                </a:cubicBezTo>
                <a:cubicBezTo>
                  <a:pt x="19498" y="5018"/>
                  <a:pt x="19601" y="4848"/>
                  <a:pt x="19697" y="4654"/>
                </a:cubicBezTo>
                <a:cubicBezTo>
                  <a:pt x="19881" y="4291"/>
                  <a:pt x="20068" y="3941"/>
                  <a:pt x="20245" y="3559"/>
                </a:cubicBezTo>
                <a:cubicBezTo>
                  <a:pt x="20446" y="3134"/>
                  <a:pt x="20647" y="2709"/>
                  <a:pt x="20841" y="2266"/>
                </a:cubicBezTo>
                <a:cubicBezTo>
                  <a:pt x="21096" y="1685"/>
                  <a:pt x="21349" y="1095"/>
                  <a:pt x="21600" y="505"/>
                </a:cubicBezTo>
                <a:lnTo>
                  <a:pt x="21600" y="0"/>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dirty="0"/>
          </a:p>
        </p:txBody>
      </p:sp>
      <p:grpSp>
        <p:nvGrpSpPr>
          <p:cNvPr id="10" name="Group 9">
            <a:extLst>
              <a:ext uri="{FF2B5EF4-FFF2-40B4-BE49-F238E27FC236}">
                <a16:creationId xmlns:a16="http://schemas.microsoft.com/office/drawing/2014/main" id="{B18F77C8-5DD2-7544-825B-9EDB4875AD67}"/>
              </a:ext>
            </a:extLst>
          </p:cNvPr>
          <p:cNvGrpSpPr/>
          <p:nvPr/>
        </p:nvGrpSpPr>
        <p:grpSpPr>
          <a:xfrm>
            <a:off x="707177" y="2302763"/>
            <a:ext cx="1025103" cy="879983"/>
            <a:chOff x="7226299" y="1828799"/>
            <a:chExt cx="1025103" cy="879983"/>
          </a:xfrm>
        </p:grpSpPr>
        <p:sp>
          <p:nvSpPr>
            <p:cNvPr id="11" name="Shape">
              <a:extLst>
                <a:ext uri="{FF2B5EF4-FFF2-40B4-BE49-F238E27FC236}">
                  <a16:creationId xmlns:a16="http://schemas.microsoft.com/office/drawing/2014/main" id="{705AA7D4-1A30-1B4A-8769-77E1487D9F3A}"/>
                </a:ext>
              </a:extLst>
            </p:cNvPr>
            <p:cNvSpPr/>
            <p:nvPr/>
          </p:nvSpPr>
          <p:spPr>
            <a:xfrm>
              <a:off x="7226299" y="1828799"/>
              <a:ext cx="821746" cy="778530"/>
            </a:xfrm>
            <a:custGeom>
              <a:avLst/>
              <a:gdLst/>
              <a:ahLst/>
              <a:cxnLst>
                <a:cxn ang="0">
                  <a:pos x="wd2" y="hd2"/>
                </a:cxn>
                <a:cxn ang="5400000">
                  <a:pos x="wd2" y="hd2"/>
                </a:cxn>
                <a:cxn ang="10800000">
                  <a:pos x="wd2" y="hd2"/>
                </a:cxn>
                <a:cxn ang="16200000">
                  <a:pos x="wd2" y="hd2"/>
                </a:cxn>
              </a:cxnLst>
              <a:rect l="0" t="0" r="r" b="b"/>
              <a:pathLst>
                <a:path w="21048" h="21186" extrusionOk="0">
                  <a:moveTo>
                    <a:pt x="20101" y="2316"/>
                  </a:moveTo>
                  <a:cubicBezTo>
                    <a:pt x="18833" y="381"/>
                    <a:pt x="16718" y="-414"/>
                    <a:pt x="14571" y="208"/>
                  </a:cubicBezTo>
                  <a:lnTo>
                    <a:pt x="3804" y="3318"/>
                  </a:lnTo>
                  <a:cubicBezTo>
                    <a:pt x="2242" y="3768"/>
                    <a:pt x="1006" y="4943"/>
                    <a:pt x="388" y="6533"/>
                  </a:cubicBezTo>
                  <a:cubicBezTo>
                    <a:pt x="-230" y="8122"/>
                    <a:pt x="-100" y="9885"/>
                    <a:pt x="713" y="11336"/>
                  </a:cubicBezTo>
                  <a:lnTo>
                    <a:pt x="4715" y="18525"/>
                  </a:lnTo>
                  <a:cubicBezTo>
                    <a:pt x="5593" y="20115"/>
                    <a:pt x="7187" y="21117"/>
                    <a:pt x="8911" y="21186"/>
                  </a:cubicBezTo>
                  <a:cubicBezTo>
                    <a:pt x="8976" y="21186"/>
                    <a:pt x="9041" y="21186"/>
                    <a:pt x="9106" y="21186"/>
                  </a:cubicBezTo>
                  <a:cubicBezTo>
                    <a:pt x="10765" y="21186"/>
                    <a:pt x="12327" y="20322"/>
                    <a:pt x="13303" y="18870"/>
                  </a:cubicBezTo>
                  <a:lnTo>
                    <a:pt x="20069" y="8572"/>
                  </a:lnTo>
                  <a:cubicBezTo>
                    <a:pt x="21370" y="6636"/>
                    <a:pt x="21370" y="4252"/>
                    <a:pt x="20101" y="231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dirty="0"/>
            </a:p>
          </p:txBody>
        </p:sp>
        <p:sp>
          <p:nvSpPr>
            <p:cNvPr id="12" name="Shape">
              <a:extLst>
                <a:ext uri="{FF2B5EF4-FFF2-40B4-BE49-F238E27FC236}">
                  <a16:creationId xmlns:a16="http://schemas.microsoft.com/office/drawing/2014/main" id="{68DE0B51-8181-3A4D-8DD7-74AC6B5C388C}"/>
                </a:ext>
              </a:extLst>
            </p:cNvPr>
            <p:cNvSpPr/>
            <p:nvPr/>
          </p:nvSpPr>
          <p:spPr>
            <a:xfrm>
              <a:off x="7429500" y="1930400"/>
              <a:ext cx="821902" cy="778382"/>
            </a:xfrm>
            <a:custGeom>
              <a:avLst/>
              <a:gdLst/>
              <a:ahLst/>
              <a:cxnLst>
                <a:cxn ang="0">
                  <a:pos x="wd2" y="hd2"/>
                </a:cxn>
                <a:cxn ang="5400000">
                  <a:pos x="wd2" y="hd2"/>
                </a:cxn>
                <a:cxn ang="10800000">
                  <a:pos x="wd2" y="hd2"/>
                </a:cxn>
                <a:cxn ang="16200000">
                  <a:pos x="wd2" y="hd2"/>
                </a:cxn>
              </a:cxnLst>
              <a:rect l="0" t="0" r="r" b="b"/>
              <a:pathLst>
                <a:path w="21052" h="21182" extrusionOk="0">
                  <a:moveTo>
                    <a:pt x="9106" y="21182"/>
                  </a:moveTo>
                  <a:cubicBezTo>
                    <a:pt x="9041" y="21182"/>
                    <a:pt x="8976" y="21182"/>
                    <a:pt x="8911" y="21182"/>
                  </a:cubicBezTo>
                  <a:cubicBezTo>
                    <a:pt x="7154" y="21113"/>
                    <a:pt x="5593" y="20111"/>
                    <a:pt x="4715" y="18521"/>
                  </a:cubicBezTo>
                  <a:lnTo>
                    <a:pt x="713" y="11332"/>
                  </a:lnTo>
                  <a:cubicBezTo>
                    <a:pt x="-100" y="9846"/>
                    <a:pt x="-230" y="8118"/>
                    <a:pt x="388" y="6529"/>
                  </a:cubicBezTo>
                  <a:cubicBezTo>
                    <a:pt x="1006" y="4939"/>
                    <a:pt x="2242" y="3764"/>
                    <a:pt x="3804" y="3314"/>
                  </a:cubicBezTo>
                  <a:lnTo>
                    <a:pt x="14571" y="204"/>
                  </a:lnTo>
                  <a:cubicBezTo>
                    <a:pt x="16718" y="-418"/>
                    <a:pt x="18833" y="411"/>
                    <a:pt x="20101" y="2312"/>
                  </a:cubicBezTo>
                  <a:cubicBezTo>
                    <a:pt x="21370" y="4248"/>
                    <a:pt x="21370" y="6632"/>
                    <a:pt x="20101" y="8568"/>
                  </a:cubicBezTo>
                  <a:lnTo>
                    <a:pt x="13303" y="18866"/>
                  </a:lnTo>
                  <a:cubicBezTo>
                    <a:pt x="12327" y="20318"/>
                    <a:pt x="10765" y="21182"/>
                    <a:pt x="9106" y="21182"/>
                  </a:cubicBezTo>
                  <a:close/>
                  <a:moveTo>
                    <a:pt x="1266" y="10987"/>
                  </a:moveTo>
                  <a:lnTo>
                    <a:pt x="5268" y="18175"/>
                  </a:lnTo>
                  <a:cubicBezTo>
                    <a:pt x="6048" y="19558"/>
                    <a:pt x="7415" y="20456"/>
                    <a:pt x="8943" y="20491"/>
                  </a:cubicBezTo>
                  <a:cubicBezTo>
                    <a:pt x="10472" y="20560"/>
                    <a:pt x="11904" y="19800"/>
                    <a:pt x="12782" y="18452"/>
                  </a:cubicBezTo>
                  <a:lnTo>
                    <a:pt x="19548" y="8153"/>
                  </a:lnTo>
                  <a:cubicBezTo>
                    <a:pt x="20882" y="6148"/>
                    <a:pt x="20427" y="4006"/>
                    <a:pt x="19548" y="2692"/>
                  </a:cubicBezTo>
                  <a:cubicBezTo>
                    <a:pt x="18670" y="1379"/>
                    <a:pt x="16946" y="204"/>
                    <a:pt x="14734" y="826"/>
                  </a:cubicBezTo>
                  <a:lnTo>
                    <a:pt x="3966" y="3937"/>
                  </a:lnTo>
                  <a:cubicBezTo>
                    <a:pt x="2600" y="4317"/>
                    <a:pt x="1527" y="5354"/>
                    <a:pt x="1006" y="6736"/>
                  </a:cubicBezTo>
                  <a:cubicBezTo>
                    <a:pt x="453" y="8153"/>
                    <a:pt x="551" y="9708"/>
                    <a:pt x="1266" y="10987"/>
                  </a:cubicBezTo>
                  <a:lnTo>
                    <a:pt x="1266" y="1098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dirty="0"/>
            </a:p>
          </p:txBody>
        </p:sp>
      </p:grpSp>
      <p:grpSp>
        <p:nvGrpSpPr>
          <p:cNvPr id="13" name="Group 12">
            <a:extLst>
              <a:ext uri="{FF2B5EF4-FFF2-40B4-BE49-F238E27FC236}">
                <a16:creationId xmlns:a16="http://schemas.microsoft.com/office/drawing/2014/main" id="{ABA94B4E-13E5-394A-A28C-1F342C73CAE1}"/>
              </a:ext>
            </a:extLst>
          </p:cNvPr>
          <p:cNvGrpSpPr/>
          <p:nvPr/>
        </p:nvGrpSpPr>
        <p:grpSpPr>
          <a:xfrm>
            <a:off x="1949688" y="1148806"/>
            <a:ext cx="381000" cy="1526540"/>
            <a:chOff x="8775700" y="4000500"/>
            <a:chExt cx="381000" cy="1526540"/>
          </a:xfrm>
        </p:grpSpPr>
        <p:sp>
          <p:nvSpPr>
            <p:cNvPr id="14" name="Shape">
              <a:extLst>
                <a:ext uri="{FF2B5EF4-FFF2-40B4-BE49-F238E27FC236}">
                  <a16:creationId xmlns:a16="http://schemas.microsoft.com/office/drawing/2014/main" id="{EDAC3A84-AEAE-5847-9CAD-953309981E96}"/>
                </a:ext>
              </a:extLst>
            </p:cNvPr>
            <p:cNvSpPr/>
            <p:nvPr/>
          </p:nvSpPr>
          <p:spPr>
            <a:xfrm>
              <a:off x="8851900" y="4064000"/>
              <a:ext cx="304800" cy="146304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60" y="0"/>
                    <a:pt x="0" y="1012"/>
                    <a:pt x="0" y="2250"/>
                  </a:cubicBezTo>
                  <a:lnTo>
                    <a:pt x="0" y="19350"/>
                  </a:lnTo>
                  <a:cubicBezTo>
                    <a:pt x="0" y="20587"/>
                    <a:pt x="4860" y="21600"/>
                    <a:pt x="10800" y="21600"/>
                  </a:cubicBezTo>
                  <a:cubicBezTo>
                    <a:pt x="16740" y="21600"/>
                    <a:pt x="21600" y="20587"/>
                    <a:pt x="21600" y="19350"/>
                  </a:cubicBezTo>
                  <a:lnTo>
                    <a:pt x="21600" y="2250"/>
                  </a:lnTo>
                  <a:cubicBezTo>
                    <a:pt x="21600" y="994"/>
                    <a:pt x="16830" y="0"/>
                    <a:pt x="1080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dirty="0"/>
            </a:p>
          </p:txBody>
        </p:sp>
        <p:sp>
          <p:nvSpPr>
            <p:cNvPr id="15" name="Shape">
              <a:extLst>
                <a:ext uri="{FF2B5EF4-FFF2-40B4-BE49-F238E27FC236}">
                  <a16:creationId xmlns:a16="http://schemas.microsoft.com/office/drawing/2014/main" id="{C5C61C2D-8B98-104D-ACB8-E7A6271A008A}"/>
                </a:ext>
              </a:extLst>
            </p:cNvPr>
            <p:cNvSpPr/>
            <p:nvPr/>
          </p:nvSpPr>
          <p:spPr>
            <a:xfrm>
              <a:off x="8775700" y="4000500"/>
              <a:ext cx="304800" cy="146304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20588"/>
                    <a:pt x="0" y="19350"/>
                  </a:cubicBezTo>
                  <a:lnTo>
                    <a:pt x="0" y="2250"/>
                  </a:lnTo>
                  <a:cubicBezTo>
                    <a:pt x="0" y="1012"/>
                    <a:pt x="4860" y="0"/>
                    <a:pt x="10800" y="0"/>
                  </a:cubicBezTo>
                  <a:cubicBezTo>
                    <a:pt x="16740" y="0"/>
                    <a:pt x="21600" y="1012"/>
                    <a:pt x="21600" y="2250"/>
                  </a:cubicBezTo>
                  <a:lnTo>
                    <a:pt x="21600" y="19350"/>
                  </a:lnTo>
                  <a:cubicBezTo>
                    <a:pt x="21600" y="20588"/>
                    <a:pt x="16830" y="21600"/>
                    <a:pt x="10800" y="21600"/>
                  </a:cubicBezTo>
                  <a:close/>
                  <a:moveTo>
                    <a:pt x="10800" y="375"/>
                  </a:moveTo>
                  <a:cubicBezTo>
                    <a:pt x="5850" y="375"/>
                    <a:pt x="1800" y="1219"/>
                    <a:pt x="1800" y="2250"/>
                  </a:cubicBezTo>
                  <a:lnTo>
                    <a:pt x="1800" y="19350"/>
                  </a:lnTo>
                  <a:cubicBezTo>
                    <a:pt x="1800" y="20381"/>
                    <a:pt x="5850" y="21225"/>
                    <a:pt x="10800" y="21225"/>
                  </a:cubicBezTo>
                  <a:cubicBezTo>
                    <a:pt x="15750" y="21225"/>
                    <a:pt x="19800" y="20381"/>
                    <a:pt x="19800" y="19350"/>
                  </a:cubicBezTo>
                  <a:lnTo>
                    <a:pt x="19800" y="2250"/>
                  </a:lnTo>
                  <a:cubicBezTo>
                    <a:pt x="19800" y="1219"/>
                    <a:pt x="15840" y="375"/>
                    <a:pt x="10800" y="375"/>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dirty="0"/>
            </a:p>
          </p:txBody>
        </p:sp>
      </p:grpSp>
      <p:grpSp>
        <p:nvGrpSpPr>
          <p:cNvPr id="16" name="Group 15">
            <a:extLst>
              <a:ext uri="{FF2B5EF4-FFF2-40B4-BE49-F238E27FC236}">
                <a16:creationId xmlns:a16="http://schemas.microsoft.com/office/drawing/2014/main" id="{1B8FC638-4323-B84B-8F14-0AEC46C64616}"/>
              </a:ext>
            </a:extLst>
          </p:cNvPr>
          <p:cNvGrpSpPr/>
          <p:nvPr/>
        </p:nvGrpSpPr>
        <p:grpSpPr>
          <a:xfrm>
            <a:off x="1385710" y="681360"/>
            <a:ext cx="379730" cy="643891"/>
            <a:chOff x="9169400" y="3048000"/>
            <a:chExt cx="379730" cy="643891"/>
          </a:xfrm>
        </p:grpSpPr>
        <p:sp>
          <p:nvSpPr>
            <p:cNvPr id="17" name="Shape">
              <a:extLst>
                <a:ext uri="{FF2B5EF4-FFF2-40B4-BE49-F238E27FC236}">
                  <a16:creationId xmlns:a16="http://schemas.microsoft.com/office/drawing/2014/main" id="{C86F065B-5471-1344-949C-764160F49002}"/>
                </a:ext>
              </a:extLst>
            </p:cNvPr>
            <p:cNvSpPr/>
            <p:nvPr/>
          </p:nvSpPr>
          <p:spPr>
            <a:xfrm>
              <a:off x="9245600" y="30988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2405"/>
                    <a:pt x="0" y="5365"/>
                  </a:cubicBezTo>
                  <a:lnTo>
                    <a:pt x="0" y="16235"/>
                  </a:lnTo>
                  <a:cubicBezTo>
                    <a:pt x="0" y="19195"/>
                    <a:pt x="4700" y="21600"/>
                    <a:pt x="10484" y="21600"/>
                  </a:cubicBezTo>
                  <a:lnTo>
                    <a:pt x="11116" y="21600"/>
                  </a:lnTo>
                  <a:cubicBezTo>
                    <a:pt x="16900" y="21600"/>
                    <a:pt x="21600" y="19195"/>
                    <a:pt x="21600" y="16235"/>
                  </a:cubicBezTo>
                  <a:lnTo>
                    <a:pt x="21600" y="5365"/>
                  </a:lnTo>
                  <a:cubicBezTo>
                    <a:pt x="21600" y="2405"/>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dirty="0"/>
            </a:p>
          </p:txBody>
        </p:sp>
        <p:sp>
          <p:nvSpPr>
            <p:cNvPr id="18" name="Shape">
              <a:extLst>
                <a:ext uri="{FF2B5EF4-FFF2-40B4-BE49-F238E27FC236}">
                  <a16:creationId xmlns:a16="http://schemas.microsoft.com/office/drawing/2014/main" id="{C5F0A4E5-63F8-744B-B69D-5E1521795013}"/>
                </a:ext>
              </a:extLst>
            </p:cNvPr>
            <p:cNvSpPr/>
            <p:nvPr/>
          </p:nvSpPr>
          <p:spPr>
            <a:xfrm>
              <a:off x="9169400" y="30480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9195"/>
                    <a:pt x="0" y="16235"/>
                  </a:cubicBezTo>
                  <a:lnTo>
                    <a:pt x="0" y="5365"/>
                  </a:lnTo>
                  <a:cubicBezTo>
                    <a:pt x="0" y="2405"/>
                    <a:pt x="4700" y="0"/>
                    <a:pt x="10484" y="0"/>
                  </a:cubicBezTo>
                  <a:lnTo>
                    <a:pt x="11116" y="0"/>
                  </a:lnTo>
                  <a:cubicBezTo>
                    <a:pt x="16900" y="0"/>
                    <a:pt x="21600" y="2405"/>
                    <a:pt x="21600" y="5365"/>
                  </a:cubicBezTo>
                  <a:lnTo>
                    <a:pt x="21600" y="16235"/>
                  </a:lnTo>
                  <a:cubicBezTo>
                    <a:pt x="21600" y="19195"/>
                    <a:pt x="16900" y="21600"/>
                    <a:pt x="11116" y="21600"/>
                  </a:cubicBezTo>
                  <a:close/>
                  <a:moveTo>
                    <a:pt x="10484" y="925"/>
                  </a:moveTo>
                  <a:cubicBezTo>
                    <a:pt x="5694" y="925"/>
                    <a:pt x="1808" y="2914"/>
                    <a:pt x="1808" y="5365"/>
                  </a:cubicBezTo>
                  <a:lnTo>
                    <a:pt x="1808" y="16235"/>
                  </a:lnTo>
                  <a:cubicBezTo>
                    <a:pt x="1808" y="18686"/>
                    <a:pt x="5694" y="20675"/>
                    <a:pt x="10484" y="20675"/>
                  </a:cubicBezTo>
                  <a:lnTo>
                    <a:pt x="11116" y="20675"/>
                  </a:lnTo>
                  <a:cubicBezTo>
                    <a:pt x="15906" y="20675"/>
                    <a:pt x="19792" y="18686"/>
                    <a:pt x="19792" y="16235"/>
                  </a:cubicBezTo>
                  <a:lnTo>
                    <a:pt x="19792" y="5365"/>
                  </a:lnTo>
                  <a:cubicBezTo>
                    <a:pt x="19792" y="2914"/>
                    <a:pt x="15906" y="925"/>
                    <a:pt x="11116" y="925"/>
                  </a:cubicBezTo>
                  <a:lnTo>
                    <a:pt x="10484" y="925"/>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dirty="0"/>
            </a:p>
          </p:txBody>
        </p:sp>
      </p:grpSp>
      <p:sp>
        <p:nvSpPr>
          <p:cNvPr id="7" name="Slide Number Placeholder 6">
            <a:extLst>
              <a:ext uri="{FF2B5EF4-FFF2-40B4-BE49-F238E27FC236}">
                <a16:creationId xmlns:a16="http://schemas.microsoft.com/office/drawing/2014/main" id="{1271959E-F512-4ACD-9076-38D61B23500B}"/>
              </a:ext>
            </a:extLst>
          </p:cNvPr>
          <p:cNvSpPr>
            <a:spLocks noGrp="1"/>
          </p:cNvSpPr>
          <p:nvPr>
            <p:ph type="sldNum" sz="quarter" idx="12"/>
          </p:nvPr>
        </p:nvSpPr>
        <p:spPr/>
        <p:txBody>
          <a:bodyPr/>
          <a:lstStyle/>
          <a:p>
            <a:fld id="{29E298FE-CD24-8C46-983A-691BFAE2F12E}" type="slidenum">
              <a:rPr lang="fr-FR" smtClean="0"/>
              <a:t>9</a:t>
            </a:fld>
            <a:endParaRPr lang="fr-FR" dirty="0"/>
          </a:p>
        </p:txBody>
      </p:sp>
    </p:spTree>
    <p:extLst>
      <p:ext uri="{BB962C8B-B14F-4D97-AF65-F5344CB8AC3E}">
        <p14:creationId xmlns:p14="http://schemas.microsoft.com/office/powerpoint/2010/main" val="3625608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tartup">
  <a:themeElements>
    <a:clrScheme name="SHOWEET - STARTUP">
      <a:dk1>
        <a:srgbClr val="000000"/>
      </a:dk1>
      <a:lt1>
        <a:srgbClr val="FFFFFF"/>
      </a:lt1>
      <a:dk2>
        <a:srgbClr val="010D26"/>
      </a:dk2>
      <a:lt2>
        <a:srgbClr val="C0C4C1"/>
      </a:lt2>
      <a:accent1>
        <a:srgbClr val="010D26"/>
      </a:accent1>
      <a:accent2>
        <a:srgbClr val="A6B727"/>
      </a:accent2>
      <a:accent3>
        <a:srgbClr val="D98E04"/>
      </a:accent3>
      <a:accent4>
        <a:srgbClr val="F28705"/>
      </a:accent4>
      <a:accent5>
        <a:srgbClr val="BF4904"/>
      </a:accent5>
      <a:accent6>
        <a:srgbClr val="DF5391"/>
      </a:accent6>
      <a:hlink>
        <a:srgbClr val="F5D900"/>
      </a:hlink>
      <a:folHlink>
        <a:srgbClr val="FFE6C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rtup-Showeet(Photos).potx" id="{9FDC9F44-F410-4CEA-B8CC-6051A60C1C5E}" vid="{27DB219C-705B-44B0-8BB4-201FCA153D14}"/>
    </a:ext>
  </a:extLst>
</a:theme>
</file>

<file path=ppt/theme/theme2.xml><?xml version="1.0" encoding="utf-8"?>
<a:theme xmlns:a="http://schemas.openxmlformats.org/drawingml/2006/main" name="showeet">
  <a:themeElements>
    <a:clrScheme name="SHOWEET - STARTUP">
      <a:dk1>
        <a:srgbClr val="000000"/>
      </a:dk1>
      <a:lt1>
        <a:srgbClr val="FFFFFF"/>
      </a:lt1>
      <a:dk2>
        <a:srgbClr val="010D26"/>
      </a:dk2>
      <a:lt2>
        <a:srgbClr val="C0C4C1"/>
      </a:lt2>
      <a:accent1>
        <a:srgbClr val="010D26"/>
      </a:accent1>
      <a:accent2>
        <a:srgbClr val="A6B727"/>
      </a:accent2>
      <a:accent3>
        <a:srgbClr val="D98E04"/>
      </a:accent3>
      <a:accent4>
        <a:srgbClr val="F28705"/>
      </a:accent4>
      <a:accent5>
        <a:srgbClr val="BF4904"/>
      </a:accent5>
      <a:accent6>
        <a:srgbClr val="DF5391"/>
      </a:accent6>
      <a:hlink>
        <a:srgbClr val="F5D900"/>
      </a:hlink>
      <a:folHlink>
        <a:srgbClr val="FFE6CD"/>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rtup-Showeet(Photos).potx" id="{9FDC9F44-F410-4CEA-B8CC-6051A60C1C5E}" vid="{D60A84AB-1184-461E-BEC2-BDE8FE9FA4F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Startup-Showeet(Photos)</Template>
  <TotalTime>531</TotalTime>
  <Words>1651</Words>
  <Application>Microsoft Office PowerPoint</Application>
  <PresentationFormat>شاشة عريضة</PresentationFormat>
  <Paragraphs>74</Paragraphs>
  <Slides>15</Slides>
  <Notes>13</Notes>
  <HiddenSlides>0</HiddenSlides>
  <MMClips>0</MMClips>
  <ScaleCrop>false</ScaleCrop>
  <HeadingPairs>
    <vt:vector size="6" baseType="variant">
      <vt:variant>
        <vt:lpstr>الخطوط المستخدمة</vt:lpstr>
      </vt:variant>
      <vt:variant>
        <vt:i4>4</vt:i4>
      </vt:variant>
      <vt:variant>
        <vt:lpstr>نسق</vt:lpstr>
      </vt:variant>
      <vt:variant>
        <vt:i4>2</vt:i4>
      </vt:variant>
      <vt:variant>
        <vt:lpstr>عناوين الشرائح</vt:lpstr>
      </vt:variant>
      <vt:variant>
        <vt:i4>15</vt:i4>
      </vt:variant>
    </vt:vector>
  </HeadingPairs>
  <TitlesOfParts>
    <vt:vector size="21" baseType="lpstr">
      <vt:lpstr>Arial</vt:lpstr>
      <vt:lpstr>Calibri</vt:lpstr>
      <vt:lpstr>Calibri Light</vt:lpstr>
      <vt:lpstr>Forte</vt:lpstr>
      <vt:lpstr>Startup</vt:lpstr>
      <vt:lpstr>showeet</vt:lpstr>
      <vt:lpstr>Uniform Variable Naming Principle</vt:lpstr>
      <vt:lpstr>عرض تقديمي في PowerPoint</vt:lpstr>
      <vt:lpstr>عرض تقديمي في PowerPoint</vt:lpstr>
      <vt:lpstr>عرض تقديمي في PowerPoint</vt:lpstr>
      <vt:lpstr>Naming Integer Variables</vt:lpstr>
      <vt:lpstr>عرض تقديمي في PowerPoint</vt:lpstr>
      <vt:lpstr>عرض تقديمي في PowerPoint</vt:lpstr>
      <vt:lpstr>عرض تقديمي في PowerPoint</vt:lpstr>
      <vt:lpstr>Naming Floating-Point Number Variables</vt:lpstr>
      <vt:lpstr>عرض تقديمي في PowerPoint</vt:lpstr>
      <vt:lpstr>عرض تقديمي في PowerPoint</vt:lpstr>
      <vt:lpstr>Naming Boolean Variables</vt:lpstr>
      <vt:lpstr>عرض تقديمي في PowerPoint</vt:lpstr>
      <vt:lpstr>عرض تقديمي في PowerPoint</vt:lpstr>
      <vt:lpstr>Project Presented By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محمد البارده</dc:creator>
  <dc:description>© Copyright Showeet.com</dc:description>
  <cp:lastModifiedBy>ibrahim alsulwi</cp:lastModifiedBy>
  <cp:revision>36</cp:revision>
  <dcterms:created xsi:type="dcterms:W3CDTF">2024-09-09T19:43:59Z</dcterms:created>
  <dcterms:modified xsi:type="dcterms:W3CDTF">2024-10-03T21:08:29Z</dcterms:modified>
  <cp:category>Templates</cp:category>
</cp:coreProperties>
</file>