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-52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67e0d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67e0d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67e0d65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67e0d65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67e0d65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67e0d65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67e0d65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67e0d65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367e0d65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367e0d65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67e0d65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367e0d65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67e0d65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67e0d65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67e0d65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67e0d65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</a:t>
            </a:r>
            <a:r>
              <a:rPr lang="en" dirty="0" smtClean="0"/>
              <a:t>BASE</a:t>
            </a:r>
            <a:r>
              <a:rPr lang="en-001" dirty="0"/>
              <a:t>S</a:t>
            </a:r>
            <a:r>
              <a:rPr lang="en" dirty="0" smtClean="0"/>
              <a:t> </a:t>
            </a:r>
            <a:r>
              <a:rPr lang="en" dirty="0"/>
              <a:t>DE HTML ET CSS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549470" y="4323938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 Ibrahim </a:t>
            </a:r>
            <a:r>
              <a:rPr lang="en" dirty="0" smtClean="0"/>
              <a:t>Bagalwa</a:t>
            </a:r>
            <a:r>
              <a:rPr lang="en-001" dirty="0" smtClean="0"/>
              <a:t> et David Maene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elements de bases de HTML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Comprendre la structure de HTML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Texte fondamentale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Cr</a:t>
            </a:r>
            <a:r>
              <a:rPr lang="fr-FR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ée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les liens en HTML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Création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des hyperLink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Format avance de textes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Multimedia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2069700"/>
            <a:ext cx="70389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Image dans Html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Video and audio content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dans Html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Les tableaux élémentaire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Tableau avancer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1794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CSS(Cascading Style Sheet)</a:t>
            </a:r>
            <a:endParaRPr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Apprendre le css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Introduction a Css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Comment structurer css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Comment marche css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Construire les bloc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Cascade selecteur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 model de box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Background et borders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Manipulation de plusieurs text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Apprendre le CSS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6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Styliser les textes en CSS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Styliser les listes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Styliser le liens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Les font du web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( construire les blocs)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297500" y="1986350"/>
            <a:ext cx="70389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 cascade et l'heritage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Les selecteurs Css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Background et les bordures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Disposition de la page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Introduction au layout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Normal Flow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Floats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135</Words>
  <Application>Microsoft Office PowerPoint</Application>
  <PresentationFormat>Affichage à l'écran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Times New Roman</vt:lpstr>
      <vt:lpstr>Montserrat</vt:lpstr>
      <vt:lpstr>Arial</vt:lpstr>
      <vt:lpstr>Lato</vt:lpstr>
      <vt:lpstr>Focus</vt:lpstr>
      <vt:lpstr>LES BASES DE HTML ET CSS</vt:lpstr>
      <vt:lpstr>Les elements de bases de HTML</vt:lpstr>
      <vt:lpstr>Html Multimedia</vt:lpstr>
      <vt:lpstr>Tableau dans Html</vt:lpstr>
      <vt:lpstr>CSS(Cascading Style Sheet)</vt:lpstr>
      <vt:lpstr>Apprendre le css</vt:lpstr>
      <vt:lpstr>Apprendre le CSS</vt:lpstr>
      <vt:lpstr>Css ( construire les blocs)</vt:lpstr>
      <vt:lpstr>Disposition de la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DE HTML ET CSS</dc:title>
  <cp:lastModifiedBy>ABRAHAM</cp:lastModifiedBy>
  <cp:revision>3</cp:revision>
  <dcterms:modified xsi:type="dcterms:W3CDTF">2021-07-02T20:14:15Z</dcterms:modified>
</cp:coreProperties>
</file>