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471" r:id="rId3"/>
    <p:sldId id="2473" r:id="rId4"/>
    <p:sldId id="2474" r:id="rId5"/>
    <p:sldId id="2475" r:id="rId6"/>
    <p:sldId id="2476" r:id="rId7"/>
    <p:sldId id="2478" r:id="rId8"/>
    <p:sldId id="2479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2" autoAdjust="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object 7"/>
          <p:cNvSpPr txBox="1"/>
          <p:nvPr userDrawn="1"/>
        </p:nvSpPr>
        <p:spPr>
          <a:xfrm>
            <a:off x="8373035" y="252217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" y="93350"/>
            <a:ext cx="3179402" cy="1365315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375" y="60480"/>
            <a:ext cx="8551282" cy="638693"/>
          </a:xfr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36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797859"/>
            <a:ext cx="11842376" cy="5379104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3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8" y="111509"/>
            <a:ext cx="1180563" cy="506963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Department of AIML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1" y="842775"/>
            <a:ext cx="5750859" cy="53341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2775"/>
            <a:ext cx="5795682" cy="5334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1" y="6356349"/>
            <a:ext cx="2743200" cy="365125"/>
          </a:xfrm>
        </p:spPr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2" y="6356349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174376" y="24695"/>
            <a:ext cx="8551282" cy="638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51526" cy="779316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4100" cy="779316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8343" cy="779316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6072" cy="77931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09858" cy="779316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Department of AIML - Summer Internship -II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158" y="1639047"/>
            <a:ext cx="7462577" cy="1436501"/>
          </a:xfrm>
        </p:spPr>
        <p:txBody>
          <a:bodyPr>
            <a:noAutofit/>
          </a:bodyPr>
          <a:lstStyle/>
          <a:p>
            <a:r>
              <a:rPr lang="en-US" sz="3600" dirty="0"/>
              <a:t>Title : </a:t>
            </a:r>
            <a:br>
              <a:rPr lang="en-US" sz="3600" dirty="0"/>
            </a:br>
            <a:r>
              <a:rPr lang="en-US" sz="3600" dirty="0"/>
              <a:t>Animal Health Prediction Using Artificial Intelligence</a:t>
            </a:r>
            <a:endParaRPr lang="en-IN" sz="25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05F0D8-F7C4-B4FA-4414-6A776928DB8F}"/>
              </a:ext>
            </a:extLst>
          </p:cNvPr>
          <p:cNvSpPr txBox="1">
            <a:spLocks/>
          </p:cNvSpPr>
          <p:nvPr/>
        </p:nvSpPr>
        <p:spPr>
          <a:xfrm>
            <a:off x="4062882" y="5272239"/>
            <a:ext cx="6284276" cy="136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2D4275-EA8F-536F-EC0F-9DE9494B31F9}"/>
              </a:ext>
            </a:extLst>
          </p:cNvPr>
          <p:cNvSpPr txBox="1">
            <a:spLocks/>
          </p:cNvSpPr>
          <p:nvPr/>
        </p:nvSpPr>
        <p:spPr>
          <a:xfrm>
            <a:off x="152400" y="3141698"/>
            <a:ext cx="6488945" cy="453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Presented by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5C8094-9DB6-64CD-8105-D5D9F4B5D86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64711" y="3595093"/>
            <a:ext cx="74625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Ibrahim Bagwan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1RV24AI404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Mohith 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1RV23AI057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Mohit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1RV23AI056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Pratamesh</a:t>
            </a:r>
            <a:r>
              <a:rPr lang="en-US" altLang="en-US" dirty="0">
                <a:latin typeface="Arial" panose="020B0604020202020204" pitchFamily="34" charset="0"/>
              </a:rPr>
              <a:t> 			1RV23AI134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88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7A74-5942-E96A-E2B4-48C9B8AA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0180-02FD-F7DD-5FFB-5C4B90B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1B063-5A6D-2F82-5610-9B65831E12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01DAE-B11F-B469-2200-3C7A7A9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739448"/>
            <a:ext cx="11842376" cy="53791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Animal health is critical for both economy and ecosystem. Traditional methods of checking animal health can be slow and inaccurate. Our solution: an AI-based web tool that detects dangerous health conditions using symptoms.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9B92204-1458-6886-BABB-4DA951AAD659}"/>
              </a:ext>
            </a:extLst>
          </p:cNvPr>
          <p:cNvSpPr txBox="1">
            <a:spLocks/>
          </p:cNvSpPr>
          <p:nvPr/>
        </p:nvSpPr>
        <p:spPr>
          <a:xfrm>
            <a:off x="349624" y="3170669"/>
            <a:ext cx="11842376" cy="27324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Project Overview</a:t>
            </a:r>
          </a:p>
          <a:p>
            <a:r>
              <a:rPr lang="en-US"/>
              <a:t>This project uses AI to predict whether an animal’s health condition is dangerous, based on symptoms. A web interface allows users to input symptoms and get quick predictions. Goal: Help animal caretakers take fast, informed actions without needing expert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B600-0C58-619B-CCC2-022D87FD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2928-859A-DEB9-E23B-E39B985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C2AD-ED3C-482F-9927-D33C770E8E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16720D-D4C9-D879-93F8-8DB7F6D1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Methodology</a:t>
            </a:r>
          </a:p>
          <a:p>
            <a:pPr>
              <a:buNone/>
            </a:pPr>
            <a:endParaRPr lang="en-IN" b="1" dirty="0"/>
          </a:p>
          <a:p>
            <a:r>
              <a:rPr lang="en-US" dirty="0"/>
              <a:t>Preprocessing: </a:t>
            </a:r>
            <a:r>
              <a:rPr lang="en-US" dirty="0" err="1"/>
              <a:t>OneHotEncoding</a:t>
            </a:r>
            <a:r>
              <a:rPr lang="en-US" dirty="0"/>
              <a:t> of symptoms.</a:t>
            </a:r>
          </a:p>
          <a:p>
            <a:r>
              <a:rPr lang="en-US" dirty="0"/>
              <a:t>Model: Random Forest Classifier trained on labeled data.</a:t>
            </a:r>
          </a:p>
          <a:p>
            <a:r>
              <a:rPr lang="en-US" dirty="0"/>
              <a:t>Deployment: </a:t>
            </a:r>
            <a:r>
              <a:rPr lang="en-US" dirty="0" err="1"/>
              <a:t>Streamlit</a:t>
            </a:r>
            <a:r>
              <a:rPr lang="en-US" dirty="0"/>
              <a:t>-based web app where users input symptoms for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2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B6E-3587-EC2D-6B19-7AB2C2A5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89E1C-53F8-ECF4-A6F8-22607C47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FC2E-53AA-A112-A274-3327652FC9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38221-EBFA-611C-A89F-2AE3314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Objectives of the Project</a:t>
            </a:r>
          </a:p>
          <a:p>
            <a:pPr>
              <a:buNone/>
            </a:pPr>
            <a:r>
              <a:rPr lang="en-US" dirty="0"/>
              <a:t>The main goals of our project are: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Create an AI model to predict animal health danger level.</a:t>
            </a:r>
          </a:p>
          <a:p>
            <a:r>
              <a:rPr lang="en-US" dirty="0"/>
              <a:t> Design an easy-to-use </a:t>
            </a:r>
            <a:r>
              <a:rPr lang="en-US" dirty="0" err="1"/>
              <a:t>Streamlit</a:t>
            </a:r>
            <a:r>
              <a:rPr lang="en-US" dirty="0"/>
              <a:t> interface.</a:t>
            </a:r>
          </a:p>
          <a:p>
            <a:r>
              <a:rPr lang="en-US" dirty="0"/>
              <a:t> Ensure predictions are fast and accurate.</a:t>
            </a:r>
          </a:p>
          <a:p>
            <a:r>
              <a:rPr lang="en-US" dirty="0"/>
              <a:t> Promote biosafety through early disease detection.</a:t>
            </a:r>
          </a:p>
          <a:p>
            <a:r>
              <a:rPr lang="en-US" dirty="0"/>
              <a:t> Help caretakers respond promptly and prevent fatalities.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48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E228A-085B-6230-6BF7-AF756662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0FDC-B75B-CC79-CCC6-2BECC4A4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D587-3DD8-76B8-B388-75ECA7382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11334-810E-2569-D9FE-0379E38BD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093" y="823347"/>
            <a:ext cx="9778405" cy="343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Our Planned Approach</a:t>
            </a:r>
          </a:p>
          <a:p>
            <a:pPr>
              <a:buNone/>
            </a:pPr>
            <a:r>
              <a:rPr lang="en-US" sz="2200" b="1" dirty="0"/>
              <a:t>Phase-wise Plan:</a:t>
            </a:r>
            <a:endParaRPr lang="en-IN" sz="2400" dirty="0"/>
          </a:p>
          <a:p>
            <a:r>
              <a:rPr lang="en-IN" sz="2400" dirty="0"/>
              <a:t> Data Collection: Use CSV dataset with symptoms and labels.</a:t>
            </a:r>
          </a:p>
          <a:p>
            <a:r>
              <a:rPr lang="en-IN" sz="2400" dirty="0"/>
              <a:t> Model Training: Use Random Forest for binary classification.</a:t>
            </a:r>
          </a:p>
          <a:p>
            <a:r>
              <a:rPr lang="en-IN" sz="2400" dirty="0"/>
              <a:t> Interface Design: </a:t>
            </a:r>
            <a:r>
              <a:rPr lang="en-IN" sz="2400" dirty="0" err="1"/>
              <a:t>Streamlit</a:t>
            </a:r>
            <a:r>
              <a:rPr lang="en-IN" sz="2400" dirty="0"/>
              <a:t>-based frontend.</a:t>
            </a:r>
          </a:p>
          <a:p>
            <a:r>
              <a:rPr lang="en-IN" sz="2400" dirty="0"/>
              <a:t> Testing: Evaluate accuracy using test data.</a:t>
            </a:r>
          </a:p>
          <a:p>
            <a:r>
              <a:rPr lang="en-IN" sz="2400" dirty="0"/>
              <a:t> Deployment: Make the web app publicly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99A2-9135-708D-7BE7-1B38C38D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7327-4B9E-B473-BD33-EA0EFD0B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85DF-AC3C-E457-2718-A149108F16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D6982-0350-1998-FFC2-1B482FBB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977246"/>
            <a:ext cx="11842376" cy="53791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Real-World Impact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 Reduces dependency on vets for basic diagnosis.</a:t>
            </a:r>
          </a:p>
          <a:p>
            <a:r>
              <a:rPr lang="en-US" dirty="0"/>
              <a:t> Supports biosafety via early warnings.</a:t>
            </a:r>
          </a:p>
          <a:p>
            <a:r>
              <a:rPr lang="en-US" dirty="0"/>
              <a:t> Prevents severe health outcomes.</a:t>
            </a:r>
          </a:p>
          <a:p>
            <a:r>
              <a:rPr lang="en-US" dirty="0"/>
              <a:t> Useful tool for animal shelters, farms, and pet owners.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31E5-9B80-B4BB-2919-521D0BA1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F5F0-8C73-1330-BD1F-4AEF68D7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882E-08A1-0A6D-0FC7-FE9980234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77CE2E-02A6-B9F5-B0D3-0A584298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Expected Outcomes</a:t>
            </a:r>
          </a:p>
          <a:p>
            <a:pPr>
              <a:buNone/>
            </a:pPr>
            <a:r>
              <a:rPr lang="en-US" dirty="0"/>
              <a:t> Once the project is complete, we expect:</a:t>
            </a:r>
          </a:p>
          <a:p>
            <a:r>
              <a:rPr lang="en-US" dirty="0"/>
              <a:t> A fully functional AI-powered health checker for animals.</a:t>
            </a:r>
          </a:p>
          <a:p>
            <a:r>
              <a:rPr lang="en-US" dirty="0"/>
              <a:t> Users input symptoms and instantly see risk status.</a:t>
            </a:r>
          </a:p>
          <a:p>
            <a:r>
              <a:rPr lang="en-US" dirty="0"/>
              <a:t> Can be expanded to more conditions, add treatment suggestions and support more species.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6FABA-919B-FB3C-D384-1076F1D8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E5EE-58D3-A436-4B14-DA4E48C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1F32-4A19-24A4-DAD6-47225EA821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880E03-D33C-B1F7-FC9B-8752D7B4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787226"/>
            <a:ext cx="11842376" cy="53791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Conclusion and Next Steps</a:t>
            </a:r>
          </a:p>
          <a:p>
            <a:pPr>
              <a:buNone/>
            </a:pPr>
            <a:r>
              <a:rPr lang="en-US" dirty="0"/>
              <a:t> In Phase 1, we explored the idea and planned our project in detail.  In the upcoming phase, we will:</a:t>
            </a:r>
          </a:p>
          <a:p>
            <a:r>
              <a:rPr lang="en-US" dirty="0"/>
              <a:t>Train the AI model</a:t>
            </a:r>
          </a:p>
          <a:p>
            <a:r>
              <a:rPr lang="en-US" dirty="0"/>
              <a:t>Build and test </a:t>
            </a:r>
            <a:r>
              <a:rPr lang="en-US" dirty="0" err="1"/>
              <a:t>Streamlit</a:t>
            </a:r>
            <a:r>
              <a:rPr lang="en-US" dirty="0"/>
              <a:t> interface</a:t>
            </a:r>
          </a:p>
          <a:p>
            <a:r>
              <a:rPr lang="en-US" dirty="0"/>
              <a:t>Launch for public testing and feedback</a:t>
            </a:r>
          </a:p>
          <a:p>
            <a:r>
              <a:rPr lang="en-US" dirty="0"/>
              <a:t>Application of AI in real-world animal health and biosafety!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74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A492A7-4D47-42AF-9241-46093DB1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2" y="4166686"/>
            <a:ext cx="8551282" cy="63869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4812" y="6347204"/>
            <a:ext cx="2743200" cy="365125"/>
          </a:xfrm>
        </p:spPr>
        <p:txBody>
          <a:bodyPr/>
          <a:lstStyle/>
          <a:p>
            <a:pPr algn="ctr"/>
            <a:r>
              <a:rPr lang="en-IN" dirty="0"/>
              <a:t>14th Feb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1557-17D0-6AB7-C1F8-B6B6D20C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9" y="973005"/>
            <a:ext cx="4086521" cy="27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447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Title :  Animal Health Prediction Using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Ibrahim Bagwan</cp:lastModifiedBy>
  <cp:revision>127</cp:revision>
  <dcterms:created xsi:type="dcterms:W3CDTF">2021-06-02T13:10:21Z</dcterms:created>
  <dcterms:modified xsi:type="dcterms:W3CDTF">2025-05-17T16:17:04Z</dcterms:modified>
</cp:coreProperties>
</file>