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86" r:id="rId4"/>
    <p:sldId id="287" r:id="rId5"/>
    <p:sldId id="259" r:id="rId6"/>
    <p:sldId id="288" r:id="rId7"/>
    <p:sldId id="289" r:id="rId8"/>
    <p:sldId id="266" r:id="rId9"/>
    <p:sldId id="290" r:id="rId10"/>
    <p:sldId id="292" r:id="rId11"/>
    <p:sldId id="293" r:id="rId12"/>
    <p:sldId id="316" r:id="rId13"/>
    <p:sldId id="296" r:id="rId14"/>
    <p:sldId id="297" r:id="rId15"/>
    <p:sldId id="298" r:id="rId16"/>
    <p:sldId id="299" r:id="rId17"/>
    <p:sldId id="300" r:id="rId18"/>
    <p:sldId id="302" r:id="rId19"/>
    <p:sldId id="295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7" r:id="rId31"/>
    <p:sldId id="312" r:id="rId32"/>
    <p:sldId id="313" r:id="rId33"/>
    <p:sldId id="314" r:id="rId34"/>
    <p:sldId id="31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_Te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EC861-A8B1-42EA-B998-D30DC981E158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282CD7C-CA8E-496D-8F22-4B509D5A6681}">
      <dgm:prSet phldrT="[Text]" custT="1"/>
      <dgm:spPr/>
      <dgm:t>
        <a:bodyPr/>
        <a:lstStyle/>
        <a:p>
          <a:r>
            <a:rPr lang="en-US" sz="2400" b="1" dirty="0"/>
            <a:t>Introduction</a:t>
          </a:r>
        </a:p>
      </dgm:t>
    </dgm:pt>
    <dgm:pt modelId="{5A99D91E-EDA4-4212-B016-9D8BB88FF629}" cxnId="{F609D284-A8D3-4556-ADAC-09ED98B8E2F3}" type="parTrans">
      <dgm:prSet/>
      <dgm:spPr/>
      <dgm:t>
        <a:bodyPr/>
        <a:lstStyle/>
        <a:p>
          <a:endParaRPr lang="en-US"/>
        </a:p>
      </dgm:t>
    </dgm:pt>
    <dgm:pt modelId="{CEEE5BB9-E5E2-4FB4-A5C2-BC9061292217}" cxnId="{F609D284-A8D3-4556-ADAC-09ED98B8E2F3}" type="sibTrans">
      <dgm:prSet/>
      <dgm:spPr/>
      <dgm:t>
        <a:bodyPr/>
        <a:lstStyle/>
        <a:p>
          <a:endParaRPr lang="en-US"/>
        </a:p>
      </dgm:t>
    </dgm:pt>
    <dgm:pt modelId="{119EAA69-B1E6-402B-AF8A-BC2899B9D854}">
      <dgm:prSet phldrT="[Text]" custT="1"/>
      <dgm:spPr/>
      <dgm:t>
        <a:bodyPr/>
        <a:lstStyle/>
        <a:p>
          <a:r>
            <a:rPr lang="en-US" sz="2400" b="1" dirty="0"/>
            <a:t>Process</a:t>
          </a:r>
        </a:p>
      </dgm:t>
    </dgm:pt>
    <dgm:pt modelId="{164CE1E9-F63A-45B7-851C-98AA1E7A989E}" cxnId="{9631AB0F-9FBF-42BF-95C6-2C3F7CB245BA}" type="parTrans">
      <dgm:prSet/>
      <dgm:spPr/>
      <dgm:t>
        <a:bodyPr/>
        <a:lstStyle/>
        <a:p>
          <a:endParaRPr lang="en-US"/>
        </a:p>
      </dgm:t>
    </dgm:pt>
    <dgm:pt modelId="{143C79CD-3E2C-4BE2-8AB6-7A210201399E}" cxnId="{9631AB0F-9FBF-42BF-95C6-2C3F7CB245BA}" type="sibTrans">
      <dgm:prSet/>
      <dgm:spPr/>
      <dgm:t>
        <a:bodyPr/>
        <a:lstStyle/>
        <a:p>
          <a:endParaRPr lang="en-US"/>
        </a:p>
      </dgm:t>
    </dgm:pt>
    <dgm:pt modelId="{28A02E9F-E533-447A-A395-C53D7AFD0DE7}">
      <dgm:prSet phldrT="[Text]" custT="1"/>
      <dgm:spPr/>
      <dgm:t>
        <a:bodyPr/>
        <a:lstStyle/>
        <a:p>
          <a:r>
            <a:rPr lang="en-US" sz="2400" b="1" dirty="0"/>
            <a:t>Tools</a:t>
          </a:r>
          <a:endParaRPr lang="en-US" sz="2800" b="1" dirty="0"/>
        </a:p>
      </dgm:t>
    </dgm:pt>
    <dgm:pt modelId="{D0AB83BB-5948-44E4-BE4B-87013F330AAE}" cxnId="{674543A1-0772-42BF-B126-E6A65782B5AC}" type="parTrans">
      <dgm:prSet/>
      <dgm:spPr/>
      <dgm:t>
        <a:bodyPr/>
        <a:lstStyle/>
        <a:p>
          <a:endParaRPr lang="en-US"/>
        </a:p>
      </dgm:t>
    </dgm:pt>
    <dgm:pt modelId="{84DD4F05-C88D-4A17-8C7E-39E51B2C60D6}" cxnId="{674543A1-0772-42BF-B126-E6A65782B5AC}" type="sibTrans">
      <dgm:prSet/>
      <dgm:spPr/>
      <dgm:t>
        <a:bodyPr/>
        <a:lstStyle/>
        <a:p>
          <a:endParaRPr lang="en-US"/>
        </a:p>
      </dgm:t>
    </dgm:pt>
    <dgm:pt modelId="{DE9124E1-F946-4EC0-B3DB-5A1108E95BFC}">
      <dgm:prSet custT="1"/>
      <dgm:spPr/>
      <dgm:t>
        <a:bodyPr/>
        <a:lstStyle/>
        <a:p>
          <a:r>
            <a:rPr lang="en-US" sz="2400" b="1" dirty="0"/>
            <a:t>System Analysis</a:t>
          </a:r>
        </a:p>
      </dgm:t>
    </dgm:pt>
    <dgm:pt modelId="{0C194F4B-DA2A-45B8-B0A6-AA39D5973F00}" cxnId="{62E61F9E-51C7-4013-B6BB-AC91D7340E68}" type="parTrans">
      <dgm:prSet/>
      <dgm:spPr/>
      <dgm:t>
        <a:bodyPr/>
        <a:lstStyle/>
        <a:p>
          <a:endParaRPr lang="en-US"/>
        </a:p>
      </dgm:t>
    </dgm:pt>
    <dgm:pt modelId="{F3E17F77-B379-40BE-91DC-B637BDED7EE7}" cxnId="{62E61F9E-51C7-4013-B6BB-AC91D7340E68}" type="sibTrans">
      <dgm:prSet/>
      <dgm:spPr/>
      <dgm:t>
        <a:bodyPr/>
        <a:lstStyle/>
        <a:p>
          <a:endParaRPr lang="en-US"/>
        </a:p>
      </dgm:t>
    </dgm:pt>
    <dgm:pt modelId="{EA3DA161-5362-465E-8EB8-F3CFD863B96B}">
      <dgm:prSet custT="1"/>
      <dgm:spPr/>
      <dgm:t>
        <a:bodyPr/>
        <a:lstStyle/>
        <a:p>
          <a:r>
            <a:rPr lang="en-US" sz="2400" b="1" dirty="0"/>
            <a:t>Reports &amp; Dashboards</a:t>
          </a:r>
        </a:p>
      </dgm:t>
    </dgm:pt>
    <dgm:pt modelId="{7BEDAB51-A4CB-4B90-AD4A-BE6CAD6C5133}" cxnId="{577C889D-7638-4B15-AE79-1FFBDF50F12D}" type="parTrans">
      <dgm:prSet/>
      <dgm:spPr/>
      <dgm:t>
        <a:bodyPr/>
        <a:lstStyle/>
        <a:p>
          <a:endParaRPr lang="en-US"/>
        </a:p>
      </dgm:t>
    </dgm:pt>
    <dgm:pt modelId="{AD366CC1-8138-4C6F-BC6D-AB5B981ED902}" cxnId="{577C889D-7638-4B15-AE79-1FFBDF50F12D}" type="sibTrans">
      <dgm:prSet/>
      <dgm:spPr/>
      <dgm:t>
        <a:bodyPr/>
        <a:lstStyle/>
        <a:p>
          <a:endParaRPr lang="en-US"/>
        </a:p>
      </dgm:t>
    </dgm:pt>
    <dgm:pt modelId="{C1C13ADA-188F-44BE-9729-FD027DD25F12}">
      <dgm:prSet custT="1"/>
      <dgm:spPr/>
      <dgm:t>
        <a:bodyPr/>
        <a:lstStyle/>
        <a:p>
          <a:r>
            <a:rPr lang="en-US" sz="2400" b="1" dirty="0"/>
            <a:t>Application Design</a:t>
          </a:r>
        </a:p>
      </dgm:t>
    </dgm:pt>
    <dgm:pt modelId="{B5178C8C-A878-4C62-941A-5FBFC40ACECC}" cxnId="{CFBACF1D-0AF8-4E76-8353-11ABC14A3947}" type="parTrans">
      <dgm:prSet/>
      <dgm:spPr/>
      <dgm:t>
        <a:bodyPr/>
        <a:lstStyle/>
        <a:p>
          <a:endParaRPr lang="en-US"/>
        </a:p>
      </dgm:t>
    </dgm:pt>
    <dgm:pt modelId="{7087E54B-E5AE-4AE9-9C43-E23BFE1AD24A}" cxnId="{CFBACF1D-0AF8-4E76-8353-11ABC14A3947}" type="sibTrans">
      <dgm:prSet/>
      <dgm:spPr/>
      <dgm:t>
        <a:bodyPr/>
        <a:lstStyle/>
        <a:p>
          <a:endParaRPr lang="en-US"/>
        </a:p>
      </dgm:t>
    </dgm:pt>
    <dgm:pt modelId="{5E13B041-44E2-44E6-A78C-480E04A16FC4}" type="pres">
      <dgm:prSet presAssocID="{E03EC861-A8B1-42EA-B998-D30DC981E158}" presName="linear" presStyleCnt="0">
        <dgm:presLayoutVars>
          <dgm:dir/>
          <dgm:animLvl val="lvl"/>
          <dgm:resizeHandles val="exact"/>
        </dgm:presLayoutVars>
      </dgm:prSet>
      <dgm:spPr/>
    </dgm:pt>
    <dgm:pt modelId="{936A69A0-8CD5-4340-AB62-28A7C1292911}" type="pres">
      <dgm:prSet presAssocID="{E282CD7C-CA8E-496D-8F22-4B509D5A6681}" presName="parentLin" presStyleCnt="0"/>
      <dgm:spPr/>
    </dgm:pt>
    <dgm:pt modelId="{ECBEDC4D-50FA-4303-99E6-0F8BF088A580}" type="pres">
      <dgm:prSet presAssocID="{E282CD7C-CA8E-496D-8F22-4B509D5A6681}" presName="parentLeftMargin" presStyleLbl="node1" presStyleIdx="0" presStyleCnt="6"/>
      <dgm:spPr/>
    </dgm:pt>
    <dgm:pt modelId="{9BDFF5AC-AD15-4410-81C6-5412F5A13459}" type="pres">
      <dgm:prSet presAssocID="{E282CD7C-CA8E-496D-8F22-4B509D5A66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0393F2F-C28B-4E3D-ACD2-11428A459770}" type="pres">
      <dgm:prSet presAssocID="{E282CD7C-CA8E-496D-8F22-4B509D5A6681}" presName="negativeSpace" presStyleCnt="0"/>
      <dgm:spPr/>
    </dgm:pt>
    <dgm:pt modelId="{2A93130A-0AEB-496B-9BD2-F6992FEDEA2A}" type="pres">
      <dgm:prSet presAssocID="{E282CD7C-CA8E-496D-8F22-4B509D5A6681}" presName="childText" presStyleLbl="conFgAcc1" presStyleIdx="0" presStyleCnt="6">
        <dgm:presLayoutVars>
          <dgm:bulletEnabled val="1"/>
        </dgm:presLayoutVars>
      </dgm:prSet>
      <dgm:spPr/>
    </dgm:pt>
    <dgm:pt modelId="{E8738C34-FF6C-42E3-8441-DA5647F544AC}" type="pres">
      <dgm:prSet presAssocID="{CEEE5BB9-E5E2-4FB4-A5C2-BC9061292217}" presName="spaceBetweenRectangles" presStyleCnt="0"/>
      <dgm:spPr/>
    </dgm:pt>
    <dgm:pt modelId="{146A7CF4-6D12-4329-BDA3-6D378008F1D8}" type="pres">
      <dgm:prSet presAssocID="{119EAA69-B1E6-402B-AF8A-BC2899B9D854}" presName="parentLin" presStyleCnt="0"/>
      <dgm:spPr/>
    </dgm:pt>
    <dgm:pt modelId="{4CB5412B-D83E-4BE8-BA35-DEB7DD19E24E}" type="pres">
      <dgm:prSet presAssocID="{119EAA69-B1E6-402B-AF8A-BC2899B9D854}" presName="parentLeftMargin" presStyleLbl="node1" presStyleIdx="0" presStyleCnt="6"/>
      <dgm:spPr/>
    </dgm:pt>
    <dgm:pt modelId="{441F6471-9B31-42A3-BDB6-64C090DE6EE7}" type="pres">
      <dgm:prSet presAssocID="{119EAA69-B1E6-402B-AF8A-BC2899B9D85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384672-D21D-438D-8BE4-EC65874BA934}" type="pres">
      <dgm:prSet presAssocID="{119EAA69-B1E6-402B-AF8A-BC2899B9D854}" presName="negativeSpace" presStyleCnt="0"/>
      <dgm:spPr/>
    </dgm:pt>
    <dgm:pt modelId="{9EC34624-BFA2-4AF5-A059-8064FC80331C}" type="pres">
      <dgm:prSet presAssocID="{119EAA69-B1E6-402B-AF8A-BC2899B9D854}" presName="childText" presStyleLbl="conFgAcc1" presStyleIdx="1" presStyleCnt="6">
        <dgm:presLayoutVars>
          <dgm:bulletEnabled val="1"/>
        </dgm:presLayoutVars>
      </dgm:prSet>
      <dgm:spPr/>
    </dgm:pt>
    <dgm:pt modelId="{619DE17B-BA6B-4F8B-9ECC-725EAB6FB347}" type="pres">
      <dgm:prSet presAssocID="{143C79CD-3E2C-4BE2-8AB6-7A210201399E}" presName="spaceBetweenRectangles" presStyleCnt="0"/>
      <dgm:spPr/>
    </dgm:pt>
    <dgm:pt modelId="{DCAD3201-CA8D-4820-8BD9-94B254E01BF2}" type="pres">
      <dgm:prSet presAssocID="{28A02E9F-E533-447A-A395-C53D7AFD0DE7}" presName="parentLin" presStyleCnt="0"/>
      <dgm:spPr/>
    </dgm:pt>
    <dgm:pt modelId="{7F174F5D-B5FE-43BC-B7C1-390DC94DD46D}" type="pres">
      <dgm:prSet presAssocID="{28A02E9F-E533-447A-A395-C53D7AFD0DE7}" presName="parentLeftMargin" presStyleLbl="node1" presStyleIdx="1" presStyleCnt="6"/>
      <dgm:spPr/>
    </dgm:pt>
    <dgm:pt modelId="{A91F05EA-C902-49AD-AEA3-F7CC6215F187}" type="pres">
      <dgm:prSet presAssocID="{28A02E9F-E533-447A-A395-C53D7AFD0D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FF31FCA-FA1B-4D98-AA60-75CF97EDD9BF}" type="pres">
      <dgm:prSet presAssocID="{28A02E9F-E533-447A-A395-C53D7AFD0DE7}" presName="negativeSpace" presStyleCnt="0"/>
      <dgm:spPr/>
    </dgm:pt>
    <dgm:pt modelId="{63D7D779-722E-46B6-BC93-65472C7B7FEE}" type="pres">
      <dgm:prSet presAssocID="{28A02E9F-E533-447A-A395-C53D7AFD0DE7}" presName="childText" presStyleLbl="conFgAcc1" presStyleIdx="2" presStyleCnt="6">
        <dgm:presLayoutVars>
          <dgm:bulletEnabled val="1"/>
        </dgm:presLayoutVars>
      </dgm:prSet>
      <dgm:spPr/>
    </dgm:pt>
    <dgm:pt modelId="{27F2522B-A2BB-4BE8-BD1E-73C891442521}" type="pres">
      <dgm:prSet presAssocID="{84DD4F05-C88D-4A17-8C7E-39E51B2C60D6}" presName="spaceBetweenRectangles" presStyleCnt="0"/>
      <dgm:spPr/>
    </dgm:pt>
    <dgm:pt modelId="{AED32690-5A21-4511-92C0-E1C2FBE8C1FE}" type="pres">
      <dgm:prSet presAssocID="{DE9124E1-F946-4EC0-B3DB-5A1108E95BFC}" presName="parentLin" presStyleCnt="0"/>
      <dgm:spPr/>
    </dgm:pt>
    <dgm:pt modelId="{A11737A4-FA3B-4611-B935-F9CDCC1DC77A}" type="pres">
      <dgm:prSet presAssocID="{DE9124E1-F946-4EC0-B3DB-5A1108E95BFC}" presName="parentLeftMargin" presStyleLbl="node1" presStyleIdx="2" presStyleCnt="6"/>
      <dgm:spPr/>
    </dgm:pt>
    <dgm:pt modelId="{BD901516-8DDC-4A37-AC42-B607D99FAAD3}" type="pres">
      <dgm:prSet presAssocID="{DE9124E1-F946-4EC0-B3DB-5A1108E95BF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CC63588-610D-43D4-A16C-7A8C57662C14}" type="pres">
      <dgm:prSet presAssocID="{DE9124E1-F946-4EC0-B3DB-5A1108E95BFC}" presName="negativeSpace" presStyleCnt="0"/>
      <dgm:spPr/>
    </dgm:pt>
    <dgm:pt modelId="{7516A0C3-623B-4E35-843C-246D13B8C8F9}" type="pres">
      <dgm:prSet presAssocID="{DE9124E1-F946-4EC0-B3DB-5A1108E95BFC}" presName="childText" presStyleLbl="conFgAcc1" presStyleIdx="3" presStyleCnt="6">
        <dgm:presLayoutVars>
          <dgm:bulletEnabled val="1"/>
        </dgm:presLayoutVars>
      </dgm:prSet>
      <dgm:spPr/>
    </dgm:pt>
    <dgm:pt modelId="{746EAC1E-F3C2-4B30-84D8-CF719824F967}" type="pres">
      <dgm:prSet presAssocID="{F3E17F77-B379-40BE-91DC-B637BDED7EE7}" presName="spaceBetweenRectangles" presStyleCnt="0"/>
      <dgm:spPr/>
    </dgm:pt>
    <dgm:pt modelId="{082592DD-4772-4233-9EBF-C768F5CA47B0}" type="pres">
      <dgm:prSet presAssocID="{EA3DA161-5362-465E-8EB8-F3CFD863B96B}" presName="parentLin" presStyleCnt="0"/>
      <dgm:spPr/>
    </dgm:pt>
    <dgm:pt modelId="{3D22C0BB-8F4D-471F-8F76-5DA99AB9E9BE}" type="pres">
      <dgm:prSet presAssocID="{EA3DA161-5362-465E-8EB8-F3CFD863B96B}" presName="parentLeftMargin" presStyleLbl="node1" presStyleIdx="3" presStyleCnt="6"/>
      <dgm:spPr/>
    </dgm:pt>
    <dgm:pt modelId="{22894619-743D-44D1-AFC2-ED4EB4C6E0CD}" type="pres">
      <dgm:prSet presAssocID="{EA3DA161-5362-465E-8EB8-F3CFD863B96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B71054C-02FD-4C8A-B453-166BA389EAEB}" type="pres">
      <dgm:prSet presAssocID="{EA3DA161-5362-465E-8EB8-F3CFD863B96B}" presName="negativeSpace" presStyleCnt="0"/>
      <dgm:spPr/>
    </dgm:pt>
    <dgm:pt modelId="{89BF0647-63BB-4597-A862-C3B4F1A3FAE5}" type="pres">
      <dgm:prSet presAssocID="{EA3DA161-5362-465E-8EB8-F3CFD863B96B}" presName="childText" presStyleLbl="conFgAcc1" presStyleIdx="4" presStyleCnt="6">
        <dgm:presLayoutVars>
          <dgm:bulletEnabled val="1"/>
        </dgm:presLayoutVars>
      </dgm:prSet>
      <dgm:spPr/>
    </dgm:pt>
    <dgm:pt modelId="{3E61E7EB-7896-4654-9676-5CD441C50546}" type="pres">
      <dgm:prSet presAssocID="{AD366CC1-8138-4C6F-BC6D-AB5B981ED902}" presName="spaceBetweenRectangles" presStyleCnt="0"/>
      <dgm:spPr/>
    </dgm:pt>
    <dgm:pt modelId="{4E1315D2-74DA-4567-8EAB-A33941470C97}" type="pres">
      <dgm:prSet presAssocID="{C1C13ADA-188F-44BE-9729-FD027DD25F12}" presName="parentLin" presStyleCnt="0"/>
      <dgm:spPr/>
    </dgm:pt>
    <dgm:pt modelId="{CB0EEDCB-27B2-45A1-8437-1BD63DAA3B9F}" type="pres">
      <dgm:prSet presAssocID="{C1C13ADA-188F-44BE-9729-FD027DD25F12}" presName="parentLeftMargin" presStyleLbl="node1" presStyleIdx="4" presStyleCnt="6"/>
      <dgm:spPr/>
    </dgm:pt>
    <dgm:pt modelId="{5C74A040-0A26-4B73-8A91-9B7756F2C9BE}" type="pres">
      <dgm:prSet presAssocID="{C1C13ADA-188F-44BE-9729-FD027DD25F1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9D6B175-D26D-4506-90B9-25DCB854E6A5}" type="pres">
      <dgm:prSet presAssocID="{C1C13ADA-188F-44BE-9729-FD027DD25F12}" presName="negativeSpace" presStyleCnt="0"/>
      <dgm:spPr/>
    </dgm:pt>
    <dgm:pt modelId="{B56D9F0A-56F3-4A67-B765-A8B81EC1FA71}" type="pres">
      <dgm:prSet presAssocID="{C1C13ADA-188F-44BE-9729-FD027DD25F1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A9BDD07-D784-4127-8CBD-2077DD7D4990}" type="presOf" srcId="{DE9124E1-F946-4EC0-B3DB-5A1108E95BFC}" destId="{BD901516-8DDC-4A37-AC42-B607D99FAAD3}" srcOrd="1" destOrd="0" presId="urn:microsoft.com/office/officeart/2005/8/layout/list1"/>
    <dgm:cxn modelId="{9631AB0F-9FBF-42BF-95C6-2C3F7CB245BA}" srcId="{E03EC861-A8B1-42EA-B998-D30DC981E158}" destId="{119EAA69-B1E6-402B-AF8A-BC2899B9D854}" srcOrd="1" destOrd="0" parTransId="{164CE1E9-F63A-45B7-851C-98AA1E7A989E}" sibTransId="{143C79CD-3E2C-4BE2-8AB6-7A210201399E}"/>
    <dgm:cxn modelId="{CFBACF1D-0AF8-4E76-8353-11ABC14A3947}" srcId="{E03EC861-A8B1-42EA-B998-D30DC981E158}" destId="{C1C13ADA-188F-44BE-9729-FD027DD25F12}" srcOrd="5" destOrd="0" parTransId="{B5178C8C-A878-4C62-941A-5FBFC40ACECC}" sibTransId="{7087E54B-E5AE-4AE9-9C43-E23BFE1AD24A}"/>
    <dgm:cxn modelId="{EBFFFC1D-73AD-4A42-81F6-243302379D56}" type="presOf" srcId="{C1C13ADA-188F-44BE-9729-FD027DD25F12}" destId="{5C74A040-0A26-4B73-8A91-9B7756F2C9BE}" srcOrd="1" destOrd="0" presId="urn:microsoft.com/office/officeart/2005/8/layout/list1"/>
    <dgm:cxn modelId="{846E4140-D336-4BF3-A4D8-14E7A973A557}" type="presOf" srcId="{EA3DA161-5362-465E-8EB8-F3CFD863B96B}" destId="{3D22C0BB-8F4D-471F-8F76-5DA99AB9E9BE}" srcOrd="0" destOrd="0" presId="urn:microsoft.com/office/officeart/2005/8/layout/list1"/>
    <dgm:cxn modelId="{245D5E41-E719-4C97-B59A-DFE7DAE892AF}" type="presOf" srcId="{EA3DA161-5362-465E-8EB8-F3CFD863B96B}" destId="{22894619-743D-44D1-AFC2-ED4EB4C6E0CD}" srcOrd="1" destOrd="0" presId="urn:microsoft.com/office/officeart/2005/8/layout/list1"/>
    <dgm:cxn modelId="{2E904E43-3CB1-426C-950D-E132DDCB98A5}" type="presOf" srcId="{28A02E9F-E533-447A-A395-C53D7AFD0DE7}" destId="{7F174F5D-B5FE-43BC-B7C1-390DC94DD46D}" srcOrd="0" destOrd="0" presId="urn:microsoft.com/office/officeart/2005/8/layout/list1"/>
    <dgm:cxn modelId="{63125867-9FF6-4EF1-8F7D-A315D1741D9E}" type="presOf" srcId="{E03EC861-A8B1-42EA-B998-D30DC981E158}" destId="{5E13B041-44E2-44E6-A78C-480E04A16FC4}" srcOrd="0" destOrd="0" presId="urn:microsoft.com/office/officeart/2005/8/layout/list1"/>
    <dgm:cxn modelId="{6751206B-45F0-429D-931E-2DC491FE4D4F}" type="presOf" srcId="{DE9124E1-F946-4EC0-B3DB-5A1108E95BFC}" destId="{A11737A4-FA3B-4611-B935-F9CDCC1DC77A}" srcOrd="0" destOrd="0" presId="urn:microsoft.com/office/officeart/2005/8/layout/list1"/>
    <dgm:cxn modelId="{D78AFD81-9919-4506-BA04-82BA17BCECBE}" type="presOf" srcId="{28A02E9F-E533-447A-A395-C53D7AFD0DE7}" destId="{A91F05EA-C902-49AD-AEA3-F7CC6215F187}" srcOrd="1" destOrd="0" presId="urn:microsoft.com/office/officeart/2005/8/layout/list1"/>
    <dgm:cxn modelId="{F609D284-A8D3-4556-ADAC-09ED98B8E2F3}" srcId="{E03EC861-A8B1-42EA-B998-D30DC981E158}" destId="{E282CD7C-CA8E-496D-8F22-4B509D5A6681}" srcOrd="0" destOrd="0" parTransId="{5A99D91E-EDA4-4212-B016-9D8BB88FF629}" sibTransId="{CEEE5BB9-E5E2-4FB4-A5C2-BC9061292217}"/>
    <dgm:cxn modelId="{F479979C-2227-49A2-AA32-1531668193BE}" type="presOf" srcId="{C1C13ADA-188F-44BE-9729-FD027DD25F12}" destId="{CB0EEDCB-27B2-45A1-8437-1BD63DAA3B9F}" srcOrd="0" destOrd="0" presId="urn:microsoft.com/office/officeart/2005/8/layout/list1"/>
    <dgm:cxn modelId="{577C889D-7638-4B15-AE79-1FFBDF50F12D}" srcId="{E03EC861-A8B1-42EA-B998-D30DC981E158}" destId="{EA3DA161-5362-465E-8EB8-F3CFD863B96B}" srcOrd="4" destOrd="0" parTransId="{7BEDAB51-A4CB-4B90-AD4A-BE6CAD6C5133}" sibTransId="{AD366CC1-8138-4C6F-BC6D-AB5B981ED902}"/>
    <dgm:cxn modelId="{62E61F9E-51C7-4013-B6BB-AC91D7340E68}" srcId="{E03EC861-A8B1-42EA-B998-D30DC981E158}" destId="{DE9124E1-F946-4EC0-B3DB-5A1108E95BFC}" srcOrd="3" destOrd="0" parTransId="{0C194F4B-DA2A-45B8-B0A6-AA39D5973F00}" sibTransId="{F3E17F77-B379-40BE-91DC-B637BDED7EE7}"/>
    <dgm:cxn modelId="{674543A1-0772-42BF-B126-E6A65782B5AC}" srcId="{E03EC861-A8B1-42EA-B998-D30DC981E158}" destId="{28A02E9F-E533-447A-A395-C53D7AFD0DE7}" srcOrd="2" destOrd="0" parTransId="{D0AB83BB-5948-44E4-BE4B-87013F330AAE}" sibTransId="{84DD4F05-C88D-4A17-8C7E-39E51B2C60D6}"/>
    <dgm:cxn modelId="{758CF1AB-05A3-4A21-BD64-4C99520089B7}" type="presOf" srcId="{119EAA69-B1E6-402B-AF8A-BC2899B9D854}" destId="{441F6471-9B31-42A3-BDB6-64C090DE6EE7}" srcOrd="1" destOrd="0" presId="urn:microsoft.com/office/officeart/2005/8/layout/list1"/>
    <dgm:cxn modelId="{22E9C1E2-A650-4FE2-BD81-9646CD819805}" type="presOf" srcId="{119EAA69-B1E6-402B-AF8A-BC2899B9D854}" destId="{4CB5412B-D83E-4BE8-BA35-DEB7DD19E24E}" srcOrd="0" destOrd="0" presId="urn:microsoft.com/office/officeart/2005/8/layout/list1"/>
    <dgm:cxn modelId="{704989EA-93FF-4172-8F12-C56A35B70040}" type="presOf" srcId="{E282CD7C-CA8E-496D-8F22-4B509D5A6681}" destId="{9BDFF5AC-AD15-4410-81C6-5412F5A13459}" srcOrd="1" destOrd="0" presId="urn:microsoft.com/office/officeart/2005/8/layout/list1"/>
    <dgm:cxn modelId="{BE9087F0-7A4F-4EA6-9945-9A33691EFC30}" type="presOf" srcId="{E282CD7C-CA8E-496D-8F22-4B509D5A6681}" destId="{ECBEDC4D-50FA-4303-99E6-0F8BF088A580}" srcOrd="0" destOrd="0" presId="urn:microsoft.com/office/officeart/2005/8/layout/list1"/>
    <dgm:cxn modelId="{758E55B9-5BD7-4D90-8092-F07674A87AEF}" type="presParOf" srcId="{5E13B041-44E2-44E6-A78C-480E04A16FC4}" destId="{936A69A0-8CD5-4340-AB62-28A7C1292911}" srcOrd="0" destOrd="0" presId="urn:microsoft.com/office/officeart/2005/8/layout/list1"/>
    <dgm:cxn modelId="{1D9B5F33-BF6A-4FFE-8458-AF25B174EBC5}" type="presParOf" srcId="{936A69A0-8CD5-4340-AB62-28A7C1292911}" destId="{ECBEDC4D-50FA-4303-99E6-0F8BF088A580}" srcOrd="0" destOrd="0" presId="urn:microsoft.com/office/officeart/2005/8/layout/list1"/>
    <dgm:cxn modelId="{E5CDC950-65D7-45E5-A2CD-8B910521FA8D}" type="presParOf" srcId="{936A69A0-8CD5-4340-AB62-28A7C1292911}" destId="{9BDFF5AC-AD15-4410-81C6-5412F5A13459}" srcOrd="1" destOrd="0" presId="urn:microsoft.com/office/officeart/2005/8/layout/list1"/>
    <dgm:cxn modelId="{51CA6CEC-58B1-47B4-B5FB-F3B3DEDF914E}" type="presParOf" srcId="{5E13B041-44E2-44E6-A78C-480E04A16FC4}" destId="{A0393F2F-C28B-4E3D-ACD2-11428A459770}" srcOrd="1" destOrd="0" presId="urn:microsoft.com/office/officeart/2005/8/layout/list1"/>
    <dgm:cxn modelId="{1B40254A-365E-4FAA-9449-000722C304A8}" type="presParOf" srcId="{5E13B041-44E2-44E6-A78C-480E04A16FC4}" destId="{2A93130A-0AEB-496B-9BD2-F6992FEDEA2A}" srcOrd="2" destOrd="0" presId="urn:microsoft.com/office/officeart/2005/8/layout/list1"/>
    <dgm:cxn modelId="{8C7509E2-E0BF-4B8C-8ABE-E628AF422BC2}" type="presParOf" srcId="{5E13B041-44E2-44E6-A78C-480E04A16FC4}" destId="{E8738C34-FF6C-42E3-8441-DA5647F544AC}" srcOrd="3" destOrd="0" presId="urn:microsoft.com/office/officeart/2005/8/layout/list1"/>
    <dgm:cxn modelId="{DAB4BAC4-AB03-4D3E-9DD1-5B6904B8126B}" type="presParOf" srcId="{5E13B041-44E2-44E6-A78C-480E04A16FC4}" destId="{146A7CF4-6D12-4329-BDA3-6D378008F1D8}" srcOrd="4" destOrd="0" presId="urn:microsoft.com/office/officeart/2005/8/layout/list1"/>
    <dgm:cxn modelId="{0694DE78-BF2B-469B-82A1-8D8E1BA2A039}" type="presParOf" srcId="{146A7CF4-6D12-4329-BDA3-6D378008F1D8}" destId="{4CB5412B-D83E-4BE8-BA35-DEB7DD19E24E}" srcOrd="0" destOrd="0" presId="urn:microsoft.com/office/officeart/2005/8/layout/list1"/>
    <dgm:cxn modelId="{2E17C502-8CE0-4AA1-B735-F463E60A4E64}" type="presParOf" srcId="{146A7CF4-6D12-4329-BDA3-6D378008F1D8}" destId="{441F6471-9B31-42A3-BDB6-64C090DE6EE7}" srcOrd="1" destOrd="0" presId="urn:microsoft.com/office/officeart/2005/8/layout/list1"/>
    <dgm:cxn modelId="{B7595D13-3C37-4432-84F3-2A17636B2381}" type="presParOf" srcId="{5E13B041-44E2-44E6-A78C-480E04A16FC4}" destId="{91384672-D21D-438D-8BE4-EC65874BA934}" srcOrd="5" destOrd="0" presId="urn:microsoft.com/office/officeart/2005/8/layout/list1"/>
    <dgm:cxn modelId="{26437254-5023-438D-8390-A8C1D2C83E8C}" type="presParOf" srcId="{5E13B041-44E2-44E6-A78C-480E04A16FC4}" destId="{9EC34624-BFA2-4AF5-A059-8064FC80331C}" srcOrd="6" destOrd="0" presId="urn:microsoft.com/office/officeart/2005/8/layout/list1"/>
    <dgm:cxn modelId="{AEFF7F50-5FA4-445B-9FD4-4F23F18644CD}" type="presParOf" srcId="{5E13B041-44E2-44E6-A78C-480E04A16FC4}" destId="{619DE17B-BA6B-4F8B-9ECC-725EAB6FB347}" srcOrd="7" destOrd="0" presId="urn:microsoft.com/office/officeart/2005/8/layout/list1"/>
    <dgm:cxn modelId="{ED3A7928-1A42-40FA-A413-4BE6218D9300}" type="presParOf" srcId="{5E13B041-44E2-44E6-A78C-480E04A16FC4}" destId="{DCAD3201-CA8D-4820-8BD9-94B254E01BF2}" srcOrd="8" destOrd="0" presId="urn:microsoft.com/office/officeart/2005/8/layout/list1"/>
    <dgm:cxn modelId="{A87CF127-BB89-43D5-8CCE-0776A9292C83}" type="presParOf" srcId="{DCAD3201-CA8D-4820-8BD9-94B254E01BF2}" destId="{7F174F5D-B5FE-43BC-B7C1-390DC94DD46D}" srcOrd="0" destOrd="0" presId="urn:microsoft.com/office/officeart/2005/8/layout/list1"/>
    <dgm:cxn modelId="{850948B5-D60D-4C05-BE1C-986F9ABCDEDE}" type="presParOf" srcId="{DCAD3201-CA8D-4820-8BD9-94B254E01BF2}" destId="{A91F05EA-C902-49AD-AEA3-F7CC6215F187}" srcOrd="1" destOrd="0" presId="urn:microsoft.com/office/officeart/2005/8/layout/list1"/>
    <dgm:cxn modelId="{4B6DA160-5429-463A-ABC1-50DC44CAF77C}" type="presParOf" srcId="{5E13B041-44E2-44E6-A78C-480E04A16FC4}" destId="{8FF31FCA-FA1B-4D98-AA60-75CF97EDD9BF}" srcOrd="9" destOrd="0" presId="urn:microsoft.com/office/officeart/2005/8/layout/list1"/>
    <dgm:cxn modelId="{6761F766-BAEC-4D92-87E8-9AF345BB1A92}" type="presParOf" srcId="{5E13B041-44E2-44E6-A78C-480E04A16FC4}" destId="{63D7D779-722E-46B6-BC93-65472C7B7FEE}" srcOrd="10" destOrd="0" presId="urn:microsoft.com/office/officeart/2005/8/layout/list1"/>
    <dgm:cxn modelId="{6AE53A9D-D01C-4F8A-93B3-547CE1D30902}" type="presParOf" srcId="{5E13B041-44E2-44E6-A78C-480E04A16FC4}" destId="{27F2522B-A2BB-4BE8-BD1E-73C891442521}" srcOrd="11" destOrd="0" presId="urn:microsoft.com/office/officeart/2005/8/layout/list1"/>
    <dgm:cxn modelId="{61D2889F-3621-4769-A9EE-793F3CBA3C5D}" type="presParOf" srcId="{5E13B041-44E2-44E6-A78C-480E04A16FC4}" destId="{AED32690-5A21-4511-92C0-E1C2FBE8C1FE}" srcOrd="12" destOrd="0" presId="urn:microsoft.com/office/officeart/2005/8/layout/list1"/>
    <dgm:cxn modelId="{DDF1B565-6251-45CA-A6CE-158F0306F38D}" type="presParOf" srcId="{AED32690-5A21-4511-92C0-E1C2FBE8C1FE}" destId="{A11737A4-FA3B-4611-B935-F9CDCC1DC77A}" srcOrd="0" destOrd="0" presId="urn:microsoft.com/office/officeart/2005/8/layout/list1"/>
    <dgm:cxn modelId="{1EE8D876-31DA-4EFF-ABE4-8DC98FA95E5E}" type="presParOf" srcId="{AED32690-5A21-4511-92C0-E1C2FBE8C1FE}" destId="{BD901516-8DDC-4A37-AC42-B607D99FAAD3}" srcOrd="1" destOrd="0" presId="urn:microsoft.com/office/officeart/2005/8/layout/list1"/>
    <dgm:cxn modelId="{BD3AE0AF-208C-4B04-99BC-F3F40C8B5CEC}" type="presParOf" srcId="{5E13B041-44E2-44E6-A78C-480E04A16FC4}" destId="{2CC63588-610D-43D4-A16C-7A8C57662C14}" srcOrd="13" destOrd="0" presId="urn:microsoft.com/office/officeart/2005/8/layout/list1"/>
    <dgm:cxn modelId="{D96E3FB4-91D9-4585-B3CC-FCFDEB8115C8}" type="presParOf" srcId="{5E13B041-44E2-44E6-A78C-480E04A16FC4}" destId="{7516A0C3-623B-4E35-843C-246D13B8C8F9}" srcOrd="14" destOrd="0" presId="urn:microsoft.com/office/officeart/2005/8/layout/list1"/>
    <dgm:cxn modelId="{A299BC5F-399B-462D-9D46-EB4DD643C4D5}" type="presParOf" srcId="{5E13B041-44E2-44E6-A78C-480E04A16FC4}" destId="{746EAC1E-F3C2-4B30-84D8-CF719824F967}" srcOrd="15" destOrd="0" presId="urn:microsoft.com/office/officeart/2005/8/layout/list1"/>
    <dgm:cxn modelId="{50B32FF4-63E9-4F70-98E0-5D444A354180}" type="presParOf" srcId="{5E13B041-44E2-44E6-A78C-480E04A16FC4}" destId="{082592DD-4772-4233-9EBF-C768F5CA47B0}" srcOrd="16" destOrd="0" presId="urn:microsoft.com/office/officeart/2005/8/layout/list1"/>
    <dgm:cxn modelId="{8FE8685A-A840-4182-A7DC-5A4512BB8589}" type="presParOf" srcId="{082592DD-4772-4233-9EBF-C768F5CA47B0}" destId="{3D22C0BB-8F4D-471F-8F76-5DA99AB9E9BE}" srcOrd="0" destOrd="0" presId="urn:microsoft.com/office/officeart/2005/8/layout/list1"/>
    <dgm:cxn modelId="{FFA098F9-EE48-4718-8008-81E370ADD510}" type="presParOf" srcId="{082592DD-4772-4233-9EBF-C768F5CA47B0}" destId="{22894619-743D-44D1-AFC2-ED4EB4C6E0CD}" srcOrd="1" destOrd="0" presId="urn:microsoft.com/office/officeart/2005/8/layout/list1"/>
    <dgm:cxn modelId="{32F5E1B9-E4FB-4CB2-B41A-57F1E246F121}" type="presParOf" srcId="{5E13B041-44E2-44E6-A78C-480E04A16FC4}" destId="{9B71054C-02FD-4C8A-B453-166BA389EAEB}" srcOrd="17" destOrd="0" presId="urn:microsoft.com/office/officeart/2005/8/layout/list1"/>
    <dgm:cxn modelId="{4B148560-D1AF-49AD-BA03-C1ECF2C6CD8D}" type="presParOf" srcId="{5E13B041-44E2-44E6-A78C-480E04A16FC4}" destId="{89BF0647-63BB-4597-A862-C3B4F1A3FAE5}" srcOrd="18" destOrd="0" presId="urn:microsoft.com/office/officeart/2005/8/layout/list1"/>
    <dgm:cxn modelId="{7D247500-0693-4D4A-87C0-82C3E0242F26}" type="presParOf" srcId="{5E13B041-44E2-44E6-A78C-480E04A16FC4}" destId="{3E61E7EB-7896-4654-9676-5CD441C50546}" srcOrd="19" destOrd="0" presId="urn:microsoft.com/office/officeart/2005/8/layout/list1"/>
    <dgm:cxn modelId="{38C21C3A-B9F8-455C-91CD-2A1F8D987079}" type="presParOf" srcId="{5E13B041-44E2-44E6-A78C-480E04A16FC4}" destId="{4E1315D2-74DA-4567-8EAB-A33941470C97}" srcOrd="20" destOrd="0" presId="urn:microsoft.com/office/officeart/2005/8/layout/list1"/>
    <dgm:cxn modelId="{22BB6C29-92B9-4769-B07B-B38F067EE53A}" type="presParOf" srcId="{4E1315D2-74DA-4567-8EAB-A33941470C97}" destId="{CB0EEDCB-27B2-45A1-8437-1BD63DAA3B9F}" srcOrd="0" destOrd="0" presId="urn:microsoft.com/office/officeart/2005/8/layout/list1"/>
    <dgm:cxn modelId="{6A5B12DB-B16D-4C35-A5A3-2740B51EF73B}" type="presParOf" srcId="{4E1315D2-74DA-4567-8EAB-A33941470C97}" destId="{5C74A040-0A26-4B73-8A91-9B7756F2C9BE}" srcOrd="1" destOrd="0" presId="urn:microsoft.com/office/officeart/2005/8/layout/list1"/>
    <dgm:cxn modelId="{D6B24F98-8ADC-47D8-84B8-F4DBDA3AA35D}" type="presParOf" srcId="{5E13B041-44E2-44E6-A78C-480E04A16FC4}" destId="{A9D6B175-D26D-4506-90B9-25DCB854E6A5}" srcOrd="21" destOrd="0" presId="urn:microsoft.com/office/officeart/2005/8/layout/list1"/>
    <dgm:cxn modelId="{23D14ECE-95A7-4C66-A9F0-435425B1BA78}" type="presParOf" srcId="{5E13B041-44E2-44E6-A78C-480E04A16FC4}" destId="{B56D9F0A-56F3-4A67-B765-A8B81EC1FA7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7DEC7-9D58-4085-811A-9FBA661EA746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921D8B85-E2A7-408D-82CC-AF7D4F0E7DBC}">
      <dgm:prSet phldrT="[Text]"/>
      <dgm:spPr/>
      <dgm:t>
        <a:bodyPr/>
        <a:lstStyle/>
        <a:p>
          <a:r>
            <a:rPr lang="en-US" dirty="0"/>
            <a:t>ERD</a:t>
          </a:r>
        </a:p>
      </dgm:t>
    </dgm:pt>
    <dgm:pt modelId="{DDDFE138-F4F4-4698-A47E-90C218D868E7}" cxnId="{B9207508-E2A5-4A3D-9842-34CFC3C8D707}" type="parTrans">
      <dgm:prSet/>
      <dgm:spPr/>
      <dgm:t>
        <a:bodyPr/>
        <a:lstStyle/>
        <a:p>
          <a:endParaRPr lang="en-US"/>
        </a:p>
      </dgm:t>
    </dgm:pt>
    <dgm:pt modelId="{10E72DE2-338D-4E0C-B9B6-39450EBFBDB4}" cxnId="{B9207508-E2A5-4A3D-9842-34CFC3C8D707}" type="sibTrans">
      <dgm:prSet/>
      <dgm:spPr/>
      <dgm:t>
        <a:bodyPr/>
        <a:lstStyle/>
        <a:p>
          <a:endParaRPr lang="en-US"/>
        </a:p>
      </dgm:t>
    </dgm:pt>
    <dgm:pt modelId="{3E896666-9B42-4CBF-B61A-333D8EBEFA6A}">
      <dgm:prSet phldrT="[Text]"/>
      <dgm:spPr/>
      <dgm:t>
        <a:bodyPr/>
        <a:lstStyle/>
        <a:p>
          <a:r>
            <a:rPr lang="en-US" dirty="0"/>
            <a:t>Mapping</a:t>
          </a:r>
        </a:p>
      </dgm:t>
    </dgm:pt>
    <dgm:pt modelId="{958D65AA-8D78-44A5-B7CF-F3990BADB15B}" cxnId="{DE10103C-80AD-4B0F-87AE-E5875FEDCCC6}" type="parTrans">
      <dgm:prSet/>
      <dgm:spPr/>
      <dgm:t>
        <a:bodyPr/>
        <a:lstStyle/>
        <a:p>
          <a:endParaRPr lang="en-US"/>
        </a:p>
      </dgm:t>
    </dgm:pt>
    <dgm:pt modelId="{4EFB5CFF-F718-4DBA-A249-E88EC439C5EE}" cxnId="{DE10103C-80AD-4B0F-87AE-E5875FEDCCC6}" type="sibTrans">
      <dgm:prSet/>
      <dgm:spPr/>
      <dgm:t>
        <a:bodyPr/>
        <a:lstStyle/>
        <a:p>
          <a:endParaRPr lang="en-US"/>
        </a:p>
      </dgm:t>
    </dgm:pt>
    <dgm:pt modelId="{7C7346F9-B472-41AB-858E-6C8C75716C31}">
      <dgm:prSet phldrT="[Text]"/>
      <dgm:spPr/>
      <dgm:t>
        <a:bodyPr/>
        <a:lstStyle/>
        <a:p>
          <a:r>
            <a:rPr lang="en-US" dirty="0"/>
            <a:t>Database Creation</a:t>
          </a:r>
        </a:p>
      </dgm:t>
    </dgm:pt>
    <dgm:pt modelId="{3D6F3CB1-E8BD-4077-946D-A8B006E391F5}" cxnId="{95832E50-2483-4397-B46E-8E07917AEE4F}" type="parTrans">
      <dgm:prSet/>
      <dgm:spPr/>
      <dgm:t>
        <a:bodyPr/>
        <a:lstStyle/>
        <a:p>
          <a:endParaRPr lang="en-US"/>
        </a:p>
      </dgm:t>
    </dgm:pt>
    <dgm:pt modelId="{D13D8475-0E5E-4E78-B4E9-AB1D7459FE0F}" cxnId="{95832E50-2483-4397-B46E-8E07917AEE4F}" type="sibTrans">
      <dgm:prSet/>
      <dgm:spPr/>
      <dgm:t>
        <a:bodyPr/>
        <a:lstStyle/>
        <a:p>
          <a:endParaRPr lang="en-US"/>
        </a:p>
      </dgm:t>
    </dgm:pt>
    <dgm:pt modelId="{76B382B7-9F10-4EC4-9BBC-F729AE00B7F0}" type="pres">
      <dgm:prSet presAssocID="{3487DEC7-9D58-4085-811A-9FBA661EA746}" presName="linearFlow" presStyleCnt="0">
        <dgm:presLayoutVars>
          <dgm:resizeHandles val="exact"/>
        </dgm:presLayoutVars>
      </dgm:prSet>
      <dgm:spPr/>
    </dgm:pt>
    <dgm:pt modelId="{5C414255-813D-4AB5-8373-BAD2E43F0583}" type="pres">
      <dgm:prSet presAssocID="{921D8B85-E2A7-408D-82CC-AF7D4F0E7DBC}" presName="node" presStyleLbl="node1" presStyleIdx="0" presStyleCnt="3">
        <dgm:presLayoutVars>
          <dgm:bulletEnabled val="1"/>
        </dgm:presLayoutVars>
      </dgm:prSet>
      <dgm:spPr/>
    </dgm:pt>
    <dgm:pt modelId="{3F8314DB-7013-4B0D-8411-11CFABD39063}" type="pres">
      <dgm:prSet presAssocID="{10E72DE2-338D-4E0C-B9B6-39450EBFBDB4}" presName="sibTrans" presStyleLbl="sibTrans2D1" presStyleIdx="0" presStyleCnt="2"/>
      <dgm:spPr/>
    </dgm:pt>
    <dgm:pt modelId="{69F62356-7E34-4A47-8C66-1C8C18EAD09E}" type="pres">
      <dgm:prSet presAssocID="{10E72DE2-338D-4E0C-B9B6-39450EBFBDB4}" presName="connectorText" presStyleLbl="sibTrans2D1" presStyleIdx="0" presStyleCnt="2"/>
      <dgm:spPr/>
    </dgm:pt>
    <dgm:pt modelId="{547B481E-FD39-4923-BECE-72C090B4AC01}" type="pres">
      <dgm:prSet presAssocID="{3E896666-9B42-4CBF-B61A-333D8EBEFA6A}" presName="node" presStyleLbl="node1" presStyleIdx="1" presStyleCnt="3">
        <dgm:presLayoutVars>
          <dgm:bulletEnabled val="1"/>
        </dgm:presLayoutVars>
      </dgm:prSet>
      <dgm:spPr/>
    </dgm:pt>
    <dgm:pt modelId="{CFD71F87-2AD7-4BA7-82E1-7CAC13EEBAA7}" type="pres">
      <dgm:prSet presAssocID="{4EFB5CFF-F718-4DBA-A249-E88EC439C5EE}" presName="sibTrans" presStyleLbl="sibTrans2D1" presStyleIdx="1" presStyleCnt="2"/>
      <dgm:spPr/>
    </dgm:pt>
    <dgm:pt modelId="{B59E56C4-F50B-426B-80DE-3E059B5E5E61}" type="pres">
      <dgm:prSet presAssocID="{4EFB5CFF-F718-4DBA-A249-E88EC439C5EE}" presName="connectorText" presStyleLbl="sibTrans2D1" presStyleIdx="1" presStyleCnt="2"/>
      <dgm:spPr/>
    </dgm:pt>
    <dgm:pt modelId="{1CA42A54-123F-44A3-B833-45CF92DB2025}" type="pres">
      <dgm:prSet presAssocID="{7C7346F9-B472-41AB-858E-6C8C75716C31}" presName="node" presStyleLbl="node1" presStyleIdx="2" presStyleCnt="3">
        <dgm:presLayoutVars>
          <dgm:bulletEnabled val="1"/>
        </dgm:presLayoutVars>
      </dgm:prSet>
      <dgm:spPr/>
    </dgm:pt>
  </dgm:ptLst>
  <dgm:cxnLst>
    <dgm:cxn modelId="{B9207508-E2A5-4A3D-9842-34CFC3C8D707}" srcId="{3487DEC7-9D58-4085-811A-9FBA661EA746}" destId="{921D8B85-E2A7-408D-82CC-AF7D4F0E7DBC}" srcOrd="0" destOrd="0" parTransId="{DDDFE138-F4F4-4698-A47E-90C218D868E7}" sibTransId="{10E72DE2-338D-4E0C-B9B6-39450EBFBDB4}"/>
    <dgm:cxn modelId="{C0B3951C-3C39-400E-AB2F-5744E8734E11}" type="presOf" srcId="{4EFB5CFF-F718-4DBA-A249-E88EC439C5EE}" destId="{CFD71F87-2AD7-4BA7-82E1-7CAC13EEBAA7}" srcOrd="0" destOrd="0" presId="urn:microsoft.com/office/officeart/2005/8/layout/process2"/>
    <dgm:cxn modelId="{B4DABA39-93A5-4564-AECD-4E38B6DD384D}" type="presOf" srcId="{4EFB5CFF-F718-4DBA-A249-E88EC439C5EE}" destId="{B59E56C4-F50B-426B-80DE-3E059B5E5E61}" srcOrd="1" destOrd="0" presId="urn:microsoft.com/office/officeart/2005/8/layout/process2"/>
    <dgm:cxn modelId="{DE10103C-80AD-4B0F-87AE-E5875FEDCCC6}" srcId="{3487DEC7-9D58-4085-811A-9FBA661EA746}" destId="{3E896666-9B42-4CBF-B61A-333D8EBEFA6A}" srcOrd="1" destOrd="0" parTransId="{958D65AA-8D78-44A5-B7CF-F3990BADB15B}" sibTransId="{4EFB5CFF-F718-4DBA-A249-E88EC439C5EE}"/>
    <dgm:cxn modelId="{F1DE724D-5AF9-4996-81DB-10EE4A674794}" type="presOf" srcId="{3487DEC7-9D58-4085-811A-9FBA661EA746}" destId="{76B382B7-9F10-4EC4-9BBC-F729AE00B7F0}" srcOrd="0" destOrd="0" presId="urn:microsoft.com/office/officeart/2005/8/layout/process2"/>
    <dgm:cxn modelId="{95832E50-2483-4397-B46E-8E07917AEE4F}" srcId="{3487DEC7-9D58-4085-811A-9FBA661EA746}" destId="{7C7346F9-B472-41AB-858E-6C8C75716C31}" srcOrd="2" destOrd="0" parTransId="{3D6F3CB1-E8BD-4077-946D-A8B006E391F5}" sibTransId="{D13D8475-0E5E-4E78-B4E9-AB1D7459FE0F}"/>
    <dgm:cxn modelId="{9770E856-40CE-4798-8A0A-9CB3336EB466}" type="presOf" srcId="{7C7346F9-B472-41AB-858E-6C8C75716C31}" destId="{1CA42A54-123F-44A3-B833-45CF92DB2025}" srcOrd="0" destOrd="0" presId="urn:microsoft.com/office/officeart/2005/8/layout/process2"/>
    <dgm:cxn modelId="{5B54295A-5BC2-486E-AD8A-CFC5843ABB86}" type="presOf" srcId="{10E72DE2-338D-4E0C-B9B6-39450EBFBDB4}" destId="{3F8314DB-7013-4B0D-8411-11CFABD39063}" srcOrd="0" destOrd="0" presId="urn:microsoft.com/office/officeart/2005/8/layout/process2"/>
    <dgm:cxn modelId="{77100394-3CB2-44CD-BFF1-95E47B6C3E38}" type="presOf" srcId="{921D8B85-E2A7-408D-82CC-AF7D4F0E7DBC}" destId="{5C414255-813D-4AB5-8373-BAD2E43F0583}" srcOrd="0" destOrd="0" presId="urn:microsoft.com/office/officeart/2005/8/layout/process2"/>
    <dgm:cxn modelId="{402C519B-E5DC-49BC-9B2C-4EF54410822B}" type="presOf" srcId="{3E896666-9B42-4CBF-B61A-333D8EBEFA6A}" destId="{547B481E-FD39-4923-BECE-72C090B4AC01}" srcOrd="0" destOrd="0" presId="urn:microsoft.com/office/officeart/2005/8/layout/process2"/>
    <dgm:cxn modelId="{15B8B9B4-F2C1-49B3-957C-641CB7D4DFC4}" type="presOf" srcId="{10E72DE2-338D-4E0C-B9B6-39450EBFBDB4}" destId="{69F62356-7E34-4A47-8C66-1C8C18EAD09E}" srcOrd="1" destOrd="0" presId="urn:microsoft.com/office/officeart/2005/8/layout/process2"/>
    <dgm:cxn modelId="{D72FFB05-800C-4154-874F-D1F3D03C14E9}" type="presParOf" srcId="{76B382B7-9F10-4EC4-9BBC-F729AE00B7F0}" destId="{5C414255-813D-4AB5-8373-BAD2E43F0583}" srcOrd="0" destOrd="0" presId="urn:microsoft.com/office/officeart/2005/8/layout/process2"/>
    <dgm:cxn modelId="{AED65F6D-32E9-40C0-AC0C-9E87B42420C5}" type="presParOf" srcId="{76B382B7-9F10-4EC4-9BBC-F729AE00B7F0}" destId="{3F8314DB-7013-4B0D-8411-11CFABD39063}" srcOrd="1" destOrd="0" presId="urn:microsoft.com/office/officeart/2005/8/layout/process2"/>
    <dgm:cxn modelId="{3B67E219-D70F-4CE2-8285-8844ADCF5069}" type="presParOf" srcId="{3F8314DB-7013-4B0D-8411-11CFABD39063}" destId="{69F62356-7E34-4A47-8C66-1C8C18EAD09E}" srcOrd="0" destOrd="0" presId="urn:microsoft.com/office/officeart/2005/8/layout/process2"/>
    <dgm:cxn modelId="{F5405F8A-44D4-4F3A-8A80-B5A90BCBF360}" type="presParOf" srcId="{76B382B7-9F10-4EC4-9BBC-F729AE00B7F0}" destId="{547B481E-FD39-4923-BECE-72C090B4AC01}" srcOrd="2" destOrd="0" presId="urn:microsoft.com/office/officeart/2005/8/layout/process2"/>
    <dgm:cxn modelId="{027E8918-08D4-4B8C-8964-28D99D4D6F9C}" type="presParOf" srcId="{76B382B7-9F10-4EC4-9BBC-F729AE00B7F0}" destId="{CFD71F87-2AD7-4BA7-82E1-7CAC13EEBAA7}" srcOrd="3" destOrd="0" presId="urn:microsoft.com/office/officeart/2005/8/layout/process2"/>
    <dgm:cxn modelId="{97222B6E-11AC-45DD-BE58-5FC991A27DCB}" type="presParOf" srcId="{CFD71F87-2AD7-4BA7-82E1-7CAC13EEBAA7}" destId="{B59E56C4-F50B-426B-80DE-3E059B5E5E61}" srcOrd="0" destOrd="0" presId="urn:microsoft.com/office/officeart/2005/8/layout/process2"/>
    <dgm:cxn modelId="{00F96E7C-06C2-40A4-A9DD-A55100D1876B}" type="presParOf" srcId="{76B382B7-9F10-4EC4-9BBC-F729AE00B7F0}" destId="{1CA42A54-123F-44A3-B833-45CF92DB202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558972" cy="5061405"/>
        <a:chOff x="0" y="0"/>
        <a:chExt cx="5558972" cy="5061405"/>
      </a:xfrm>
    </dsp:grpSpPr>
    <dsp:sp modelId="{2A93130A-0AEB-496B-9BD2-F6992FEDEA2A}">
      <dsp:nvSpPr>
        <dsp:cNvPr id="5" name="Rectangles 4"/>
        <dsp:cNvSpPr/>
      </dsp:nvSpPr>
      <dsp:spPr bwMode="white">
        <a:xfrm>
          <a:off x="0" y="395542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95542"/>
        <a:ext cx="5558972" cy="453600"/>
      </dsp:txXfrm>
    </dsp:sp>
    <dsp:sp modelId="{9BDFF5AC-AD15-4410-81C6-5412F5A13459}">
      <dsp:nvSpPr>
        <dsp:cNvPr id="4" name="Rounded Rectangle 3"/>
        <dsp:cNvSpPr/>
      </dsp:nvSpPr>
      <dsp:spPr bwMode="white">
        <a:xfrm>
          <a:off x="277949" y="129862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Introduction</a:t>
          </a:r>
          <a:endParaRPr>
            <a:solidFill>
              <a:schemeClr val="dk1"/>
            </a:solidFill>
          </a:endParaRPr>
        </a:p>
      </dsp:txBody>
      <dsp:txXfrm>
        <a:off x="277949" y="129862"/>
        <a:ext cx="3891280" cy="531360"/>
      </dsp:txXfrm>
    </dsp:sp>
    <dsp:sp modelId="{9EC34624-BFA2-4AF5-A059-8064FC80331C}">
      <dsp:nvSpPr>
        <dsp:cNvPr id="8" name="Rectangles 7"/>
        <dsp:cNvSpPr/>
      </dsp:nvSpPr>
      <dsp:spPr bwMode="white">
        <a:xfrm>
          <a:off x="0" y="1212023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12023"/>
        <a:ext cx="5558972" cy="453600"/>
      </dsp:txXfrm>
    </dsp:sp>
    <dsp:sp modelId="{441F6471-9B31-42A3-BDB6-64C090DE6EE7}">
      <dsp:nvSpPr>
        <dsp:cNvPr id="7" name="Rounded Rectangle 6"/>
        <dsp:cNvSpPr/>
      </dsp:nvSpPr>
      <dsp:spPr bwMode="white">
        <a:xfrm>
          <a:off x="277949" y="946342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Process</a:t>
          </a:r>
          <a:endParaRPr>
            <a:solidFill>
              <a:schemeClr val="dk1"/>
            </a:solidFill>
          </a:endParaRPr>
        </a:p>
      </dsp:txBody>
      <dsp:txXfrm>
        <a:off x="277949" y="946342"/>
        <a:ext cx="3891280" cy="531360"/>
      </dsp:txXfrm>
    </dsp:sp>
    <dsp:sp modelId="{63D7D779-722E-46B6-BC93-65472C7B7FEE}">
      <dsp:nvSpPr>
        <dsp:cNvPr id="11" name="Rectangles 10"/>
        <dsp:cNvSpPr/>
      </dsp:nvSpPr>
      <dsp:spPr bwMode="white">
        <a:xfrm>
          <a:off x="0" y="2028503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28503"/>
        <a:ext cx="5558972" cy="453600"/>
      </dsp:txXfrm>
    </dsp:sp>
    <dsp:sp modelId="{A91F05EA-C902-49AD-AEA3-F7CC6215F187}">
      <dsp:nvSpPr>
        <dsp:cNvPr id="10" name="Rounded Rectangle 9"/>
        <dsp:cNvSpPr/>
      </dsp:nvSpPr>
      <dsp:spPr bwMode="white">
        <a:xfrm>
          <a:off x="277949" y="1762823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Tools</a:t>
          </a:r>
          <a:endParaRPr lang="en-US" sz="2800" b="1" dirty="0">
            <a:solidFill>
              <a:schemeClr val="dk1"/>
            </a:solidFill>
          </a:endParaRPr>
        </a:p>
      </dsp:txBody>
      <dsp:txXfrm>
        <a:off x="277949" y="1762823"/>
        <a:ext cx="3891280" cy="531360"/>
      </dsp:txXfrm>
    </dsp:sp>
    <dsp:sp modelId="{7516A0C3-623B-4E35-843C-246D13B8C8F9}">
      <dsp:nvSpPr>
        <dsp:cNvPr id="14" name="Rectangles 13"/>
        <dsp:cNvSpPr/>
      </dsp:nvSpPr>
      <dsp:spPr bwMode="white">
        <a:xfrm>
          <a:off x="0" y="2844983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844983"/>
        <a:ext cx="5558972" cy="453600"/>
      </dsp:txXfrm>
    </dsp:sp>
    <dsp:sp modelId="{BD901516-8DDC-4A37-AC42-B607D99FAAD3}">
      <dsp:nvSpPr>
        <dsp:cNvPr id="13" name="Rounded Rectangle 12"/>
        <dsp:cNvSpPr/>
      </dsp:nvSpPr>
      <dsp:spPr bwMode="white">
        <a:xfrm>
          <a:off x="277949" y="2579303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System Analysis</a:t>
          </a:r>
          <a:endParaRPr>
            <a:solidFill>
              <a:schemeClr val="dk1"/>
            </a:solidFill>
          </a:endParaRPr>
        </a:p>
      </dsp:txBody>
      <dsp:txXfrm>
        <a:off x="277949" y="2579303"/>
        <a:ext cx="3891280" cy="531360"/>
      </dsp:txXfrm>
    </dsp:sp>
    <dsp:sp modelId="{89BF0647-63BB-4597-A862-C3B4F1A3FAE5}">
      <dsp:nvSpPr>
        <dsp:cNvPr id="17" name="Rectangles 16"/>
        <dsp:cNvSpPr/>
      </dsp:nvSpPr>
      <dsp:spPr bwMode="white">
        <a:xfrm>
          <a:off x="0" y="3661463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61463"/>
        <a:ext cx="5558972" cy="453600"/>
      </dsp:txXfrm>
    </dsp:sp>
    <dsp:sp modelId="{22894619-743D-44D1-AFC2-ED4EB4C6E0CD}">
      <dsp:nvSpPr>
        <dsp:cNvPr id="16" name="Rounded Rectangle 15"/>
        <dsp:cNvSpPr/>
      </dsp:nvSpPr>
      <dsp:spPr bwMode="white">
        <a:xfrm>
          <a:off x="277949" y="3395783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Reports &amp; Dashboards</a:t>
          </a:r>
          <a:endParaRPr>
            <a:solidFill>
              <a:schemeClr val="dk1"/>
            </a:solidFill>
          </a:endParaRPr>
        </a:p>
      </dsp:txBody>
      <dsp:txXfrm>
        <a:off x="277949" y="3395783"/>
        <a:ext cx="3891280" cy="531360"/>
      </dsp:txXfrm>
    </dsp:sp>
    <dsp:sp modelId="{B56D9F0A-56F3-4A67-B765-A8B81EC1FA71}">
      <dsp:nvSpPr>
        <dsp:cNvPr id="20" name="Rectangles 19"/>
        <dsp:cNvSpPr/>
      </dsp:nvSpPr>
      <dsp:spPr bwMode="white">
        <a:xfrm>
          <a:off x="0" y="4477943"/>
          <a:ext cx="5558972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31437" tIns="374904" rIns="431437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477943"/>
        <a:ext cx="5558972" cy="453600"/>
      </dsp:txXfrm>
    </dsp:sp>
    <dsp:sp modelId="{5C74A040-0A26-4B73-8A91-9B7756F2C9BE}">
      <dsp:nvSpPr>
        <dsp:cNvPr id="19" name="Rounded Rectangle 18"/>
        <dsp:cNvSpPr/>
      </dsp:nvSpPr>
      <dsp:spPr bwMode="white">
        <a:xfrm>
          <a:off x="277949" y="4212263"/>
          <a:ext cx="3891280" cy="531360"/>
        </a:xfrm>
        <a:prstGeom prst="roundRect">
          <a:avLst/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47081" tIns="0" rIns="1470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olidFill>
                <a:schemeClr val="dk1"/>
              </a:solidFill>
            </a:rPr>
            <a:t>Application Design</a:t>
          </a:r>
          <a:endParaRPr>
            <a:solidFill>
              <a:schemeClr val="dk1"/>
            </a:solidFill>
          </a:endParaRPr>
        </a:p>
      </dsp:txBody>
      <dsp:txXfrm>
        <a:off x="277949" y="4212263"/>
        <a:ext cx="3891280" cy="531360"/>
      </dsp:txXfrm>
    </dsp:sp>
    <dsp:sp modelId="{ECBEDC4D-50FA-4303-99E6-0F8BF088A580}">
      <dsp:nvSpPr>
        <dsp:cNvPr id="3" name="Rectangles 2" hidden="1"/>
        <dsp:cNvSpPr/>
      </dsp:nvSpPr>
      <dsp:spPr>
        <a:xfrm>
          <a:off x="0" y="129862"/>
          <a:ext cx="277949" cy="531360"/>
        </a:xfrm>
        <a:prstGeom prst="rect">
          <a:avLst/>
        </a:prstGeom>
      </dsp:spPr>
      <dsp:txXfrm>
        <a:off x="0" y="129862"/>
        <a:ext cx="277949" cy="531360"/>
      </dsp:txXfrm>
    </dsp:sp>
    <dsp:sp modelId="{4CB5412B-D83E-4BE8-BA35-DEB7DD19E24E}">
      <dsp:nvSpPr>
        <dsp:cNvPr id="6" name="Rectangles 5" hidden="1"/>
        <dsp:cNvSpPr/>
      </dsp:nvSpPr>
      <dsp:spPr>
        <a:xfrm>
          <a:off x="0" y="946342"/>
          <a:ext cx="277949" cy="531360"/>
        </a:xfrm>
        <a:prstGeom prst="rect">
          <a:avLst/>
        </a:prstGeom>
      </dsp:spPr>
      <dsp:txXfrm>
        <a:off x="0" y="946342"/>
        <a:ext cx="277949" cy="531360"/>
      </dsp:txXfrm>
    </dsp:sp>
    <dsp:sp modelId="{7F174F5D-B5FE-43BC-B7C1-390DC94DD46D}">
      <dsp:nvSpPr>
        <dsp:cNvPr id="9" name="Rectangles 8" hidden="1"/>
        <dsp:cNvSpPr/>
      </dsp:nvSpPr>
      <dsp:spPr>
        <a:xfrm>
          <a:off x="0" y="1762823"/>
          <a:ext cx="277949" cy="531360"/>
        </a:xfrm>
        <a:prstGeom prst="rect">
          <a:avLst/>
        </a:prstGeom>
      </dsp:spPr>
      <dsp:txXfrm>
        <a:off x="0" y="1762823"/>
        <a:ext cx="277949" cy="531360"/>
      </dsp:txXfrm>
    </dsp:sp>
    <dsp:sp modelId="{A11737A4-FA3B-4611-B935-F9CDCC1DC77A}">
      <dsp:nvSpPr>
        <dsp:cNvPr id="12" name="Rectangles 11" hidden="1"/>
        <dsp:cNvSpPr/>
      </dsp:nvSpPr>
      <dsp:spPr>
        <a:xfrm>
          <a:off x="0" y="2579303"/>
          <a:ext cx="277949" cy="531360"/>
        </a:xfrm>
        <a:prstGeom prst="rect">
          <a:avLst/>
        </a:prstGeom>
      </dsp:spPr>
      <dsp:txXfrm>
        <a:off x="0" y="2579303"/>
        <a:ext cx="277949" cy="531360"/>
      </dsp:txXfrm>
    </dsp:sp>
    <dsp:sp modelId="{3D22C0BB-8F4D-471F-8F76-5DA99AB9E9BE}">
      <dsp:nvSpPr>
        <dsp:cNvPr id="15" name="Rectangles 14" hidden="1"/>
        <dsp:cNvSpPr/>
      </dsp:nvSpPr>
      <dsp:spPr>
        <a:xfrm>
          <a:off x="0" y="3395783"/>
          <a:ext cx="277949" cy="531360"/>
        </a:xfrm>
        <a:prstGeom prst="rect">
          <a:avLst/>
        </a:prstGeom>
      </dsp:spPr>
      <dsp:txXfrm>
        <a:off x="0" y="3395783"/>
        <a:ext cx="277949" cy="531360"/>
      </dsp:txXfrm>
    </dsp:sp>
    <dsp:sp modelId="{CB0EEDCB-27B2-45A1-8437-1BD63DAA3B9F}">
      <dsp:nvSpPr>
        <dsp:cNvPr id="18" name="Rectangles 17" hidden="1"/>
        <dsp:cNvSpPr/>
      </dsp:nvSpPr>
      <dsp:spPr>
        <a:xfrm>
          <a:off x="0" y="4212263"/>
          <a:ext cx="277949" cy="531360"/>
        </a:xfrm>
        <a:prstGeom prst="rect">
          <a:avLst/>
        </a:prstGeom>
      </dsp:spPr>
      <dsp:txXfrm>
        <a:off x="0" y="4212263"/>
        <a:ext cx="277949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297714" cy="5000171"/>
        <a:chOff x="0" y="0"/>
        <a:chExt cx="5297714" cy="5000171"/>
      </a:xfrm>
    </dsp:grpSpPr>
    <dsp:sp modelId="{5C414255-813D-4AB5-8373-BAD2E43F0583}">
      <dsp:nvSpPr>
        <dsp:cNvPr id="3" name="Rounded Rectangle 2"/>
        <dsp:cNvSpPr/>
      </dsp:nvSpPr>
      <dsp:spPr bwMode="white">
        <a:xfrm>
          <a:off x="1523819" y="0"/>
          <a:ext cx="2250077" cy="1250043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ERD</a:t>
          </a:r>
          <a:endParaRPr>
            <a:solidFill>
              <a:schemeClr val="dk1"/>
            </a:solidFill>
          </a:endParaRPr>
        </a:p>
      </dsp:txBody>
      <dsp:txXfrm>
        <a:off x="1523819" y="0"/>
        <a:ext cx="2250077" cy="1250043"/>
      </dsp:txXfrm>
    </dsp:sp>
    <dsp:sp modelId="{3F8314DB-7013-4B0D-8411-11CFABD39063}">
      <dsp:nvSpPr>
        <dsp:cNvPr id="4" name="Right Arrow 3"/>
        <dsp:cNvSpPr/>
      </dsp:nvSpPr>
      <dsp:spPr bwMode="white">
        <a:xfrm rot="5399999">
          <a:off x="2414474" y="1281294"/>
          <a:ext cx="468766" cy="5625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 rot="5399999">
        <a:off x="2414474" y="1281294"/>
        <a:ext cx="468766" cy="562519"/>
      </dsp:txXfrm>
    </dsp:sp>
    <dsp:sp modelId="{547B481E-FD39-4923-BECE-72C090B4AC01}">
      <dsp:nvSpPr>
        <dsp:cNvPr id="5" name="Rounded Rectangle 4"/>
        <dsp:cNvSpPr/>
      </dsp:nvSpPr>
      <dsp:spPr bwMode="white">
        <a:xfrm>
          <a:off x="1523819" y="1875064"/>
          <a:ext cx="2250077" cy="1250043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Mapping</a:t>
          </a:r>
          <a:endParaRPr>
            <a:solidFill>
              <a:schemeClr val="dk1"/>
            </a:solidFill>
          </a:endParaRPr>
        </a:p>
      </dsp:txBody>
      <dsp:txXfrm>
        <a:off x="1523819" y="1875064"/>
        <a:ext cx="2250077" cy="1250043"/>
      </dsp:txXfrm>
    </dsp:sp>
    <dsp:sp modelId="{CFD71F87-2AD7-4BA7-82E1-7CAC13EEBAA7}">
      <dsp:nvSpPr>
        <dsp:cNvPr id="6" name="Right Arrow 5"/>
        <dsp:cNvSpPr/>
      </dsp:nvSpPr>
      <dsp:spPr bwMode="white">
        <a:xfrm rot="5399999">
          <a:off x="2414474" y="3156358"/>
          <a:ext cx="468766" cy="56251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 rot="5399999">
        <a:off x="2414474" y="3156358"/>
        <a:ext cx="468766" cy="562519"/>
      </dsp:txXfrm>
    </dsp:sp>
    <dsp:sp modelId="{1CA42A54-123F-44A3-B833-45CF92DB2025}">
      <dsp:nvSpPr>
        <dsp:cNvPr id="7" name="Rounded Rectangle 6"/>
        <dsp:cNvSpPr/>
      </dsp:nvSpPr>
      <dsp:spPr bwMode="white">
        <a:xfrm>
          <a:off x="1523819" y="3750128"/>
          <a:ext cx="2250077" cy="1250043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Database Creation</a:t>
          </a:r>
          <a:endParaRPr>
            <a:solidFill>
              <a:schemeClr val="dk1"/>
            </a:solidFill>
          </a:endParaRPr>
        </a:p>
      </dsp:txBody>
      <dsp:txXfrm>
        <a:off x="1523819" y="3750128"/>
        <a:ext cx="2250077" cy="125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4A3C-F665-4C1A-B105-3F08943BC79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3287-9FCE-43F9-8F35-CFFDFF930C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5645-3448-4CD7-8031-12274E8874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C3DA-2230-4314-8CBC-83EF83FD30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/>
          <a:stretch>
            <a:fillRect/>
          </a:stretch>
        </p:blipFill>
        <p:spPr bwMode="auto">
          <a:xfrm>
            <a:off x="370389" y="122201"/>
            <a:ext cx="964925" cy="130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Reports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514"/>
            <a:ext cx="12192000" cy="547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92476"/>
            <a:ext cx="11959771" cy="525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669143"/>
            <a:ext cx="8640873" cy="4746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854427"/>
            <a:ext cx="8410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1683657"/>
            <a:ext cx="8403771" cy="489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3" y="1735817"/>
            <a:ext cx="9913257" cy="465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SSRS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533978"/>
            <a:ext cx="11306628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Dashboards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514"/>
            <a:ext cx="12192000" cy="547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" y="1582057"/>
            <a:ext cx="11030856" cy="5000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6"/>
          <p:cNvGrpSpPr/>
          <p:nvPr/>
        </p:nvGrpSpPr>
        <p:grpSpPr>
          <a:xfrm>
            <a:off x="708805" y="1693341"/>
            <a:ext cx="2738967" cy="4172800"/>
            <a:chOff x="364818" y="1339253"/>
            <a:chExt cx="4178706" cy="6366235"/>
          </a:xfrm>
        </p:grpSpPr>
        <p:grpSp>
          <p:nvGrpSpPr>
            <p:cNvPr id="323" name="Group 322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24" name="Rounded Rectangle 323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27" name="Group 326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40" name="Rounded Rectangle 33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1" name="Rounded Rectangle 34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28" name="Rounded Rectangle 327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9" name="Rounded Rectangle 328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0" name="Group 329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8" name="Rounded Rectangle 33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9" name="Rounded Rectangle 33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1" name="Rounded Rectangle 33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4" name="Rounded Rectangle 333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36" name="Rounded Rectangle 33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7" name="Rounded Rectangle 33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42" name="Group 341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43" name="Rounded Rectangle 342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Rounded Rectangle 343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5" name="Rounded Rectangle 344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6" name="Group 345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9" name="Rounded Rectangle 358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0" name="Rounded Rectangle 359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47" name="Rounded Rectangle 346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57" name="Rounded Rectangle 356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8" name="Rounded Rectangle 357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50" name="Rounded Rectangle 349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1" name="Rounded Rectangle 350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2" name="Rounded Rectangle 351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54" name="Group 353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55" name="Rounded Rectangle 354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6" name="Rounded Rectangle 35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285" name="Group 284"/>
          <p:cNvGrpSpPr/>
          <p:nvPr/>
        </p:nvGrpSpPr>
        <p:grpSpPr>
          <a:xfrm>
            <a:off x="7219028" y="1414557"/>
            <a:ext cx="4178706" cy="3117426"/>
            <a:chOff x="2287587" y="1937871"/>
            <a:chExt cx="2206625" cy="1646202"/>
          </a:xfrm>
          <a:solidFill>
            <a:schemeClr val="tx1">
              <a:alpha val="8000"/>
            </a:schemeClr>
          </a:solidFill>
        </p:grpSpPr>
        <p:sp>
          <p:nvSpPr>
            <p:cNvPr id="286" name="Rounded Rectangle 285"/>
            <p:cNvSpPr/>
            <p:nvPr/>
          </p:nvSpPr>
          <p:spPr>
            <a:xfrm>
              <a:off x="2287587" y="1937871"/>
              <a:ext cx="790992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2287587" y="3509407"/>
              <a:ext cx="606425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2380456" y="3366545"/>
              <a:ext cx="513556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380456" y="2080738"/>
              <a:ext cx="1516062" cy="74666"/>
              <a:chOff x="2380456" y="2572537"/>
              <a:chExt cx="1516062" cy="63500"/>
            </a:xfrm>
            <a:grpFill/>
          </p:grpSpPr>
          <p:sp>
            <p:nvSpPr>
              <p:cNvPr id="302" name="Rounded Rectangle 301"/>
              <p:cNvSpPr/>
              <p:nvPr/>
            </p:nvSpPr>
            <p:spPr>
              <a:xfrm>
                <a:off x="2380456" y="2572537"/>
                <a:ext cx="742156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3154362" y="2572537"/>
                <a:ext cx="742156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0" name="Rounded Rectangle 289"/>
            <p:cNvSpPr/>
            <p:nvPr/>
          </p:nvSpPr>
          <p:spPr>
            <a:xfrm>
              <a:off x="2496428" y="2223606"/>
              <a:ext cx="1921583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497137" y="3223678"/>
              <a:ext cx="513556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2496429" y="2366473"/>
              <a:ext cx="1997783" cy="74666"/>
              <a:chOff x="2496429" y="2811430"/>
              <a:chExt cx="1997783" cy="63500"/>
            </a:xfrm>
            <a:grpFill/>
          </p:grpSpPr>
          <p:sp>
            <p:nvSpPr>
              <p:cNvPr id="300" name="Rounded Rectangle 299"/>
              <p:cNvSpPr/>
              <p:nvPr/>
            </p:nvSpPr>
            <p:spPr>
              <a:xfrm>
                <a:off x="2496429" y="2811430"/>
                <a:ext cx="473784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3034592" y="2811430"/>
                <a:ext cx="1459620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3" name="Rounded Rectangle 292"/>
            <p:cNvSpPr/>
            <p:nvPr/>
          </p:nvSpPr>
          <p:spPr>
            <a:xfrm>
              <a:off x="2496428" y="2509341"/>
              <a:ext cx="1448231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2670261" y="2652208"/>
              <a:ext cx="833352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2670261" y="3080810"/>
              <a:ext cx="1069094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2670260" y="2937943"/>
              <a:ext cx="1226257" cy="746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2670261" y="2795076"/>
              <a:ext cx="1595351" cy="74666"/>
              <a:chOff x="2670261" y="3182904"/>
              <a:chExt cx="1595351" cy="63500"/>
            </a:xfrm>
            <a:grpFill/>
          </p:grpSpPr>
          <p:sp>
            <p:nvSpPr>
              <p:cNvPr id="298" name="Rounded Rectangle 297"/>
              <p:cNvSpPr/>
              <p:nvPr/>
            </p:nvSpPr>
            <p:spPr>
              <a:xfrm>
                <a:off x="2670261" y="3182904"/>
                <a:ext cx="1069094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9" name="Rounded Rectangle 298"/>
              <p:cNvSpPr/>
              <p:nvPr/>
            </p:nvSpPr>
            <p:spPr>
              <a:xfrm>
                <a:off x="3763255" y="3182904"/>
                <a:ext cx="502357" cy="635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33" name="Oval 1032"/>
          <p:cNvSpPr/>
          <p:nvPr/>
        </p:nvSpPr>
        <p:spPr>
          <a:xfrm>
            <a:off x="3574312" y="1945261"/>
            <a:ext cx="4172782" cy="4172782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2793177" y="3256684"/>
            <a:ext cx="6340536" cy="1691944"/>
            <a:chOff x="2791589" y="3256684"/>
            <a:chExt cx="6340536" cy="1691944"/>
          </a:xfrm>
        </p:grpSpPr>
        <p:sp>
          <p:nvSpPr>
            <p:cNvPr id="57" name="Freeform 56"/>
            <p:cNvSpPr/>
            <p:nvPr/>
          </p:nvSpPr>
          <p:spPr bwMode="auto">
            <a:xfrm>
              <a:off x="2791589" y="3256684"/>
              <a:ext cx="6340536" cy="1691944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2858428" y="3543699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3137579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8" name="Freeform 9"/>
            <p:cNvSpPr/>
            <p:nvPr/>
          </p:nvSpPr>
          <p:spPr bwMode="auto">
            <a:xfrm>
              <a:off x="3418041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9" name="Freeform 10"/>
            <p:cNvSpPr/>
            <p:nvPr/>
          </p:nvSpPr>
          <p:spPr bwMode="auto">
            <a:xfrm>
              <a:off x="3699813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0" name="Freeform 11"/>
            <p:cNvSpPr/>
            <p:nvPr/>
          </p:nvSpPr>
          <p:spPr bwMode="auto">
            <a:xfrm>
              <a:off x="3980275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1" name="Freeform 12"/>
            <p:cNvSpPr/>
            <p:nvPr/>
          </p:nvSpPr>
          <p:spPr bwMode="auto">
            <a:xfrm>
              <a:off x="4259427" y="3543699"/>
              <a:ext cx="246387" cy="226729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2" name="Freeform 13"/>
            <p:cNvSpPr/>
            <p:nvPr/>
          </p:nvSpPr>
          <p:spPr bwMode="auto">
            <a:xfrm>
              <a:off x="4539889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3" name="Freeform 14"/>
            <p:cNvSpPr/>
            <p:nvPr/>
          </p:nvSpPr>
          <p:spPr bwMode="auto">
            <a:xfrm>
              <a:off x="4819040" y="3543699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4" name="Freeform 15"/>
            <p:cNvSpPr/>
            <p:nvPr/>
          </p:nvSpPr>
          <p:spPr bwMode="auto">
            <a:xfrm>
              <a:off x="5099502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5" name="Freeform 16"/>
            <p:cNvSpPr/>
            <p:nvPr/>
          </p:nvSpPr>
          <p:spPr bwMode="auto">
            <a:xfrm>
              <a:off x="5379964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5659115" y="3543699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7" name="Freeform 18"/>
            <p:cNvSpPr/>
            <p:nvPr/>
          </p:nvSpPr>
          <p:spPr bwMode="auto">
            <a:xfrm>
              <a:off x="5940887" y="3543699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8" name="Freeform 19"/>
            <p:cNvSpPr/>
            <p:nvPr/>
          </p:nvSpPr>
          <p:spPr bwMode="auto">
            <a:xfrm>
              <a:off x="6221349" y="3543699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6501811" y="3543699"/>
              <a:ext cx="370892" cy="226729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0" name="Freeform 21"/>
            <p:cNvSpPr/>
            <p:nvPr/>
          </p:nvSpPr>
          <p:spPr bwMode="auto">
            <a:xfrm>
              <a:off x="2858428" y="4354940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137579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3418041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3" name="Freeform 24"/>
            <p:cNvSpPr/>
            <p:nvPr/>
          </p:nvSpPr>
          <p:spPr bwMode="auto">
            <a:xfrm>
              <a:off x="3699813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3980275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4259427" y="4354940"/>
              <a:ext cx="246387" cy="226729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539889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4819040" y="4354940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5099502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89" name="Freeform 30"/>
            <p:cNvSpPr/>
            <p:nvPr/>
          </p:nvSpPr>
          <p:spPr bwMode="auto">
            <a:xfrm>
              <a:off x="5379964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0" name="Freeform 31"/>
            <p:cNvSpPr/>
            <p:nvPr/>
          </p:nvSpPr>
          <p:spPr bwMode="auto">
            <a:xfrm>
              <a:off x="5659115" y="4354940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940887" y="4354940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2" name="Freeform 33"/>
            <p:cNvSpPr/>
            <p:nvPr/>
          </p:nvSpPr>
          <p:spPr bwMode="auto">
            <a:xfrm>
              <a:off x="6221349" y="4354940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3" name="Freeform 34"/>
            <p:cNvSpPr/>
            <p:nvPr/>
          </p:nvSpPr>
          <p:spPr bwMode="auto">
            <a:xfrm>
              <a:off x="2858428" y="3813676"/>
              <a:ext cx="361717" cy="226729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3252910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3532060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812522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7" name="Freeform 38"/>
            <p:cNvSpPr/>
            <p:nvPr/>
          </p:nvSpPr>
          <p:spPr bwMode="auto">
            <a:xfrm>
              <a:off x="4094295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374757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4653908" y="3813676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4934370" y="3813676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5213522" y="3813676"/>
              <a:ext cx="249008" cy="226729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5493984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774446" y="3813676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6056218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5" name="Freeform 46"/>
            <p:cNvSpPr/>
            <p:nvPr/>
          </p:nvSpPr>
          <p:spPr bwMode="auto">
            <a:xfrm>
              <a:off x="6336680" y="3813676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6" name="Freeform 47"/>
            <p:cNvSpPr/>
            <p:nvPr/>
          </p:nvSpPr>
          <p:spPr bwMode="auto">
            <a:xfrm>
              <a:off x="6615831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7" name="Freeform 48"/>
            <p:cNvSpPr/>
            <p:nvPr/>
          </p:nvSpPr>
          <p:spPr bwMode="auto">
            <a:xfrm>
              <a:off x="2858428" y="4084963"/>
              <a:ext cx="441662" cy="226729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3335475" y="4084963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3614627" y="4084963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0" name="Freeform 51"/>
            <p:cNvSpPr/>
            <p:nvPr/>
          </p:nvSpPr>
          <p:spPr bwMode="auto">
            <a:xfrm>
              <a:off x="3895089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1" name="Freeform 52"/>
            <p:cNvSpPr/>
            <p:nvPr/>
          </p:nvSpPr>
          <p:spPr bwMode="auto">
            <a:xfrm>
              <a:off x="4174240" y="4084963"/>
              <a:ext cx="249008" cy="226729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2" name="Freeform 53"/>
            <p:cNvSpPr/>
            <p:nvPr/>
          </p:nvSpPr>
          <p:spPr bwMode="auto">
            <a:xfrm>
              <a:off x="4457323" y="4084963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3" name="Freeform 54"/>
            <p:cNvSpPr/>
            <p:nvPr/>
          </p:nvSpPr>
          <p:spPr bwMode="auto">
            <a:xfrm>
              <a:off x="4736474" y="4084963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4" name="Freeform 55"/>
            <p:cNvSpPr/>
            <p:nvPr/>
          </p:nvSpPr>
          <p:spPr bwMode="auto">
            <a:xfrm>
              <a:off x="5016936" y="4084963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5296087" y="4084963"/>
              <a:ext cx="246387" cy="226729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576549" y="4084963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5857011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6136163" y="4084963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9" name="Freeform 60"/>
            <p:cNvSpPr/>
            <p:nvPr/>
          </p:nvSpPr>
          <p:spPr bwMode="auto">
            <a:xfrm>
              <a:off x="6416625" y="4084963"/>
              <a:ext cx="456078" cy="496706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0" name="Freeform 61"/>
            <p:cNvSpPr/>
            <p:nvPr/>
          </p:nvSpPr>
          <p:spPr bwMode="auto">
            <a:xfrm>
              <a:off x="2858428" y="4626228"/>
              <a:ext cx="441662" cy="226729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1" name="Freeform 62"/>
            <p:cNvSpPr/>
            <p:nvPr/>
          </p:nvSpPr>
          <p:spPr bwMode="auto">
            <a:xfrm>
              <a:off x="3335475" y="4626228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2" name="Freeform 63"/>
            <p:cNvSpPr/>
            <p:nvPr/>
          </p:nvSpPr>
          <p:spPr bwMode="auto">
            <a:xfrm>
              <a:off x="3614627" y="4626228"/>
              <a:ext cx="247698" cy="226729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3" name="Freeform 64"/>
            <p:cNvSpPr/>
            <p:nvPr/>
          </p:nvSpPr>
          <p:spPr bwMode="auto">
            <a:xfrm>
              <a:off x="3895089" y="4626228"/>
              <a:ext cx="1846593" cy="226729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4" name="Freeform 65"/>
            <p:cNvSpPr/>
            <p:nvPr/>
          </p:nvSpPr>
          <p:spPr bwMode="auto">
            <a:xfrm>
              <a:off x="5774446" y="4626228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5" name="Freeform 66"/>
            <p:cNvSpPr/>
            <p:nvPr/>
          </p:nvSpPr>
          <p:spPr bwMode="auto">
            <a:xfrm>
              <a:off x="6056218" y="4626228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6" name="Freeform 67"/>
            <p:cNvSpPr/>
            <p:nvPr/>
          </p:nvSpPr>
          <p:spPr bwMode="auto">
            <a:xfrm>
              <a:off x="6336680" y="4626228"/>
              <a:ext cx="245077" cy="226729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7" name="Freeform 68"/>
            <p:cNvSpPr/>
            <p:nvPr/>
          </p:nvSpPr>
          <p:spPr bwMode="auto">
            <a:xfrm>
              <a:off x="6621074" y="4626228"/>
              <a:ext cx="247698" cy="226729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8" name="Freeform 69"/>
            <p:cNvSpPr/>
            <p:nvPr/>
          </p:nvSpPr>
          <p:spPr bwMode="auto">
            <a:xfrm>
              <a:off x="7024729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29" name="Freeform 70"/>
            <p:cNvSpPr/>
            <p:nvPr/>
          </p:nvSpPr>
          <p:spPr bwMode="auto">
            <a:xfrm>
              <a:off x="7318297" y="3813676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0" name="Freeform 71"/>
            <p:cNvSpPr/>
            <p:nvPr/>
          </p:nvSpPr>
          <p:spPr bwMode="auto">
            <a:xfrm>
              <a:off x="7609243" y="3813676"/>
              <a:ext cx="259493" cy="226729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1" name="Freeform 72"/>
            <p:cNvSpPr/>
            <p:nvPr/>
          </p:nvSpPr>
          <p:spPr bwMode="auto">
            <a:xfrm>
              <a:off x="7024729" y="4635402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2" name="Freeform 73"/>
            <p:cNvSpPr/>
            <p:nvPr/>
          </p:nvSpPr>
          <p:spPr bwMode="auto">
            <a:xfrm>
              <a:off x="7318297" y="4635402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3" name="Freeform 74"/>
            <p:cNvSpPr/>
            <p:nvPr/>
          </p:nvSpPr>
          <p:spPr bwMode="auto">
            <a:xfrm>
              <a:off x="7318297" y="4370667"/>
              <a:ext cx="256872" cy="228039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4" name="Freeform 75"/>
            <p:cNvSpPr/>
            <p:nvPr/>
          </p:nvSpPr>
          <p:spPr bwMode="auto">
            <a:xfrm>
              <a:off x="7609243" y="4635402"/>
              <a:ext cx="259493" cy="228039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5" name="Freeform 76"/>
            <p:cNvSpPr/>
            <p:nvPr/>
          </p:nvSpPr>
          <p:spPr bwMode="auto">
            <a:xfrm>
              <a:off x="7024729" y="3543699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6" name="Freeform 77"/>
            <p:cNvSpPr/>
            <p:nvPr/>
          </p:nvSpPr>
          <p:spPr bwMode="auto">
            <a:xfrm>
              <a:off x="7318297" y="3543699"/>
              <a:ext cx="256872" cy="226729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7" name="Freeform 78"/>
            <p:cNvSpPr/>
            <p:nvPr/>
          </p:nvSpPr>
          <p:spPr bwMode="auto">
            <a:xfrm>
              <a:off x="7609243" y="3543699"/>
              <a:ext cx="259493" cy="226729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8" name="Freeform 79"/>
            <p:cNvSpPr/>
            <p:nvPr/>
          </p:nvSpPr>
          <p:spPr bwMode="auto">
            <a:xfrm>
              <a:off x="7999793" y="3832024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39" name="Freeform 80"/>
            <p:cNvSpPr/>
            <p:nvPr/>
          </p:nvSpPr>
          <p:spPr bwMode="auto">
            <a:xfrm>
              <a:off x="8272391" y="3832024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0" name="Freeform 81"/>
            <p:cNvSpPr/>
            <p:nvPr/>
          </p:nvSpPr>
          <p:spPr bwMode="auto">
            <a:xfrm>
              <a:off x="8547611" y="3832024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1" name="Freeform 82"/>
            <p:cNvSpPr/>
            <p:nvPr/>
          </p:nvSpPr>
          <p:spPr bwMode="auto">
            <a:xfrm>
              <a:off x="8822831" y="3832024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2" name="Freeform 83"/>
            <p:cNvSpPr/>
            <p:nvPr/>
          </p:nvSpPr>
          <p:spPr bwMode="auto">
            <a:xfrm>
              <a:off x="7999793" y="4104622"/>
              <a:ext cx="247698" cy="228039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3" name="Freeform 84"/>
            <p:cNvSpPr/>
            <p:nvPr/>
          </p:nvSpPr>
          <p:spPr bwMode="auto">
            <a:xfrm>
              <a:off x="8272391" y="4104622"/>
              <a:ext cx="250319" cy="228039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4" name="Freeform 85"/>
            <p:cNvSpPr/>
            <p:nvPr/>
          </p:nvSpPr>
          <p:spPr bwMode="auto">
            <a:xfrm>
              <a:off x="8547611" y="4104622"/>
              <a:ext cx="250319" cy="228039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5" name="Freeform 86"/>
            <p:cNvSpPr/>
            <p:nvPr/>
          </p:nvSpPr>
          <p:spPr bwMode="auto">
            <a:xfrm>
              <a:off x="8822831" y="4104622"/>
              <a:ext cx="247698" cy="228039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6" name="Freeform 87"/>
            <p:cNvSpPr/>
            <p:nvPr/>
          </p:nvSpPr>
          <p:spPr bwMode="auto">
            <a:xfrm>
              <a:off x="7999793" y="4378530"/>
              <a:ext cx="247698" cy="226729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7" name="Freeform 88"/>
            <p:cNvSpPr/>
            <p:nvPr/>
          </p:nvSpPr>
          <p:spPr bwMode="auto">
            <a:xfrm>
              <a:off x="8272391" y="4378530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8" name="Freeform 89"/>
            <p:cNvSpPr/>
            <p:nvPr/>
          </p:nvSpPr>
          <p:spPr bwMode="auto">
            <a:xfrm>
              <a:off x="8547611" y="4378530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49" name="Freeform 90"/>
            <p:cNvSpPr/>
            <p:nvPr/>
          </p:nvSpPr>
          <p:spPr bwMode="auto">
            <a:xfrm>
              <a:off x="8547611" y="4651129"/>
              <a:ext cx="250319" cy="226729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0" name="Freeform 91"/>
            <p:cNvSpPr/>
            <p:nvPr/>
          </p:nvSpPr>
          <p:spPr bwMode="auto">
            <a:xfrm>
              <a:off x="7999793" y="4651129"/>
              <a:ext cx="522918" cy="226729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1" name="Freeform 92"/>
            <p:cNvSpPr/>
            <p:nvPr/>
          </p:nvSpPr>
          <p:spPr bwMode="auto">
            <a:xfrm>
              <a:off x="8822831" y="4378530"/>
              <a:ext cx="247698" cy="505879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2" name="Freeform 93"/>
            <p:cNvSpPr/>
            <p:nvPr/>
          </p:nvSpPr>
          <p:spPr bwMode="auto">
            <a:xfrm>
              <a:off x="7999793" y="3559426"/>
              <a:ext cx="247698" cy="229350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3" name="Freeform 94"/>
            <p:cNvSpPr/>
            <p:nvPr/>
          </p:nvSpPr>
          <p:spPr bwMode="auto">
            <a:xfrm>
              <a:off x="8272391" y="3559426"/>
              <a:ext cx="250319" cy="229350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4" name="Freeform 95"/>
            <p:cNvSpPr/>
            <p:nvPr/>
          </p:nvSpPr>
          <p:spPr bwMode="auto">
            <a:xfrm>
              <a:off x="8547611" y="3559426"/>
              <a:ext cx="250319" cy="229350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5" name="Freeform 96"/>
            <p:cNvSpPr/>
            <p:nvPr/>
          </p:nvSpPr>
          <p:spPr bwMode="auto">
            <a:xfrm>
              <a:off x="8822831" y="3559426"/>
              <a:ext cx="247698" cy="229350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6" name="Freeform 97"/>
            <p:cNvSpPr/>
            <p:nvPr/>
          </p:nvSpPr>
          <p:spPr bwMode="auto">
            <a:xfrm>
              <a:off x="7999793" y="3345803"/>
              <a:ext cx="247698" cy="170374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7" name="Freeform 98"/>
            <p:cNvSpPr/>
            <p:nvPr/>
          </p:nvSpPr>
          <p:spPr bwMode="auto">
            <a:xfrm>
              <a:off x="8272391" y="3345803"/>
              <a:ext cx="250319" cy="170374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8" name="Freeform 99"/>
            <p:cNvSpPr/>
            <p:nvPr/>
          </p:nvSpPr>
          <p:spPr bwMode="auto">
            <a:xfrm>
              <a:off x="8547611" y="3345803"/>
              <a:ext cx="250319" cy="170374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59" name="Freeform 100"/>
            <p:cNvSpPr/>
            <p:nvPr/>
          </p:nvSpPr>
          <p:spPr bwMode="auto">
            <a:xfrm>
              <a:off x="8822831" y="3345803"/>
              <a:ext cx="247698" cy="170374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0" name="Freeform 101"/>
            <p:cNvSpPr/>
            <p:nvPr/>
          </p:nvSpPr>
          <p:spPr bwMode="auto">
            <a:xfrm>
              <a:off x="7024729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1" name="Freeform 102"/>
            <p:cNvSpPr/>
            <p:nvPr/>
          </p:nvSpPr>
          <p:spPr bwMode="auto">
            <a:xfrm>
              <a:off x="7318297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2" name="Freeform 103"/>
            <p:cNvSpPr/>
            <p:nvPr/>
          </p:nvSpPr>
          <p:spPr bwMode="auto">
            <a:xfrm>
              <a:off x="7609243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3" name="Freeform 104"/>
            <p:cNvSpPr/>
            <p:nvPr/>
          </p:nvSpPr>
          <p:spPr bwMode="auto">
            <a:xfrm>
              <a:off x="6037870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4" name="Freeform 105"/>
            <p:cNvSpPr/>
            <p:nvPr/>
          </p:nvSpPr>
          <p:spPr bwMode="auto">
            <a:xfrm>
              <a:off x="6327506" y="3345803"/>
              <a:ext cx="258183" cy="155958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5" name="Freeform 106"/>
            <p:cNvSpPr/>
            <p:nvPr/>
          </p:nvSpPr>
          <p:spPr bwMode="auto">
            <a:xfrm>
              <a:off x="6618452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6" name="Freeform 107"/>
            <p:cNvSpPr/>
            <p:nvPr/>
          </p:nvSpPr>
          <p:spPr bwMode="auto">
            <a:xfrm>
              <a:off x="5170273" y="3345803"/>
              <a:ext cx="259493" cy="155958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7" name="Freeform 108"/>
            <p:cNvSpPr/>
            <p:nvPr/>
          </p:nvSpPr>
          <p:spPr bwMode="auto">
            <a:xfrm>
              <a:off x="4881947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8" name="Freeform 109"/>
            <p:cNvSpPr/>
            <p:nvPr/>
          </p:nvSpPr>
          <p:spPr bwMode="auto">
            <a:xfrm>
              <a:off x="4592312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69" name="Freeform 110"/>
            <p:cNvSpPr/>
            <p:nvPr/>
          </p:nvSpPr>
          <p:spPr bwMode="auto">
            <a:xfrm>
              <a:off x="4302675" y="3345803"/>
              <a:ext cx="258183" cy="155958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0" name="Freeform 111"/>
            <p:cNvSpPr/>
            <p:nvPr/>
          </p:nvSpPr>
          <p:spPr bwMode="auto">
            <a:xfrm>
              <a:off x="4014350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1" name="Freeform 112"/>
            <p:cNvSpPr/>
            <p:nvPr/>
          </p:nvSpPr>
          <p:spPr bwMode="auto">
            <a:xfrm>
              <a:off x="3724715" y="3345803"/>
              <a:ext cx="256872" cy="155958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2" name="Freeform 113"/>
            <p:cNvSpPr/>
            <p:nvPr/>
          </p:nvSpPr>
          <p:spPr bwMode="auto">
            <a:xfrm>
              <a:off x="3436389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3" name="Freeform 114"/>
            <p:cNvSpPr/>
            <p:nvPr/>
          </p:nvSpPr>
          <p:spPr bwMode="auto">
            <a:xfrm>
              <a:off x="3146753" y="3345803"/>
              <a:ext cx="256872" cy="155958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4" name="Freeform 115"/>
            <p:cNvSpPr/>
            <p:nvPr/>
          </p:nvSpPr>
          <p:spPr bwMode="auto">
            <a:xfrm>
              <a:off x="2855807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5" name="Freeform 116"/>
            <p:cNvSpPr/>
            <p:nvPr/>
          </p:nvSpPr>
          <p:spPr bwMode="auto">
            <a:xfrm>
              <a:off x="5459909" y="3345803"/>
              <a:ext cx="259493" cy="155958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76" name="Freeform 117"/>
            <p:cNvSpPr/>
            <p:nvPr/>
          </p:nvSpPr>
          <p:spPr bwMode="auto">
            <a:xfrm>
              <a:off x="5748234" y="3345803"/>
              <a:ext cx="259493" cy="155958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340115" y="3688685"/>
            <a:ext cx="6082875" cy="3188813"/>
            <a:chOff x="214488" y="1608138"/>
            <a:chExt cx="10051656" cy="5269359"/>
          </a:xfrm>
        </p:grpSpPr>
        <p:grpSp>
          <p:nvGrpSpPr>
            <p:cNvPr id="178" name="Group 177"/>
            <p:cNvGrpSpPr/>
            <p:nvPr/>
          </p:nvGrpSpPr>
          <p:grpSpPr>
            <a:xfrm>
              <a:off x="1193800" y="1608138"/>
              <a:ext cx="3765551" cy="4724400"/>
              <a:chOff x="1193800" y="1608138"/>
              <a:chExt cx="3765551" cy="4724400"/>
            </a:xfrm>
          </p:grpSpPr>
          <p:sp>
            <p:nvSpPr>
              <p:cNvPr id="193" name="Freeform 118"/>
              <p:cNvSpPr/>
              <p:nvPr/>
            </p:nvSpPr>
            <p:spPr bwMode="auto">
              <a:xfrm>
                <a:off x="1193800" y="1608138"/>
                <a:ext cx="3765550" cy="4724400"/>
              </a:xfrm>
              <a:custGeom>
                <a:avLst/>
                <a:gdLst>
                  <a:gd name="T0" fmla="*/ 1780 w 2372"/>
                  <a:gd name="T1" fmla="*/ 70 h 2976"/>
                  <a:gd name="T2" fmla="*/ 1707 w 2372"/>
                  <a:gd name="T3" fmla="*/ 217 h 2976"/>
                  <a:gd name="T4" fmla="*/ 1595 w 2372"/>
                  <a:gd name="T5" fmla="*/ 427 h 2976"/>
                  <a:gd name="T6" fmla="*/ 1471 w 2372"/>
                  <a:gd name="T7" fmla="*/ 703 h 2976"/>
                  <a:gd name="T8" fmla="*/ 1464 w 2372"/>
                  <a:gd name="T9" fmla="*/ 814 h 2976"/>
                  <a:gd name="T10" fmla="*/ 1532 w 2372"/>
                  <a:gd name="T11" fmla="*/ 747 h 2976"/>
                  <a:gd name="T12" fmla="*/ 1633 w 2372"/>
                  <a:gd name="T13" fmla="*/ 574 h 2976"/>
                  <a:gd name="T14" fmla="*/ 1807 w 2372"/>
                  <a:gd name="T15" fmla="*/ 296 h 2976"/>
                  <a:gd name="T16" fmla="*/ 1961 w 2372"/>
                  <a:gd name="T17" fmla="*/ 81 h 2976"/>
                  <a:gd name="T18" fmla="*/ 2071 w 2372"/>
                  <a:gd name="T19" fmla="*/ 84 h 2976"/>
                  <a:gd name="T20" fmla="*/ 2067 w 2372"/>
                  <a:gd name="T21" fmla="*/ 187 h 2976"/>
                  <a:gd name="T22" fmla="*/ 1968 w 2372"/>
                  <a:gd name="T23" fmla="*/ 378 h 2976"/>
                  <a:gd name="T24" fmla="*/ 1819 w 2372"/>
                  <a:gd name="T25" fmla="*/ 660 h 2976"/>
                  <a:gd name="T26" fmla="*/ 1719 w 2372"/>
                  <a:gd name="T27" fmla="*/ 840 h 2976"/>
                  <a:gd name="T28" fmla="*/ 1670 w 2372"/>
                  <a:gd name="T29" fmla="*/ 964 h 2976"/>
                  <a:gd name="T30" fmla="*/ 1733 w 2372"/>
                  <a:gd name="T31" fmla="*/ 964 h 2976"/>
                  <a:gd name="T32" fmla="*/ 1929 w 2372"/>
                  <a:gd name="T33" fmla="*/ 782 h 2976"/>
                  <a:gd name="T34" fmla="*/ 2136 w 2372"/>
                  <a:gd name="T35" fmla="*/ 569 h 2976"/>
                  <a:gd name="T36" fmla="*/ 2297 w 2372"/>
                  <a:gd name="T37" fmla="*/ 439 h 2976"/>
                  <a:gd name="T38" fmla="*/ 2369 w 2372"/>
                  <a:gd name="T39" fmla="*/ 530 h 2976"/>
                  <a:gd name="T40" fmla="*/ 2230 w 2372"/>
                  <a:gd name="T41" fmla="*/ 731 h 2976"/>
                  <a:gd name="T42" fmla="*/ 2011 w 2372"/>
                  <a:gd name="T43" fmla="*/ 968 h 2976"/>
                  <a:gd name="T44" fmla="*/ 1845 w 2372"/>
                  <a:gd name="T45" fmla="*/ 1137 h 2976"/>
                  <a:gd name="T46" fmla="*/ 1810 w 2372"/>
                  <a:gd name="T47" fmla="*/ 1235 h 2976"/>
                  <a:gd name="T48" fmla="*/ 1871 w 2372"/>
                  <a:gd name="T49" fmla="*/ 1209 h 2976"/>
                  <a:gd name="T50" fmla="*/ 2011 w 2372"/>
                  <a:gd name="T51" fmla="*/ 1085 h 2976"/>
                  <a:gd name="T52" fmla="*/ 2165 w 2372"/>
                  <a:gd name="T53" fmla="*/ 1022 h 2976"/>
                  <a:gd name="T54" fmla="*/ 2190 w 2372"/>
                  <a:gd name="T55" fmla="*/ 1153 h 2976"/>
                  <a:gd name="T56" fmla="*/ 2041 w 2372"/>
                  <a:gd name="T57" fmla="*/ 1328 h 2976"/>
                  <a:gd name="T58" fmla="*/ 1917 w 2372"/>
                  <a:gd name="T59" fmla="*/ 1433 h 2976"/>
                  <a:gd name="T60" fmla="*/ 1411 w 2372"/>
                  <a:gd name="T61" fmla="*/ 1809 h 2976"/>
                  <a:gd name="T62" fmla="*/ 1110 w 2372"/>
                  <a:gd name="T63" fmla="*/ 2094 h 2976"/>
                  <a:gd name="T64" fmla="*/ 903 w 2372"/>
                  <a:gd name="T65" fmla="*/ 2497 h 2976"/>
                  <a:gd name="T66" fmla="*/ 695 w 2372"/>
                  <a:gd name="T67" fmla="*/ 2860 h 2976"/>
                  <a:gd name="T68" fmla="*/ 448 w 2372"/>
                  <a:gd name="T69" fmla="*/ 2976 h 2976"/>
                  <a:gd name="T70" fmla="*/ 222 w 2372"/>
                  <a:gd name="T71" fmla="*/ 2923 h 2976"/>
                  <a:gd name="T72" fmla="*/ 67 w 2372"/>
                  <a:gd name="T73" fmla="*/ 2808 h 2976"/>
                  <a:gd name="T74" fmla="*/ 0 w 2372"/>
                  <a:gd name="T75" fmla="*/ 2619 h 2976"/>
                  <a:gd name="T76" fmla="*/ 14 w 2372"/>
                  <a:gd name="T77" fmla="*/ 2549 h 2976"/>
                  <a:gd name="T78" fmla="*/ 79 w 2372"/>
                  <a:gd name="T79" fmla="*/ 2476 h 2976"/>
                  <a:gd name="T80" fmla="*/ 207 w 2372"/>
                  <a:gd name="T81" fmla="*/ 2358 h 2976"/>
                  <a:gd name="T82" fmla="*/ 467 w 2372"/>
                  <a:gd name="T83" fmla="*/ 2012 h 2976"/>
                  <a:gd name="T84" fmla="*/ 695 w 2372"/>
                  <a:gd name="T85" fmla="*/ 1620 h 2976"/>
                  <a:gd name="T86" fmla="*/ 812 w 2372"/>
                  <a:gd name="T87" fmla="*/ 1307 h 2976"/>
                  <a:gd name="T88" fmla="*/ 961 w 2372"/>
                  <a:gd name="T89" fmla="*/ 903 h 2976"/>
                  <a:gd name="T90" fmla="*/ 1147 w 2372"/>
                  <a:gd name="T91" fmla="*/ 485 h 2976"/>
                  <a:gd name="T92" fmla="*/ 1309 w 2372"/>
                  <a:gd name="T93" fmla="*/ 249 h 2976"/>
                  <a:gd name="T94" fmla="*/ 1379 w 2372"/>
                  <a:gd name="T95" fmla="*/ 278 h 2976"/>
                  <a:gd name="T96" fmla="*/ 1325 w 2372"/>
                  <a:gd name="T97" fmla="*/ 438 h 2976"/>
                  <a:gd name="T98" fmla="*/ 1243 w 2372"/>
                  <a:gd name="T99" fmla="*/ 654 h 2976"/>
                  <a:gd name="T100" fmla="*/ 1273 w 2372"/>
                  <a:gd name="T101" fmla="*/ 668 h 2976"/>
                  <a:gd name="T102" fmla="*/ 1358 w 2372"/>
                  <a:gd name="T103" fmla="*/ 518 h 2976"/>
                  <a:gd name="T104" fmla="*/ 1474 w 2372"/>
                  <a:gd name="T105" fmla="*/ 305 h 2976"/>
                  <a:gd name="T106" fmla="*/ 1635 w 2372"/>
                  <a:gd name="T107" fmla="*/ 60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2" h="2976">
                    <a:moveTo>
                      <a:pt x="1731" y="0"/>
                    </a:moveTo>
                    <a:lnTo>
                      <a:pt x="1756" y="7"/>
                    </a:lnTo>
                    <a:lnTo>
                      <a:pt x="1772" y="18"/>
                    </a:lnTo>
                    <a:lnTo>
                      <a:pt x="1780" y="32"/>
                    </a:lnTo>
                    <a:lnTo>
                      <a:pt x="1784" y="49"/>
                    </a:lnTo>
                    <a:lnTo>
                      <a:pt x="1780" y="70"/>
                    </a:lnTo>
                    <a:lnTo>
                      <a:pt x="1775" y="93"/>
                    </a:lnTo>
                    <a:lnTo>
                      <a:pt x="1765" y="116"/>
                    </a:lnTo>
                    <a:lnTo>
                      <a:pt x="1752" y="142"/>
                    </a:lnTo>
                    <a:lnTo>
                      <a:pt x="1738" y="166"/>
                    </a:lnTo>
                    <a:lnTo>
                      <a:pt x="1723" y="193"/>
                    </a:lnTo>
                    <a:lnTo>
                      <a:pt x="1707" y="217"/>
                    </a:lnTo>
                    <a:lnTo>
                      <a:pt x="1693" y="242"/>
                    </a:lnTo>
                    <a:lnTo>
                      <a:pt x="1679" y="268"/>
                    </a:lnTo>
                    <a:lnTo>
                      <a:pt x="1661" y="299"/>
                    </a:lnTo>
                    <a:lnTo>
                      <a:pt x="1642" y="338"/>
                    </a:lnTo>
                    <a:lnTo>
                      <a:pt x="1619" y="382"/>
                    </a:lnTo>
                    <a:lnTo>
                      <a:pt x="1595" y="427"/>
                    </a:lnTo>
                    <a:lnTo>
                      <a:pt x="1572" y="476"/>
                    </a:lnTo>
                    <a:lnTo>
                      <a:pt x="1548" y="525"/>
                    </a:lnTo>
                    <a:lnTo>
                      <a:pt x="1525" y="574"/>
                    </a:lnTo>
                    <a:lnTo>
                      <a:pt x="1504" y="620"/>
                    </a:lnTo>
                    <a:lnTo>
                      <a:pt x="1485" y="663"/>
                    </a:lnTo>
                    <a:lnTo>
                      <a:pt x="1471" y="703"/>
                    </a:lnTo>
                    <a:lnTo>
                      <a:pt x="1458" y="737"/>
                    </a:lnTo>
                    <a:lnTo>
                      <a:pt x="1451" y="765"/>
                    </a:lnTo>
                    <a:lnTo>
                      <a:pt x="1450" y="787"/>
                    </a:lnTo>
                    <a:lnTo>
                      <a:pt x="1451" y="803"/>
                    </a:lnTo>
                    <a:lnTo>
                      <a:pt x="1457" y="812"/>
                    </a:lnTo>
                    <a:lnTo>
                      <a:pt x="1464" y="814"/>
                    </a:lnTo>
                    <a:lnTo>
                      <a:pt x="1474" y="810"/>
                    </a:lnTo>
                    <a:lnTo>
                      <a:pt x="1486" y="803"/>
                    </a:lnTo>
                    <a:lnTo>
                      <a:pt x="1499" y="793"/>
                    </a:lnTo>
                    <a:lnTo>
                      <a:pt x="1511" y="779"/>
                    </a:lnTo>
                    <a:lnTo>
                      <a:pt x="1521" y="763"/>
                    </a:lnTo>
                    <a:lnTo>
                      <a:pt x="1532" y="747"/>
                    </a:lnTo>
                    <a:lnTo>
                      <a:pt x="1542" y="730"/>
                    </a:lnTo>
                    <a:lnTo>
                      <a:pt x="1551" y="710"/>
                    </a:lnTo>
                    <a:lnTo>
                      <a:pt x="1567" y="684"/>
                    </a:lnTo>
                    <a:lnTo>
                      <a:pt x="1586" y="653"/>
                    </a:lnTo>
                    <a:lnTo>
                      <a:pt x="1609" y="616"/>
                    </a:lnTo>
                    <a:lnTo>
                      <a:pt x="1633" y="574"/>
                    </a:lnTo>
                    <a:lnTo>
                      <a:pt x="1661" y="530"/>
                    </a:lnTo>
                    <a:lnTo>
                      <a:pt x="1691" y="483"/>
                    </a:lnTo>
                    <a:lnTo>
                      <a:pt x="1721" y="436"/>
                    </a:lnTo>
                    <a:lnTo>
                      <a:pt x="1751" y="389"/>
                    </a:lnTo>
                    <a:lnTo>
                      <a:pt x="1779" y="341"/>
                    </a:lnTo>
                    <a:lnTo>
                      <a:pt x="1807" y="296"/>
                    </a:lnTo>
                    <a:lnTo>
                      <a:pt x="1833" y="254"/>
                    </a:lnTo>
                    <a:lnTo>
                      <a:pt x="1863" y="203"/>
                    </a:lnTo>
                    <a:lnTo>
                      <a:pt x="1891" y="161"/>
                    </a:lnTo>
                    <a:lnTo>
                      <a:pt x="1917" y="126"/>
                    </a:lnTo>
                    <a:lnTo>
                      <a:pt x="1940" y="100"/>
                    </a:lnTo>
                    <a:lnTo>
                      <a:pt x="1961" y="81"/>
                    </a:lnTo>
                    <a:lnTo>
                      <a:pt x="1980" y="67"/>
                    </a:lnTo>
                    <a:lnTo>
                      <a:pt x="1999" y="58"/>
                    </a:lnTo>
                    <a:lnTo>
                      <a:pt x="2017" y="56"/>
                    </a:lnTo>
                    <a:lnTo>
                      <a:pt x="2034" y="60"/>
                    </a:lnTo>
                    <a:lnTo>
                      <a:pt x="2055" y="70"/>
                    </a:lnTo>
                    <a:lnTo>
                      <a:pt x="2071" y="84"/>
                    </a:lnTo>
                    <a:lnTo>
                      <a:pt x="2080" y="102"/>
                    </a:lnTo>
                    <a:lnTo>
                      <a:pt x="2083" y="121"/>
                    </a:lnTo>
                    <a:lnTo>
                      <a:pt x="2083" y="142"/>
                    </a:lnTo>
                    <a:lnTo>
                      <a:pt x="2080" y="161"/>
                    </a:lnTo>
                    <a:lnTo>
                      <a:pt x="2073" y="177"/>
                    </a:lnTo>
                    <a:lnTo>
                      <a:pt x="2067" y="187"/>
                    </a:lnTo>
                    <a:lnTo>
                      <a:pt x="2057" y="205"/>
                    </a:lnTo>
                    <a:lnTo>
                      <a:pt x="2045" y="229"/>
                    </a:lnTo>
                    <a:lnTo>
                      <a:pt x="2029" y="259"/>
                    </a:lnTo>
                    <a:lnTo>
                      <a:pt x="2011" y="294"/>
                    </a:lnTo>
                    <a:lnTo>
                      <a:pt x="1990" y="334"/>
                    </a:lnTo>
                    <a:lnTo>
                      <a:pt x="1968" y="378"/>
                    </a:lnTo>
                    <a:lnTo>
                      <a:pt x="1943" y="424"/>
                    </a:lnTo>
                    <a:lnTo>
                      <a:pt x="1919" y="471"/>
                    </a:lnTo>
                    <a:lnTo>
                      <a:pt x="1892" y="520"/>
                    </a:lnTo>
                    <a:lnTo>
                      <a:pt x="1868" y="567"/>
                    </a:lnTo>
                    <a:lnTo>
                      <a:pt x="1843" y="614"/>
                    </a:lnTo>
                    <a:lnTo>
                      <a:pt x="1819" y="660"/>
                    </a:lnTo>
                    <a:lnTo>
                      <a:pt x="1796" y="702"/>
                    </a:lnTo>
                    <a:lnTo>
                      <a:pt x="1775" y="740"/>
                    </a:lnTo>
                    <a:lnTo>
                      <a:pt x="1758" y="775"/>
                    </a:lnTo>
                    <a:lnTo>
                      <a:pt x="1740" y="803"/>
                    </a:lnTo>
                    <a:lnTo>
                      <a:pt x="1728" y="826"/>
                    </a:lnTo>
                    <a:lnTo>
                      <a:pt x="1719" y="840"/>
                    </a:lnTo>
                    <a:lnTo>
                      <a:pt x="1705" y="861"/>
                    </a:lnTo>
                    <a:lnTo>
                      <a:pt x="1695" y="882"/>
                    </a:lnTo>
                    <a:lnTo>
                      <a:pt x="1686" y="905"/>
                    </a:lnTo>
                    <a:lnTo>
                      <a:pt x="1677" y="926"/>
                    </a:lnTo>
                    <a:lnTo>
                      <a:pt x="1674" y="947"/>
                    </a:lnTo>
                    <a:lnTo>
                      <a:pt x="1670" y="964"/>
                    </a:lnTo>
                    <a:lnTo>
                      <a:pt x="1672" y="978"/>
                    </a:lnTo>
                    <a:lnTo>
                      <a:pt x="1677" y="987"/>
                    </a:lnTo>
                    <a:lnTo>
                      <a:pt x="1684" y="992"/>
                    </a:lnTo>
                    <a:lnTo>
                      <a:pt x="1698" y="989"/>
                    </a:lnTo>
                    <a:lnTo>
                      <a:pt x="1714" y="980"/>
                    </a:lnTo>
                    <a:lnTo>
                      <a:pt x="1733" y="964"/>
                    </a:lnTo>
                    <a:lnTo>
                      <a:pt x="1758" y="945"/>
                    </a:lnTo>
                    <a:lnTo>
                      <a:pt x="1786" y="919"/>
                    </a:lnTo>
                    <a:lnTo>
                      <a:pt x="1819" y="889"/>
                    </a:lnTo>
                    <a:lnTo>
                      <a:pt x="1854" y="856"/>
                    </a:lnTo>
                    <a:lnTo>
                      <a:pt x="1891" y="819"/>
                    </a:lnTo>
                    <a:lnTo>
                      <a:pt x="1929" y="782"/>
                    </a:lnTo>
                    <a:lnTo>
                      <a:pt x="1968" y="744"/>
                    </a:lnTo>
                    <a:lnTo>
                      <a:pt x="2006" y="705"/>
                    </a:lnTo>
                    <a:lnTo>
                      <a:pt x="2043" y="667"/>
                    </a:lnTo>
                    <a:lnTo>
                      <a:pt x="2078" y="632"/>
                    </a:lnTo>
                    <a:lnTo>
                      <a:pt x="2109" y="599"/>
                    </a:lnTo>
                    <a:lnTo>
                      <a:pt x="2136" y="569"/>
                    </a:lnTo>
                    <a:lnTo>
                      <a:pt x="2158" y="544"/>
                    </a:lnTo>
                    <a:lnTo>
                      <a:pt x="2187" y="511"/>
                    </a:lnTo>
                    <a:lnTo>
                      <a:pt x="2216" y="485"/>
                    </a:lnTo>
                    <a:lnTo>
                      <a:pt x="2244" y="464"/>
                    </a:lnTo>
                    <a:lnTo>
                      <a:pt x="2271" y="448"/>
                    </a:lnTo>
                    <a:lnTo>
                      <a:pt x="2297" y="439"/>
                    </a:lnTo>
                    <a:lnTo>
                      <a:pt x="2320" y="439"/>
                    </a:lnTo>
                    <a:lnTo>
                      <a:pt x="2339" y="448"/>
                    </a:lnTo>
                    <a:lnTo>
                      <a:pt x="2356" y="464"/>
                    </a:lnTo>
                    <a:lnTo>
                      <a:pt x="2370" y="490"/>
                    </a:lnTo>
                    <a:lnTo>
                      <a:pt x="2372" y="508"/>
                    </a:lnTo>
                    <a:lnTo>
                      <a:pt x="2369" y="530"/>
                    </a:lnTo>
                    <a:lnTo>
                      <a:pt x="2356" y="557"/>
                    </a:lnTo>
                    <a:lnTo>
                      <a:pt x="2341" y="586"/>
                    </a:lnTo>
                    <a:lnTo>
                      <a:pt x="2318" y="620"/>
                    </a:lnTo>
                    <a:lnTo>
                      <a:pt x="2292" y="654"/>
                    </a:lnTo>
                    <a:lnTo>
                      <a:pt x="2264" y="691"/>
                    </a:lnTo>
                    <a:lnTo>
                      <a:pt x="2230" y="731"/>
                    </a:lnTo>
                    <a:lnTo>
                      <a:pt x="2195" y="770"/>
                    </a:lnTo>
                    <a:lnTo>
                      <a:pt x="2160" y="812"/>
                    </a:lnTo>
                    <a:lnTo>
                      <a:pt x="2122" y="852"/>
                    </a:lnTo>
                    <a:lnTo>
                      <a:pt x="2085" y="891"/>
                    </a:lnTo>
                    <a:lnTo>
                      <a:pt x="2048" y="931"/>
                    </a:lnTo>
                    <a:lnTo>
                      <a:pt x="2011" y="968"/>
                    </a:lnTo>
                    <a:lnTo>
                      <a:pt x="1978" y="1003"/>
                    </a:lnTo>
                    <a:lnTo>
                      <a:pt x="1947" y="1034"/>
                    </a:lnTo>
                    <a:lnTo>
                      <a:pt x="1917" y="1062"/>
                    </a:lnTo>
                    <a:lnTo>
                      <a:pt x="1892" y="1088"/>
                    </a:lnTo>
                    <a:lnTo>
                      <a:pt x="1873" y="1108"/>
                    </a:lnTo>
                    <a:lnTo>
                      <a:pt x="1845" y="1137"/>
                    </a:lnTo>
                    <a:lnTo>
                      <a:pt x="1826" y="1164"/>
                    </a:lnTo>
                    <a:lnTo>
                      <a:pt x="1812" y="1185"/>
                    </a:lnTo>
                    <a:lnTo>
                      <a:pt x="1805" y="1202"/>
                    </a:lnTo>
                    <a:lnTo>
                      <a:pt x="1803" y="1216"/>
                    </a:lnTo>
                    <a:lnTo>
                      <a:pt x="1805" y="1227"/>
                    </a:lnTo>
                    <a:lnTo>
                      <a:pt x="1810" y="1235"/>
                    </a:lnTo>
                    <a:lnTo>
                      <a:pt x="1817" y="1239"/>
                    </a:lnTo>
                    <a:lnTo>
                      <a:pt x="1826" y="1239"/>
                    </a:lnTo>
                    <a:lnTo>
                      <a:pt x="1836" y="1235"/>
                    </a:lnTo>
                    <a:lnTo>
                      <a:pt x="1847" y="1230"/>
                    </a:lnTo>
                    <a:lnTo>
                      <a:pt x="1857" y="1223"/>
                    </a:lnTo>
                    <a:lnTo>
                      <a:pt x="1871" y="1209"/>
                    </a:lnTo>
                    <a:lnTo>
                      <a:pt x="1889" y="1193"/>
                    </a:lnTo>
                    <a:lnTo>
                      <a:pt x="1908" y="1174"/>
                    </a:lnTo>
                    <a:lnTo>
                      <a:pt x="1931" y="1151"/>
                    </a:lnTo>
                    <a:lnTo>
                      <a:pt x="1957" y="1130"/>
                    </a:lnTo>
                    <a:lnTo>
                      <a:pt x="1983" y="1108"/>
                    </a:lnTo>
                    <a:lnTo>
                      <a:pt x="2011" y="1085"/>
                    </a:lnTo>
                    <a:lnTo>
                      <a:pt x="2039" y="1064"/>
                    </a:lnTo>
                    <a:lnTo>
                      <a:pt x="2066" y="1046"/>
                    </a:lnTo>
                    <a:lnTo>
                      <a:pt x="2094" y="1032"/>
                    </a:lnTo>
                    <a:lnTo>
                      <a:pt x="2120" y="1024"/>
                    </a:lnTo>
                    <a:lnTo>
                      <a:pt x="2143" y="1020"/>
                    </a:lnTo>
                    <a:lnTo>
                      <a:pt x="2165" y="1022"/>
                    </a:lnTo>
                    <a:lnTo>
                      <a:pt x="2185" y="1031"/>
                    </a:lnTo>
                    <a:lnTo>
                      <a:pt x="2199" y="1050"/>
                    </a:lnTo>
                    <a:lnTo>
                      <a:pt x="2208" y="1073"/>
                    </a:lnTo>
                    <a:lnTo>
                      <a:pt x="2209" y="1097"/>
                    </a:lnTo>
                    <a:lnTo>
                      <a:pt x="2202" y="1125"/>
                    </a:lnTo>
                    <a:lnTo>
                      <a:pt x="2190" y="1153"/>
                    </a:lnTo>
                    <a:lnTo>
                      <a:pt x="2173" y="1183"/>
                    </a:lnTo>
                    <a:lnTo>
                      <a:pt x="2150" y="1213"/>
                    </a:lnTo>
                    <a:lnTo>
                      <a:pt x="2125" y="1242"/>
                    </a:lnTo>
                    <a:lnTo>
                      <a:pt x="2097" y="1272"/>
                    </a:lnTo>
                    <a:lnTo>
                      <a:pt x="2069" y="1302"/>
                    </a:lnTo>
                    <a:lnTo>
                      <a:pt x="2041" y="1328"/>
                    </a:lnTo>
                    <a:lnTo>
                      <a:pt x="2013" y="1354"/>
                    </a:lnTo>
                    <a:lnTo>
                      <a:pt x="1987" y="1377"/>
                    </a:lnTo>
                    <a:lnTo>
                      <a:pt x="1964" y="1396"/>
                    </a:lnTo>
                    <a:lnTo>
                      <a:pt x="1943" y="1412"/>
                    </a:lnTo>
                    <a:lnTo>
                      <a:pt x="1927" y="1424"/>
                    </a:lnTo>
                    <a:lnTo>
                      <a:pt x="1917" y="1433"/>
                    </a:lnTo>
                    <a:lnTo>
                      <a:pt x="1913" y="1435"/>
                    </a:lnTo>
                    <a:lnTo>
                      <a:pt x="1814" y="1522"/>
                    </a:lnTo>
                    <a:lnTo>
                      <a:pt x="1712" y="1603"/>
                    </a:lnTo>
                    <a:lnTo>
                      <a:pt x="1609" y="1676"/>
                    </a:lnTo>
                    <a:lnTo>
                      <a:pt x="1507" y="1744"/>
                    </a:lnTo>
                    <a:lnTo>
                      <a:pt x="1411" y="1809"/>
                    </a:lnTo>
                    <a:lnTo>
                      <a:pt x="1318" y="1872"/>
                    </a:lnTo>
                    <a:lnTo>
                      <a:pt x="1236" y="1931"/>
                    </a:lnTo>
                    <a:lnTo>
                      <a:pt x="1206" y="1958"/>
                    </a:lnTo>
                    <a:lnTo>
                      <a:pt x="1175" y="1994"/>
                    </a:lnTo>
                    <a:lnTo>
                      <a:pt x="1143" y="2040"/>
                    </a:lnTo>
                    <a:lnTo>
                      <a:pt x="1110" y="2094"/>
                    </a:lnTo>
                    <a:lnTo>
                      <a:pt x="1077" y="2152"/>
                    </a:lnTo>
                    <a:lnTo>
                      <a:pt x="1043" y="2217"/>
                    </a:lnTo>
                    <a:lnTo>
                      <a:pt x="1008" y="2283"/>
                    </a:lnTo>
                    <a:lnTo>
                      <a:pt x="973" y="2353"/>
                    </a:lnTo>
                    <a:lnTo>
                      <a:pt x="938" y="2425"/>
                    </a:lnTo>
                    <a:lnTo>
                      <a:pt x="903" y="2497"/>
                    </a:lnTo>
                    <a:lnTo>
                      <a:pt x="868" y="2566"/>
                    </a:lnTo>
                    <a:lnTo>
                      <a:pt x="833" y="2635"/>
                    </a:lnTo>
                    <a:lnTo>
                      <a:pt x="798" y="2699"/>
                    </a:lnTo>
                    <a:lnTo>
                      <a:pt x="763" y="2761"/>
                    </a:lnTo>
                    <a:lnTo>
                      <a:pt x="728" y="2815"/>
                    </a:lnTo>
                    <a:lnTo>
                      <a:pt x="695" y="2860"/>
                    </a:lnTo>
                    <a:lnTo>
                      <a:pt x="662" y="2901"/>
                    </a:lnTo>
                    <a:lnTo>
                      <a:pt x="628" y="2929"/>
                    </a:lnTo>
                    <a:lnTo>
                      <a:pt x="597" y="2948"/>
                    </a:lnTo>
                    <a:lnTo>
                      <a:pt x="546" y="2964"/>
                    </a:lnTo>
                    <a:lnTo>
                      <a:pt x="497" y="2972"/>
                    </a:lnTo>
                    <a:lnTo>
                      <a:pt x="448" y="2976"/>
                    </a:lnTo>
                    <a:lnTo>
                      <a:pt x="401" y="2974"/>
                    </a:lnTo>
                    <a:lnTo>
                      <a:pt x="357" y="2967"/>
                    </a:lnTo>
                    <a:lnTo>
                      <a:pt x="317" y="2958"/>
                    </a:lnTo>
                    <a:lnTo>
                      <a:pt x="280" y="2946"/>
                    </a:lnTo>
                    <a:lnTo>
                      <a:pt x="249" y="2936"/>
                    </a:lnTo>
                    <a:lnTo>
                      <a:pt x="222" y="2923"/>
                    </a:lnTo>
                    <a:lnTo>
                      <a:pt x="203" y="2915"/>
                    </a:lnTo>
                    <a:lnTo>
                      <a:pt x="191" y="2909"/>
                    </a:lnTo>
                    <a:lnTo>
                      <a:pt x="187" y="2906"/>
                    </a:lnTo>
                    <a:lnTo>
                      <a:pt x="138" y="2876"/>
                    </a:lnTo>
                    <a:lnTo>
                      <a:pt x="98" y="2843"/>
                    </a:lnTo>
                    <a:lnTo>
                      <a:pt x="67" y="2808"/>
                    </a:lnTo>
                    <a:lnTo>
                      <a:pt x="42" y="2773"/>
                    </a:lnTo>
                    <a:lnTo>
                      <a:pt x="25" y="2740"/>
                    </a:lnTo>
                    <a:lnTo>
                      <a:pt x="12" y="2705"/>
                    </a:lnTo>
                    <a:lnTo>
                      <a:pt x="5" y="2673"/>
                    </a:lnTo>
                    <a:lnTo>
                      <a:pt x="2" y="2645"/>
                    </a:lnTo>
                    <a:lnTo>
                      <a:pt x="0" y="2619"/>
                    </a:lnTo>
                    <a:lnTo>
                      <a:pt x="0" y="2619"/>
                    </a:lnTo>
                    <a:lnTo>
                      <a:pt x="0" y="2598"/>
                    </a:lnTo>
                    <a:lnTo>
                      <a:pt x="2" y="2582"/>
                    </a:lnTo>
                    <a:lnTo>
                      <a:pt x="4" y="2572"/>
                    </a:lnTo>
                    <a:lnTo>
                      <a:pt x="5" y="2568"/>
                    </a:lnTo>
                    <a:lnTo>
                      <a:pt x="14" y="2549"/>
                    </a:lnTo>
                    <a:lnTo>
                      <a:pt x="23" y="2533"/>
                    </a:lnTo>
                    <a:lnTo>
                      <a:pt x="33" y="2519"/>
                    </a:lnTo>
                    <a:lnTo>
                      <a:pt x="42" y="2509"/>
                    </a:lnTo>
                    <a:lnTo>
                      <a:pt x="53" y="2498"/>
                    </a:lnTo>
                    <a:lnTo>
                      <a:pt x="65" y="2488"/>
                    </a:lnTo>
                    <a:lnTo>
                      <a:pt x="79" y="2476"/>
                    </a:lnTo>
                    <a:lnTo>
                      <a:pt x="95" y="2465"/>
                    </a:lnTo>
                    <a:lnTo>
                      <a:pt x="110" y="2449"/>
                    </a:lnTo>
                    <a:lnTo>
                      <a:pt x="131" y="2434"/>
                    </a:lnTo>
                    <a:lnTo>
                      <a:pt x="152" y="2413"/>
                    </a:lnTo>
                    <a:lnTo>
                      <a:pt x="179" y="2388"/>
                    </a:lnTo>
                    <a:lnTo>
                      <a:pt x="207" y="2358"/>
                    </a:lnTo>
                    <a:lnTo>
                      <a:pt x="238" y="2322"/>
                    </a:lnTo>
                    <a:lnTo>
                      <a:pt x="273" y="2280"/>
                    </a:lnTo>
                    <a:lnTo>
                      <a:pt x="313" y="2229"/>
                    </a:lnTo>
                    <a:lnTo>
                      <a:pt x="368" y="2157"/>
                    </a:lnTo>
                    <a:lnTo>
                      <a:pt x="418" y="2084"/>
                    </a:lnTo>
                    <a:lnTo>
                      <a:pt x="467" y="2012"/>
                    </a:lnTo>
                    <a:lnTo>
                      <a:pt x="515" y="1940"/>
                    </a:lnTo>
                    <a:lnTo>
                      <a:pt x="558" y="1869"/>
                    </a:lnTo>
                    <a:lnTo>
                      <a:pt x="597" y="1802"/>
                    </a:lnTo>
                    <a:lnTo>
                      <a:pt x="634" y="1737"/>
                    </a:lnTo>
                    <a:lnTo>
                      <a:pt x="667" y="1676"/>
                    </a:lnTo>
                    <a:lnTo>
                      <a:pt x="695" y="1620"/>
                    </a:lnTo>
                    <a:lnTo>
                      <a:pt x="721" y="1569"/>
                    </a:lnTo>
                    <a:lnTo>
                      <a:pt x="742" y="1526"/>
                    </a:lnTo>
                    <a:lnTo>
                      <a:pt x="758" y="1489"/>
                    </a:lnTo>
                    <a:lnTo>
                      <a:pt x="777" y="1435"/>
                    </a:lnTo>
                    <a:lnTo>
                      <a:pt x="795" y="1373"/>
                    </a:lnTo>
                    <a:lnTo>
                      <a:pt x="812" y="1307"/>
                    </a:lnTo>
                    <a:lnTo>
                      <a:pt x="828" y="1239"/>
                    </a:lnTo>
                    <a:lnTo>
                      <a:pt x="847" y="1167"/>
                    </a:lnTo>
                    <a:lnTo>
                      <a:pt x="868" y="1097"/>
                    </a:lnTo>
                    <a:lnTo>
                      <a:pt x="895" y="1031"/>
                    </a:lnTo>
                    <a:lnTo>
                      <a:pt x="928" y="966"/>
                    </a:lnTo>
                    <a:lnTo>
                      <a:pt x="961" y="903"/>
                    </a:lnTo>
                    <a:lnTo>
                      <a:pt x="993" y="838"/>
                    </a:lnTo>
                    <a:lnTo>
                      <a:pt x="1021" y="772"/>
                    </a:lnTo>
                    <a:lnTo>
                      <a:pt x="1049" y="705"/>
                    </a:lnTo>
                    <a:lnTo>
                      <a:pt x="1078" y="633"/>
                    </a:lnTo>
                    <a:lnTo>
                      <a:pt x="1110" y="562"/>
                    </a:lnTo>
                    <a:lnTo>
                      <a:pt x="1147" y="485"/>
                    </a:lnTo>
                    <a:lnTo>
                      <a:pt x="1187" y="403"/>
                    </a:lnTo>
                    <a:lnTo>
                      <a:pt x="1215" y="354"/>
                    </a:lnTo>
                    <a:lnTo>
                      <a:pt x="1241" y="313"/>
                    </a:lnTo>
                    <a:lnTo>
                      <a:pt x="1266" y="284"/>
                    </a:lnTo>
                    <a:lnTo>
                      <a:pt x="1288" y="263"/>
                    </a:lnTo>
                    <a:lnTo>
                      <a:pt x="1309" y="249"/>
                    </a:lnTo>
                    <a:lnTo>
                      <a:pt x="1327" y="242"/>
                    </a:lnTo>
                    <a:lnTo>
                      <a:pt x="1343" y="240"/>
                    </a:lnTo>
                    <a:lnTo>
                      <a:pt x="1357" y="245"/>
                    </a:lnTo>
                    <a:lnTo>
                      <a:pt x="1367" y="254"/>
                    </a:lnTo>
                    <a:lnTo>
                      <a:pt x="1374" y="264"/>
                    </a:lnTo>
                    <a:lnTo>
                      <a:pt x="1379" y="278"/>
                    </a:lnTo>
                    <a:lnTo>
                      <a:pt x="1379" y="294"/>
                    </a:lnTo>
                    <a:lnTo>
                      <a:pt x="1376" y="315"/>
                    </a:lnTo>
                    <a:lnTo>
                      <a:pt x="1369" y="341"/>
                    </a:lnTo>
                    <a:lnTo>
                      <a:pt x="1357" y="369"/>
                    </a:lnTo>
                    <a:lnTo>
                      <a:pt x="1341" y="403"/>
                    </a:lnTo>
                    <a:lnTo>
                      <a:pt x="1325" y="438"/>
                    </a:lnTo>
                    <a:lnTo>
                      <a:pt x="1306" y="474"/>
                    </a:lnTo>
                    <a:lnTo>
                      <a:pt x="1290" y="513"/>
                    </a:lnTo>
                    <a:lnTo>
                      <a:pt x="1273" y="550"/>
                    </a:lnTo>
                    <a:lnTo>
                      <a:pt x="1259" y="586"/>
                    </a:lnTo>
                    <a:lnTo>
                      <a:pt x="1248" y="621"/>
                    </a:lnTo>
                    <a:lnTo>
                      <a:pt x="1243" y="654"/>
                    </a:lnTo>
                    <a:lnTo>
                      <a:pt x="1241" y="675"/>
                    </a:lnTo>
                    <a:lnTo>
                      <a:pt x="1243" y="688"/>
                    </a:lnTo>
                    <a:lnTo>
                      <a:pt x="1246" y="693"/>
                    </a:lnTo>
                    <a:lnTo>
                      <a:pt x="1253" y="691"/>
                    </a:lnTo>
                    <a:lnTo>
                      <a:pt x="1262" y="682"/>
                    </a:lnTo>
                    <a:lnTo>
                      <a:pt x="1273" y="668"/>
                    </a:lnTo>
                    <a:lnTo>
                      <a:pt x="1285" y="649"/>
                    </a:lnTo>
                    <a:lnTo>
                      <a:pt x="1297" y="628"/>
                    </a:lnTo>
                    <a:lnTo>
                      <a:pt x="1313" y="602"/>
                    </a:lnTo>
                    <a:lnTo>
                      <a:pt x="1327" y="576"/>
                    </a:lnTo>
                    <a:lnTo>
                      <a:pt x="1343" y="546"/>
                    </a:lnTo>
                    <a:lnTo>
                      <a:pt x="1358" y="518"/>
                    </a:lnTo>
                    <a:lnTo>
                      <a:pt x="1374" y="488"/>
                    </a:lnTo>
                    <a:lnTo>
                      <a:pt x="1388" y="460"/>
                    </a:lnTo>
                    <a:lnTo>
                      <a:pt x="1407" y="427"/>
                    </a:lnTo>
                    <a:lnTo>
                      <a:pt x="1427" y="390"/>
                    </a:lnTo>
                    <a:lnTo>
                      <a:pt x="1450" y="348"/>
                    </a:lnTo>
                    <a:lnTo>
                      <a:pt x="1474" y="305"/>
                    </a:lnTo>
                    <a:lnTo>
                      <a:pt x="1500" y="259"/>
                    </a:lnTo>
                    <a:lnTo>
                      <a:pt x="1527" y="215"/>
                    </a:lnTo>
                    <a:lnTo>
                      <a:pt x="1553" y="172"/>
                    </a:lnTo>
                    <a:lnTo>
                      <a:pt x="1581" y="130"/>
                    </a:lnTo>
                    <a:lnTo>
                      <a:pt x="1609" y="93"/>
                    </a:lnTo>
                    <a:lnTo>
                      <a:pt x="1635" y="60"/>
                    </a:lnTo>
                    <a:lnTo>
                      <a:pt x="1661" y="33"/>
                    </a:lnTo>
                    <a:lnTo>
                      <a:pt x="1688" y="14"/>
                    </a:lnTo>
                    <a:lnTo>
                      <a:pt x="1710" y="2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3194050" y="1611313"/>
                <a:ext cx="1765301" cy="1919287"/>
                <a:chOff x="3194050" y="1611313"/>
                <a:chExt cx="1765301" cy="1919287"/>
              </a:xfrm>
            </p:grpSpPr>
            <p:sp>
              <p:nvSpPr>
                <p:cNvPr id="195" name="Freeform 119"/>
                <p:cNvSpPr/>
                <p:nvPr/>
              </p:nvSpPr>
              <p:spPr bwMode="auto">
                <a:xfrm>
                  <a:off x="4503738" y="3241675"/>
                  <a:ext cx="203200" cy="288925"/>
                </a:xfrm>
                <a:custGeom>
                  <a:avLst/>
                  <a:gdLst>
                    <a:gd name="T0" fmla="*/ 89 w 128"/>
                    <a:gd name="T1" fmla="*/ 0 h 182"/>
                    <a:gd name="T2" fmla="*/ 102 w 128"/>
                    <a:gd name="T3" fmla="*/ 5 h 182"/>
                    <a:gd name="T4" fmla="*/ 117 w 128"/>
                    <a:gd name="T5" fmla="*/ 23 h 182"/>
                    <a:gd name="T6" fmla="*/ 124 w 128"/>
                    <a:gd name="T7" fmla="*/ 40 h 182"/>
                    <a:gd name="T8" fmla="*/ 128 w 128"/>
                    <a:gd name="T9" fmla="*/ 58 h 182"/>
                    <a:gd name="T10" fmla="*/ 126 w 128"/>
                    <a:gd name="T11" fmla="*/ 75 h 182"/>
                    <a:gd name="T12" fmla="*/ 121 w 128"/>
                    <a:gd name="T13" fmla="*/ 91 h 182"/>
                    <a:gd name="T14" fmla="*/ 105 w 128"/>
                    <a:gd name="T15" fmla="*/ 126 h 182"/>
                    <a:gd name="T16" fmla="*/ 86 w 128"/>
                    <a:gd name="T17" fmla="*/ 156 h 182"/>
                    <a:gd name="T18" fmla="*/ 80 w 128"/>
                    <a:gd name="T19" fmla="*/ 164 h 182"/>
                    <a:gd name="T20" fmla="*/ 75 w 128"/>
                    <a:gd name="T21" fmla="*/ 170 h 182"/>
                    <a:gd name="T22" fmla="*/ 72 w 128"/>
                    <a:gd name="T23" fmla="*/ 175 h 182"/>
                    <a:gd name="T24" fmla="*/ 68 w 128"/>
                    <a:gd name="T25" fmla="*/ 178 h 182"/>
                    <a:gd name="T26" fmla="*/ 66 w 128"/>
                    <a:gd name="T27" fmla="*/ 182 h 182"/>
                    <a:gd name="T28" fmla="*/ 66 w 128"/>
                    <a:gd name="T29" fmla="*/ 182 h 182"/>
                    <a:gd name="T30" fmla="*/ 63 w 128"/>
                    <a:gd name="T31" fmla="*/ 180 h 182"/>
                    <a:gd name="T32" fmla="*/ 54 w 128"/>
                    <a:gd name="T33" fmla="*/ 173 h 182"/>
                    <a:gd name="T34" fmla="*/ 42 w 128"/>
                    <a:gd name="T35" fmla="*/ 164 h 182"/>
                    <a:gd name="T36" fmla="*/ 28 w 128"/>
                    <a:gd name="T37" fmla="*/ 152 h 182"/>
                    <a:gd name="T38" fmla="*/ 16 w 128"/>
                    <a:gd name="T39" fmla="*/ 136 h 182"/>
                    <a:gd name="T40" fmla="*/ 5 w 128"/>
                    <a:gd name="T41" fmla="*/ 119 h 182"/>
                    <a:gd name="T42" fmla="*/ 3 w 128"/>
                    <a:gd name="T43" fmla="*/ 117 h 182"/>
                    <a:gd name="T44" fmla="*/ 0 w 128"/>
                    <a:gd name="T45" fmla="*/ 108 h 182"/>
                    <a:gd name="T46" fmla="*/ 0 w 128"/>
                    <a:gd name="T47" fmla="*/ 98 h 182"/>
                    <a:gd name="T48" fmla="*/ 5 w 128"/>
                    <a:gd name="T49" fmla="*/ 84 h 182"/>
                    <a:gd name="T50" fmla="*/ 10 w 128"/>
                    <a:gd name="T51" fmla="*/ 73 h 182"/>
                    <a:gd name="T52" fmla="*/ 21 w 128"/>
                    <a:gd name="T53" fmla="*/ 59 h 182"/>
                    <a:gd name="T54" fmla="*/ 31 w 128"/>
                    <a:gd name="T55" fmla="*/ 44 h 182"/>
                    <a:gd name="T56" fmla="*/ 45 w 128"/>
                    <a:gd name="T57" fmla="*/ 28 h 182"/>
                    <a:gd name="T58" fmla="*/ 59 w 128"/>
                    <a:gd name="T59" fmla="*/ 14 h 182"/>
                    <a:gd name="T60" fmla="*/ 75 w 128"/>
                    <a:gd name="T61" fmla="*/ 3 h 182"/>
                    <a:gd name="T62" fmla="*/ 89 w 128"/>
                    <a:gd name="T63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8" h="182">
                      <a:moveTo>
                        <a:pt x="89" y="0"/>
                      </a:moveTo>
                      <a:lnTo>
                        <a:pt x="102" y="5"/>
                      </a:lnTo>
                      <a:lnTo>
                        <a:pt x="117" y="23"/>
                      </a:lnTo>
                      <a:lnTo>
                        <a:pt x="124" y="40"/>
                      </a:lnTo>
                      <a:lnTo>
                        <a:pt x="128" y="58"/>
                      </a:lnTo>
                      <a:lnTo>
                        <a:pt x="126" y="75"/>
                      </a:lnTo>
                      <a:lnTo>
                        <a:pt x="121" y="91"/>
                      </a:lnTo>
                      <a:lnTo>
                        <a:pt x="105" y="126"/>
                      </a:lnTo>
                      <a:lnTo>
                        <a:pt x="86" y="156"/>
                      </a:lnTo>
                      <a:lnTo>
                        <a:pt x="80" y="164"/>
                      </a:lnTo>
                      <a:lnTo>
                        <a:pt x="75" y="170"/>
                      </a:lnTo>
                      <a:lnTo>
                        <a:pt x="72" y="175"/>
                      </a:lnTo>
                      <a:lnTo>
                        <a:pt x="68" y="178"/>
                      </a:lnTo>
                      <a:lnTo>
                        <a:pt x="66" y="182"/>
                      </a:lnTo>
                      <a:lnTo>
                        <a:pt x="66" y="182"/>
                      </a:lnTo>
                      <a:lnTo>
                        <a:pt x="63" y="180"/>
                      </a:lnTo>
                      <a:lnTo>
                        <a:pt x="54" y="173"/>
                      </a:lnTo>
                      <a:lnTo>
                        <a:pt x="42" y="164"/>
                      </a:lnTo>
                      <a:lnTo>
                        <a:pt x="28" y="152"/>
                      </a:lnTo>
                      <a:lnTo>
                        <a:pt x="16" y="136"/>
                      </a:lnTo>
                      <a:lnTo>
                        <a:pt x="5" y="119"/>
                      </a:lnTo>
                      <a:lnTo>
                        <a:pt x="3" y="117"/>
                      </a:lnTo>
                      <a:lnTo>
                        <a:pt x="0" y="108"/>
                      </a:lnTo>
                      <a:lnTo>
                        <a:pt x="0" y="98"/>
                      </a:lnTo>
                      <a:lnTo>
                        <a:pt x="5" y="84"/>
                      </a:lnTo>
                      <a:lnTo>
                        <a:pt x="10" y="73"/>
                      </a:lnTo>
                      <a:lnTo>
                        <a:pt x="21" y="59"/>
                      </a:lnTo>
                      <a:lnTo>
                        <a:pt x="31" y="44"/>
                      </a:lnTo>
                      <a:lnTo>
                        <a:pt x="45" y="28"/>
                      </a:lnTo>
                      <a:lnTo>
                        <a:pt x="59" y="14"/>
                      </a:lnTo>
                      <a:lnTo>
                        <a:pt x="75" y="3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6" name="Freeform 120"/>
                <p:cNvSpPr/>
                <p:nvPr/>
              </p:nvSpPr>
              <p:spPr bwMode="auto">
                <a:xfrm>
                  <a:off x="4706938" y="2305050"/>
                  <a:ext cx="252413" cy="228600"/>
                </a:xfrm>
                <a:custGeom>
                  <a:avLst/>
                  <a:gdLst>
                    <a:gd name="T0" fmla="*/ 91 w 159"/>
                    <a:gd name="T1" fmla="*/ 0 h 144"/>
                    <a:gd name="T2" fmla="*/ 114 w 159"/>
                    <a:gd name="T3" fmla="*/ 2 h 144"/>
                    <a:gd name="T4" fmla="*/ 131 w 159"/>
                    <a:gd name="T5" fmla="*/ 11 h 144"/>
                    <a:gd name="T6" fmla="*/ 145 w 159"/>
                    <a:gd name="T7" fmla="*/ 23 h 144"/>
                    <a:gd name="T8" fmla="*/ 154 w 159"/>
                    <a:gd name="T9" fmla="*/ 41 h 144"/>
                    <a:gd name="T10" fmla="*/ 159 w 159"/>
                    <a:gd name="T11" fmla="*/ 56 h 144"/>
                    <a:gd name="T12" fmla="*/ 157 w 159"/>
                    <a:gd name="T13" fmla="*/ 70 h 144"/>
                    <a:gd name="T14" fmla="*/ 149 w 159"/>
                    <a:gd name="T15" fmla="*/ 86 h 144"/>
                    <a:gd name="T16" fmla="*/ 135 w 159"/>
                    <a:gd name="T17" fmla="*/ 104 h 144"/>
                    <a:gd name="T18" fmla="*/ 121 w 159"/>
                    <a:gd name="T19" fmla="*/ 118 h 144"/>
                    <a:gd name="T20" fmla="*/ 107 w 159"/>
                    <a:gd name="T21" fmla="*/ 132 h 144"/>
                    <a:gd name="T22" fmla="*/ 94 w 159"/>
                    <a:gd name="T23" fmla="*/ 140 h 144"/>
                    <a:gd name="T24" fmla="*/ 87 w 159"/>
                    <a:gd name="T25" fmla="*/ 144 h 144"/>
                    <a:gd name="T26" fmla="*/ 75 w 159"/>
                    <a:gd name="T27" fmla="*/ 144 h 144"/>
                    <a:gd name="T28" fmla="*/ 61 w 159"/>
                    <a:gd name="T29" fmla="*/ 142 h 144"/>
                    <a:gd name="T30" fmla="*/ 44 w 159"/>
                    <a:gd name="T31" fmla="*/ 139 h 144"/>
                    <a:gd name="T32" fmla="*/ 30 w 159"/>
                    <a:gd name="T33" fmla="*/ 132 h 144"/>
                    <a:gd name="T34" fmla="*/ 16 w 159"/>
                    <a:gd name="T35" fmla="*/ 121 h 144"/>
                    <a:gd name="T36" fmla="*/ 5 w 159"/>
                    <a:gd name="T37" fmla="*/ 107 h 144"/>
                    <a:gd name="T38" fmla="*/ 0 w 159"/>
                    <a:gd name="T39" fmla="*/ 90 h 144"/>
                    <a:gd name="T40" fmla="*/ 0 w 159"/>
                    <a:gd name="T41" fmla="*/ 69 h 144"/>
                    <a:gd name="T42" fmla="*/ 3 w 159"/>
                    <a:gd name="T43" fmla="*/ 65 h 144"/>
                    <a:gd name="T44" fmla="*/ 10 w 159"/>
                    <a:gd name="T45" fmla="*/ 55 h 144"/>
                    <a:gd name="T46" fmla="*/ 23 w 159"/>
                    <a:gd name="T47" fmla="*/ 42 h 144"/>
                    <a:gd name="T48" fmla="*/ 37 w 159"/>
                    <a:gd name="T49" fmla="*/ 28 h 144"/>
                    <a:gd name="T50" fmla="*/ 54 w 159"/>
                    <a:gd name="T51" fmla="*/ 16 h 144"/>
                    <a:gd name="T52" fmla="*/ 72 w 159"/>
                    <a:gd name="T53" fmla="*/ 6 h 144"/>
                    <a:gd name="T54" fmla="*/ 91 w 159"/>
                    <a:gd name="T5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4">
                      <a:moveTo>
                        <a:pt x="91" y="0"/>
                      </a:moveTo>
                      <a:lnTo>
                        <a:pt x="114" y="2"/>
                      </a:lnTo>
                      <a:lnTo>
                        <a:pt x="131" y="11"/>
                      </a:lnTo>
                      <a:lnTo>
                        <a:pt x="145" y="23"/>
                      </a:lnTo>
                      <a:lnTo>
                        <a:pt x="154" y="41"/>
                      </a:lnTo>
                      <a:lnTo>
                        <a:pt x="159" y="56"/>
                      </a:lnTo>
                      <a:lnTo>
                        <a:pt x="157" y="70"/>
                      </a:lnTo>
                      <a:lnTo>
                        <a:pt x="149" y="86"/>
                      </a:lnTo>
                      <a:lnTo>
                        <a:pt x="135" y="104"/>
                      </a:lnTo>
                      <a:lnTo>
                        <a:pt x="121" y="118"/>
                      </a:lnTo>
                      <a:lnTo>
                        <a:pt x="107" y="132"/>
                      </a:lnTo>
                      <a:lnTo>
                        <a:pt x="94" y="140"/>
                      </a:lnTo>
                      <a:lnTo>
                        <a:pt x="87" y="144"/>
                      </a:lnTo>
                      <a:lnTo>
                        <a:pt x="75" y="144"/>
                      </a:lnTo>
                      <a:lnTo>
                        <a:pt x="61" y="142"/>
                      </a:lnTo>
                      <a:lnTo>
                        <a:pt x="44" y="139"/>
                      </a:lnTo>
                      <a:lnTo>
                        <a:pt x="30" y="132"/>
                      </a:lnTo>
                      <a:lnTo>
                        <a:pt x="16" y="121"/>
                      </a:lnTo>
                      <a:lnTo>
                        <a:pt x="5" y="107"/>
                      </a:lnTo>
                      <a:lnTo>
                        <a:pt x="0" y="90"/>
                      </a:lnTo>
                      <a:lnTo>
                        <a:pt x="0" y="69"/>
                      </a:lnTo>
                      <a:lnTo>
                        <a:pt x="3" y="65"/>
                      </a:lnTo>
                      <a:lnTo>
                        <a:pt x="10" y="55"/>
                      </a:lnTo>
                      <a:lnTo>
                        <a:pt x="23" y="42"/>
                      </a:lnTo>
                      <a:lnTo>
                        <a:pt x="37" y="28"/>
                      </a:lnTo>
                      <a:lnTo>
                        <a:pt x="54" y="16"/>
                      </a:lnTo>
                      <a:lnTo>
                        <a:pt x="72" y="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7" name="Freeform 121"/>
                <p:cNvSpPr/>
                <p:nvPr/>
              </p:nvSpPr>
              <p:spPr bwMode="auto">
                <a:xfrm>
                  <a:off x="4244975" y="1697038"/>
                  <a:ext cx="252413" cy="225425"/>
                </a:xfrm>
                <a:custGeom>
                  <a:avLst/>
                  <a:gdLst>
                    <a:gd name="T0" fmla="*/ 107 w 159"/>
                    <a:gd name="T1" fmla="*/ 0 h 142"/>
                    <a:gd name="T2" fmla="*/ 128 w 159"/>
                    <a:gd name="T3" fmla="*/ 4 h 142"/>
                    <a:gd name="T4" fmla="*/ 145 w 159"/>
                    <a:gd name="T5" fmla="*/ 14 h 142"/>
                    <a:gd name="T6" fmla="*/ 156 w 159"/>
                    <a:gd name="T7" fmla="*/ 28 h 142"/>
                    <a:gd name="T8" fmla="*/ 159 w 159"/>
                    <a:gd name="T9" fmla="*/ 46 h 142"/>
                    <a:gd name="T10" fmla="*/ 154 w 159"/>
                    <a:gd name="T11" fmla="*/ 65 h 142"/>
                    <a:gd name="T12" fmla="*/ 142 w 159"/>
                    <a:gd name="T13" fmla="*/ 84 h 142"/>
                    <a:gd name="T14" fmla="*/ 128 w 159"/>
                    <a:gd name="T15" fmla="*/ 102 h 142"/>
                    <a:gd name="T16" fmla="*/ 114 w 159"/>
                    <a:gd name="T17" fmla="*/ 117 h 142"/>
                    <a:gd name="T18" fmla="*/ 102 w 159"/>
                    <a:gd name="T19" fmla="*/ 130 h 142"/>
                    <a:gd name="T20" fmla="*/ 93 w 159"/>
                    <a:gd name="T21" fmla="*/ 137 h 142"/>
                    <a:gd name="T22" fmla="*/ 79 w 159"/>
                    <a:gd name="T23" fmla="*/ 140 h 142"/>
                    <a:gd name="T24" fmla="*/ 63 w 159"/>
                    <a:gd name="T25" fmla="*/ 142 h 142"/>
                    <a:gd name="T26" fmla="*/ 46 w 159"/>
                    <a:gd name="T27" fmla="*/ 142 h 142"/>
                    <a:gd name="T28" fmla="*/ 30 w 159"/>
                    <a:gd name="T29" fmla="*/ 138 h 142"/>
                    <a:gd name="T30" fmla="*/ 16 w 159"/>
                    <a:gd name="T31" fmla="*/ 131 h 142"/>
                    <a:gd name="T32" fmla="*/ 5 w 159"/>
                    <a:gd name="T33" fmla="*/ 121 h 142"/>
                    <a:gd name="T34" fmla="*/ 0 w 159"/>
                    <a:gd name="T35" fmla="*/ 107 h 142"/>
                    <a:gd name="T36" fmla="*/ 0 w 159"/>
                    <a:gd name="T37" fmla="*/ 91 h 142"/>
                    <a:gd name="T38" fmla="*/ 9 w 159"/>
                    <a:gd name="T39" fmla="*/ 70 h 142"/>
                    <a:gd name="T40" fmla="*/ 11 w 159"/>
                    <a:gd name="T41" fmla="*/ 67 h 142"/>
                    <a:gd name="T42" fmla="*/ 16 w 159"/>
                    <a:gd name="T43" fmla="*/ 56 h 142"/>
                    <a:gd name="T44" fmla="*/ 26 w 159"/>
                    <a:gd name="T45" fmla="*/ 44 h 142"/>
                    <a:gd name="T46" fmla="*/ 39 w 159"/>
                    <a:gd name="T47" fmla="*/ 30 h 142"/>
                    <a:gd name="T48" fmla="*/ 53 w 159"/>
                    <a:gd name="T49" fmla="*/ 18 h 142"/>
                    <a:gd name="T50" fmla="*/ 67 w 159"/>
                    <a:gd name="T51" fmla="*/ 7 h 142"/>
                    <a:gd name="T52" fmla="*/ 82 w 159"/>
                    <a:gd name="T53" fmla="*/ 0 h 142"/>
                    <a:gd name="T54" fmla="*/ 107 w 159"/>
                    <a:gd name="T55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2">
                      <a:moveTo>
                        <a:pt x="107" y="0"/>
                      </a:moveTo>
                      <a:lnTo>
                        <a:pt x="128" y="4"/>
                      </a:lnTo>
                      <a:lnTo>
                        <a:pt x="145" y="14"/>
                      </a:lnTo>
                      <a:lnTo>
                        <a:pt x="156" y="28"/>
                      </a:lnTo>
                      <a:lnTo>
                        <a:pt x="159" y="46"/>
                      </a:lnTo>
                      <a:lnTo>
                        <a:pt x="154" y="65"/>
                      </a:lnTo>
                      <a:lnTo>
                        <a:pt x="142" y="84"/>
                      </a:lnTo>
                      <a:lnTo>
                        <a:pt x="128" y="102"/>
                      </a:lnTo>
                      <a:lnTo>
                        <a:pt x="114" y="117"/>
                      </a:lnTo>
                      <a:lnTo>
                        <a:pt x="102" y="130"/>
                      </a:lnTo>
                      <a:lnTo>
                        <a:pt x="93" y="137"/>
                      </a:lnTo>
                      <a:lnTo>
                        <a:pt x="79" y="140"/>
                      </a:lnTo>
                      <a:lnTo>
                        <a:pt x="63" y="142"/>
                      </a:lnTo>
                      <a:lnTo>
                        <a:pt x="46" y="142"/>
                      </a:lnTo>
                      <a:lnTo>
                        <a:pt x="30" y="138"/>
                      </a:lnTo>
                      <a:lnTo>
                        <a:pt x="16" y="131"/>
                      </a:lnTo>
                      <a:lnTo>
                        <a:pt x="5" y="121"/>
                      </a:lnTo>
                      <a:lnTo>
                        <a:pt x="0" y="107"/>
                      </a:lnTo>
                      <a:lnTo>
                        <a:pt x="0" y="91"/>
                      </a:lnTo>
                      <a:lnTo>
                        <a:pt x="9" y="70"/>
                      </a:lnTo>
                      <a:lnTo>
                        <a:pt x="11" y="67"/>
                      </a:lnTo>
                      <a:lnTo>
                        <a:pt x="16" y="56"/>
                      </a:lnTo>
                      <a:lnTo>
                        <a:pt x="26" y="44"/>
                      </a:lnTo>
                      <a:lnTo>
                        <a:pt x="39" y="30"/>
                      </a:lnTo>
                      <a:lnTo>
                        <a:pt x="53" y="18"/>
                      </a:lnTo>
                      <a:lnTo>
                        <a:pt x="67" y="7"/>
                      </a:lnTo>
                      <a:lnTo>
                        <a:pt x="82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8" name="Freeform 122"/>
                <p:cNvSpPr/>
                <p:nvPr/>
              </p:nvSpPr>
              <p:spPr bwMode="auto">
                <a:xfrm>
                  <a:off x="3797300" y="1611313"/>
                  <a:ext cx="225425" cy="192088"/>
                </a:xfrm>
                <a:custGeom>
                  <a:avLst/>
                  <a:gdLst>
                    <a:gd name="T0" fmla="*/ 81 w 142"/>
                    <a:gd name="T1" fmla="*/ 0 h 121"/>
                    <a:gd name="T2" fmla="*/ 97 w 142"/>
                    <a:gd name="T3" fmla="*/ 0 h 121"/>
                    <a:gd name="T4" fmla="*/ 112 w 142"/>
                    <a:gd name="T5" fmla="*/ 3 h 121"/>
                    <a:gd name="T6" fmla="*/ 128 w 142"/>
                    <a:gd name="T7" fmla="*/ 12 h 121"/>
                    <a:gd name="T8" fmla="*/ 140 w 142"/>
                    <a:gd name="T9" fmla="*/ 28 h 121"/>
                    <a:gd name="T10" fmla="*/ 142 w 142"/>
                    <a:gd name="T11" fmla="*/ 42 h 121"/>
                    <a:gd name="T12" fmla="*/ 139 w 142"/>
                    <a:gd name="T13" fmla="*/ 58 h 121"/>
                    <a:gd name="T14" fmla="*/ 130 w 142"/>
                    <a:gd name="T15" fmla="*/ 72 h 121"/>
                    <a:gd name="T16" fmla="*/ 118 w 142"/>
                    <a:gd name="T17" fmla="*/ 86 h 121"/>
                    <a:gd name="T18" fmla="*/ 105 w 142"/>
                    <a:gd name="T19" fmla="*/ 98 h 121"/>
                    <a:gd name="T20" fmla="*/ 95 w 142"/>
                    <a:gd name="T21" fmla="*/ 107 h 121"/>
                    <a:gd name="T22" fmla="*/ 90 w 142"/>
                    <a:gd name="T23" fmla="*/ 114 h 121"/>
                    <a:gd name="T24" fmla="*/ 84 w 142"/>
                    <a:gd name="T25" fmla="*/ 117 h 121"/>
                    <a:gd name="T26" fmla="*/ 72 w 142"/>
                    <a:gd name="T27" fmla="*/ 119 h 121"/>
                    <a:gd name="T28" fmla="*/ 58 w 142"/>
                    <a:gd name="T29" fmla="*/ 121 h 121"/>
                    <a:gd name="T30" fmla="*/ 44 w 142"/>
                    <a:gd name="T31" fmla="*/ 121 h 121"/>
                    <a:gd name="T32" fmla="*/ 28 w 142"/>
                    <a:gd name="T33" fmla="*/ 117 h 121"/>
                    <a:gd name="T34" fmla="*/ 14 w 142"/>
                    <a:gd name="T35" fmla="*/ 110 h 121"/>
                    <a:gd name="T36" fmla="*/ 6 w 142"/>
                    <a:gd name="T37" fmla="*/ 101 h 121"/>
                    <a:gd name="T38" fmla="*/ 0 w 142"/>
                    <a:gd name="T39" fmla="*/ 89 h 121"/>
                    <a:gd name="T40" fmla="*/ 4 w 142"/>
                    <a:gd name="T41" fmla="*/ 72 h 121"/>
                    <a:gd name="T42" fmla="*/ 6 w 142"/>
                    <a:gd name="T43" fmla="*/ 68 h 121"/>
                    <a:gd name="T44" fmla="*/ 13 w 142"/>
                    <a:gd name="T45" fmla="*/ 58 h 121"/>
                    <a:gd name="T46" fmla="*/ 23 w 142"/>
                    <a:gd name="T47" fmla="*/ 45 h 121"/>
                    <a:gd name="T48" fmla="*/ 34 w 142"/>
                    <a:gd name="T49" fmla="*/ 30 h 121"/>
                    <a:gd name="T50" fmla="*/ 46 w 142"/>
                    <a:gd name="T51" fmla="*/ 16 h 121"/>
                    <a:gd name="T52" fmla="*/ 58 w 142"/>
                    <a:gd name="T53" fmla="*/ 7 h 121"/>
                    <a:gd name="T54" fmla="*/ 67 w 142"/>
                    <a:gd name="T55" fmla="*/ 2 h 121"/>
                    <a:gd name="T56" fmla="*/ 81 w 142"/>
                    <a:gd name="T5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2" h="121">
                      <a:moveTo>
                        <a:pt x="81" y="0"/>
                      </a:moveTo>
                      <a:lnTo>
                        <a:pt x="97" y="0"/>
                      </a:lnTo>
                      <a:lnTo>
                        <a:pt x="112" y="3"/>
                      </a:lnTo>
                      <a:lnTo>
                        <a:pt x="128" y="12"/>
                      </a:lnTo>
                      <a:lnTo>
                        <a:pt x="140" y="28"/>
                      </a:lnTo>
                      <a:lnTo>
                        <a:pt x="142" y="42"/>
                      </a:lnTo>
                      <a:lnTo>
                        <a:pt x="139" y="58"/>
                      </a:lnTo>
                      <a:lnTo>
                        <a:pt x="130" y="72"/>
                      </a:lnTo>
                      <a:lnTo>
                        <a:pt x="118" y="86"/>
                      </a:lnTo>
                      <a:lnTo>
                        <a:pt x="105" y="98"/>
                      </a:lnTo>
                      <a:lnTo>
                        <a:pt x="95" y="107"/>
                      </a:lnTo>
                      <a:lnTo>
                        <a:pt x="90" y="114"/>
                      </a:lnTo>
                      <a:lnTo>
                        <a:pt x="84" y="117"/>
                      </a:lnTo>
                      <a:lnTo>
                        <a:pt x="72" y="119"/>
                      </a:lnTo>
                      <a:lnTo>
                        <a:pt x="58" y="121"/>
                      </a:lnTo>
                      <a:lnTo>
                        <a:pt x="44" y="121"/>
                      </a:lnTo>
                      <a:lnTo>
                        <a:pt x="28" y="117"/>
                      </a:lnTo>
                      <a:lnTo>
                        <a:pt x="14" y="110"/>
                      </a:lnTo>
                      <a:lnTo>
                        <a:pt x="6" y="101"/>
                      </a:lnTo>
                      <a:lnTo>
                        <a:pt x="0" y="89"/>
                      </a:lnTo>
                      <a:lnTo>
                        <a:pt x="4" y="72"/>
                      </a:lnTo>
                      <a:lnTo>
                        <a:pt x="6" y="68"/>
                      </a:lnTo>
                      <a:lnTo>
                        <a:pt x="13" y="58"/>
                      </a:lnTo>
                      <a:lnTo>
                        <a:pt x="23" y="45"/>
                      </a:lnTo>
                      <a:lnTo>
                        <a:pt x="34" y="30"/>
                      </a:lnTo>
                      <a:lnTo>
                        <a:pt x="46" y="16"/>
                      </a:lnTo>
                      <a:lnTo>
                        <a:pt x="58" y="7"/>
                      </a:lnTo>
                      <a:lnTo>
                        <a:pt x="67" y="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9" name="Freeform 123"/>
                <p:cNvSpPr/>
                <p:nvPr/>
              </p:nvSpPr>
              <p:spPr bwMode="auto">
                <a:xfrm>
                  <a:off x="3194050" y="1989138"/>
                  <a:ext cx="187325" cy="174625"/>
                </a:xfrm>
                <a:custGeom>
                  <a:avLst/>
                  <a:gdLst>
                    <a:gd name="T0" fmla="*/ 77 w 118"/>
                    <a:gd name="T1" fmla="*/ 0 h 110"/>
                    <a:gd name="T2" fmla="*/ 90 w 118"/>
                    <a:gd name="T3" fmla="*/ 2 h 110"/>
                    <a:gd name="T4" fmla="*/ 100 w 118"/>
                    <a:gd name="T5" fmla="*/ 7 h 110"/>
                    <a:gd name="T6" fmla="*/ 111 w 118"/>
                    <a:gd name="T7" fmla="*/ 17 h 110"/>
                    <a:gd name="T8" fmla="*/ 118 w 118"/>
                    <a:gd name="T9" fmla="*/ 31 h 110"/>
                    <a:gd name="T10" fmla="*/ 116 w 118"/>
                    <a:gd name="T11" fmla="*/ 35 h 110"/>
                    <a:gd name="T12" fmla="*/ 111 w 118"/>
                    <a:gd name="T13" fmla="*/ 45 h 110"/>
                    <a:gd name="T14" fmla="*/ 104 w 118"/>
                    <a:gd name="T15" fmla="*/ 58 h 110"/>
                    <a:gd name="T16" fmla="*/ 95 w 118"/>
                    <a:gd name="T17" fmla="*/ 72 h 110"/>
                    <a:gd name="T18" fmla="*/ 86 w 118"/>
                    <a:gd name="T19" fmla="*/ 86 h 110"/>
                    <a:gd name="T20" fmla="*/ 76 w 118"/>
                    <a:gd name="T21" fmla="*/ 98 h 110"/>
                    <a:gd name="T22" fmla="*/ 67 w 118"/>
                    <a:gd name="T23" fmla="*/ 107 h 110"/>
                    <a:gd name="T24" fmla="*/ 58 w 118"/>
                    <a:gd name="T25" fmla="*/ 110 h 110"/>
                    <a:gd name="T26" fmla="*/ 46 w 118"/>
                    <a:gd name="T27" fmla="*/ 108 h 110"/>
                    <a:gd name="T28" fmla="*/ 32 w 118"/>
                    <a:gd name="T29" fmla="*/ 105 h 110"/>
                    <a:gd name="T30" fmla="*/ 18 w 118"/>
                    <a:gd name="T31" fmla="*/ 100 h 110"/>
                    <a:gd name="T32" fmla="*/ 6 w 118"/>
                    <a:gd name="T33" fmla="*/ 93 h 110"/>
                    <a:gd name="T34" fmla="*/ 0 w 118"/>
                    <a:gd name="T35" fmla="*/ 84 h 110"/>
                    <a:gd name="T36" fmla="*/ 0 w 118"/>
                    <a:gd name="T37" fmla="*/ 73 h 110"/>
                    <a:gd name="T38" fmla="*/ 2 w 118"/>
                    <a:gd name="T39" fmla="*/ 70 h 110"/>
                    <a:gd name="T40" fmla="*/ 7 w 118"/>
                    <a:gd name="T41" fmla="*/ 59 h 110"/>
                    <a:gd name="T42" fmla="*/ 16 w 118"/>
                    <a:gd name="T43" fmla="*/ 45 h 110"/>
                    <a:gd name="T44" fmla="*/ 27 w 118"/>
                    <a:gd name="T45" fmla="*/ 30 h 110"/>
                    <a:gd name="T46" fmla="*/ 37 w 118"/>
                    <a:gd name="T47" fmla="*/ 17 h 110"/>
                    <a:gd name="T48" fmla="*/ 49 w 118"/>
                    <a:gd name="T49" fmla="*/ 9 h 110"/>
                    <a:gd name="T50" fmla="*/ 63 w 118"/>
                    <a:gd name="T51" fmla="*/ 3 h 110"/>
                    <a:gd name="T52" fmla="*/ 77 w 118"/>
                    <a:gd name="T5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8" h="110">
                      <a:moveTo>
                        <a:pt x="77" y="0"/>
                      </a:moveTo>
                      <a:lnTo>
                        <a:pt x="90" y="2"/>
                      </a:lnTo>
                      <a:lnTo>
                        <a:pt x="100" y="7"/>
                      </a:lnTo>
                      <a:lnTo>
                        <a:pt x="111" y="17"/>
                      </a:lnTo>
                      <a:lnTo>
                        <a:pt x="118" y="31"/>
                      </a:lnTo>
                      <a:lnTo>
                        <a:pt x="116" y="35"/>
                      </a:lnTo>
                      <a:lnTo>
                        <a:pt x="111" y="45"/>
                      </a:lnTo>
                      <a:lnTo>
                        <a:pt x="104" y="58"/>
                      </a:lnTo>
                      <a:lnTo>
                        <a:pt x="95" y="72"/>
                      </a:lnTo>
                      <a:lnTo>
                        <a:pt x="86" y="86"/>
                      </a:lnTo>
                      <a:lnTo>
                        <a:pt x="76" y="98"/>
                      </a:lnTo>
                      <a:lnTo>
                        <a:pt x="67" y="107"/>
                      </a:lnTo>
                      <a:lnTo>
                        <a:pt x="58" y="110"/>
                      </a:lnTo>
                      <a:lnTo>
                        <a:pt x="46" y="108"/>
                      </a:lnTo>
                      <a:lnTo>
                        <a:pt x="32" y="105"/>
                      </a:lnTo>
                      <a:lnTo>
                        <a:pt x="18" y="100"/>
                      </a:lnTo>
                      <a:lnTo>
                        <a:pt x="6" y="93"/>
                      </a:lnTo>
                      <a:lnTo>
                        <a:pt x="0" y="84"/>
                      </a:lnTo>
                      <a:lnTo>
                        <a:pt x="0" y="73"/>
                      </a:lnTo>
                      <a:lnTo>
                        <a:pt x="2" y="70"/>
                      </a:lnTo>
                      <a:lnTo>
                        <a:pt x="7" y="59"/>
                      </a:lnTo>
                      <a:lnTo>
                        <a:pt x="16" y="45"/>
                      </a:lnTo>
                      <a:lnTo>
                        <a:pt x="27" y="30"/>
                      </a:lnTo>
                      <a:lnTo>
                        <a:pt x="37" y="17"/>
                      </a:lnTo>
                      <a:lnTo>
                        <a:pt x="49" y="9"/>
                      </a:lnTo>
                      <a:lnTo>
                        <a:pt x="63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79" name="Group 178"/>
            <p:cNvGrpSpPr/>
            <p:nvPr/>
          </p:nvGrpSpPr>
          <p:grpSpPr>
            <a:xfrm>
              <a:off x="5665788" y="1860550"/>
              <a:ext cx="3768725" cy="4724400"/>
              <a:chOff x="5665788" y="1860550"/>
              <a:chExt cx="3768725" cy="4724400"/>
            </a:xfrm>
          </p:grpSpPr>
          <p:sp>
            <p:nvSpPr>
              <p:cNvPr id="186" name="Freeform 124"/>
              <p:cNvSpPr/>
              <p:nvPr/>
            </p:nvSpPr>
            <p:spPr bwMode="auto">
              <a:xfrm>
                <a:off x="5665788" y="1860550"/>
                <a:ext cx="3768725" cy="4724400"/>
              </a:xfrm>
              <a:custGeom>
                <a:avLst/>
                <a:gdLst>
                  <a:gd name="T0" fmla="*/ 765 w 2374"/>
                  <a:gd name="T1" fmla="*/ 93 h 2976"/>
                  <a:gd name="T2" fmla="*/ 922 w 2374"/>
                  <a:gd name="T3" fmla="*/ 349 h 2976"/>
                  <a:gd name="T4" fmla="*/ 1029 w 2374"/>
                  <a:gd name="T5" fmla="*/ 546 h 2976"/>
                  <a:gd name="T6" fmla="*/ 1111 w 2374"/>
                  <a:gd name="T7" fmla="*/ 683 h 2976"/>
                  <a:gd name="T8" fmla="*/ 1124 w 2374"/>
                  <a:gd name="T9" fmla="*/ 621 h 2976"/>
                  <a:gd name="T10" fmla="*/ 1031 w 2374"/>
                  <a:gd name="T11" fmla="*/ 403 h 2976"/>
                  <a:gd name="T12" fmla="*/ 999 w 2374"/>
                  <a:gd name="T13" fmla="*/ 265 h 2976"/>
                  <a:gd name="T14" fmla="*/ 1083 w 2374"/>
                  <a:gd name="T15" fmla="*/ 263 h 2976"/>
                  <a:gd name="T16" fmla="*/ 1262 w 2374"/>
                  <a:gd name="T17" fmla="*/ 562 h 2976"/>
                  <a:gd name="T18" fmla="*/ 1446 w 2374"/>
                  <a:gd name="T19" fmla="*/ 966 h 2976"/>
                  <a:gd name="T20" fmla="*/ 1577 w 2374"/>
                  <a:gd name="T21" fmla="*/ 1374 h 2976"/>
                  <a:gd name="T22" fmla="*/ 1707 w 2374"/>
                  <a:gd name="T23" fmla="*/ 1676 h 2976"/>
                  <a:gd name="T24" fmla="*/ 1953 w 2374"/>
                  <a:gd name="T25" fmla="*/ 2084 h 2976"/>
                  <a:gd name="T26" fmla="*/ 2195 w 2374"/>
                  <a:gd name="T27" fmla="*/ 2388 h 2976"/>
                  <a:gd name="T28" fmla="*/ 2307 w 2374"/>
                  <a:gd name="T29" fmla="*/ 2488 h 2976"/>
                  <a:gd name="T30" fmla="*/ 2368 w 2374"/>
                  <a:gd name="T31" fmla="*/ 2568 h 2976"/>
                  <a:gd name="T32" fmla="*/ 2368 w 2374"/>
                  <a:gd name="T33" fmla="*/ 2673 h 2976"/>
                  <a:gd name="T34" fmla="*/ 2235 w 2374"/>
                  <a:gd name="T35" fmla="*/ 2876 h 2976"/>
                  <a:gd name="T36" fmla="*/ 2092 w 2374"/>
                  <a:gd name="T37" fmla="*/ 2946 h 2976"/>
                  <a:gd name="T38" fmla="*/ 1826 w 2374"/>
                  <a:gd name="T39" fmla="*/ 2964 h 2976"/>
                  <a:gd name="T40" fmla="*/ 1610 w 2374"/>
                  <a:gd name="T41" fmla="*/ 2761 h 2976"/>
                  <a:gd name="T42" fmla="*/ 1398 w 2374"/>
                  <a:gd name="T43" fmla="*/ 2353 h 2976"/>
                  <a:gd name="T44" fmla="*/ 1197 w 2374"/>
                  <a:gd name="T45" fmla="*/ 1995 h 2976"/>
                  <a:gd name="T46" fmla="*/ 763 w 2374"/>
                  <a:gd name="T47" fmla="*/ 1676 h 2976"/>
                  <a:gd name="T48" fmla="*/ 429 w 2374"/>
                  <a:gd name="T49" fmla="*/ 1412 h 2976"/>
                  <a:gd name="T50" fmla="*/ 275 w 2374"/>
                  <a:gd name="T51" fmla="*/ 1272 h 2976"/>
                  <a:gd name="T52" fmla="*/ 164 w 2374"/>
                  <a:gd name="T53" fmla="*/ 1097 h 2976"/>
                  <a:gd name="T54" fmla="*/ 254 w 2374"/>
                  <a:gd name="T55" fmla="*/ 1024 h 2976"/>
                  <a:gd name="T56" fmla="*/ 416 w 2374"/>
                  <a:gd name="T57" fmla="*/ 1129 h 2976"/>
                  <a:gd name="T58" fmla="*/ 525 w 2374"/>
                  <a:gd name="T59" fmla="*/ 1230 h 2976"/>
                  <a:gd name="T60" fmla="*/ 570 w 2374"/>
                  <a:gd name="T61" fmla="*/ 1216 h 2976"/>
                  <a:gd name="T62" fmla="*/ 479 w 2374"/>
                  <a:gd name="T63" fmla="*/ 1089 h 2976"/>
                  <a:gd name="T64" fmla="*/ 287 w 2374"/>
                  <a:gd name="T65" fmla="*/ 891 h 2976"/>
                  <a:gd name="T66" fmla="*/ 80 w 2374"/>
                  <a:gd name="T67" fmla="*/ 655 h 2976"/>
                  <a:gd name="T68" fmla="*/ 1 w 2374"/>
                  <a:gd name="T69" fmla="*/ 490 h 2976"/>
                  <a:gd name="T70" fmla="*/ 128 w 2374"/>
                  <a:gd name="T71" fmla="*/ 462 h 2976"/>
                  <a:gd name="T72" fmla="*/ 296 w 2374"/>
                  <a:gd name="T73" fmla="*/ 632 h 2976"/>
                  <a:gd name="T74" fmla="*/ 520 w 2374"/>
                  <a:gd name="T75" fmla="*/ 856 h 2976"/>
                  <a:gd name="T76" fmla="*/ 675 w 2374"/>
                  <a:gd name="T77" fmla="*/ 989 h 2976"/>
                  <a:gd name="T78" fmla="*/ 695 w 2374"/>
                  <a:gd name="T79" fmla="*/ 926 h 2976"/>
                  <a:gd name="T80" fmla="*/ 632 w 2374"/>
                  <a:gd name="T81" fmla="*/ 803 h 2976"/>
                  <a:gd name="T82" fmla="*/ 504 w 2374"/>
                  <a:gd name="T83" fmla="*/ 567 h 2976"/>
                  <a:gd name="T84" fmla="*/ 362 w 2374"/>
                  <a:gd name="T85" fmla="*/ 294 h 2976"/>
                  <a:gd name="T86" fmla="*/ 294 w 2374"/>
                  <a:gd name="T87" fmla="*/ 161 h 2976"/>
                  <a:gd name="T88" fmla="*/ 339 w 2374"/>
                  <a:gd name="T89" fmla="*/ 60 h 2976"/>
                  <a:gd name="T90" fmla="*/ 457 w 2374"/>
                  <a:gd name="T91" fmla="*/ 126 h 2976"/>
                  <a:gd name="T92" fmla="*/ 623 w 2374"/>
                  <a:gd name="T93" fmla="*/ 389 h 2976"/>
                  <a:gd name="T94" fmla="*/ 787 w 2374"/>
                  <a:gd name="T95" fmla="*/ 653 h 2976"/>
                  <a:gd name="T96" fmla="*/ 863 w 2374"/>
                  <a:gd name="T97" fmla="*/ 779 h 2976"/>
                  <a:gd name="T98" fmla="*/ 921 w 2374"/>
                  <a:gd name="T99" fmla="*/ 803 h 2976"/>
                  <a:gd name="T100" fmla="*/ 870 w 2374"/>
                  <a:gd name="T101" fmla="*/ 620 h 2976"/>
                  <a:gd name="T102" fmla="*/ 731 w 2374"/>
                  <a:gd name="T103" fmla="*/ 338 h 2976"/>
                  <a:gd name="T104" fmla="*/ 635 w 2374"/>
                  <a:gd name="T105" fmla="*/ 167 h 2976"/>
                  <a:gd name="T106" fmla="*/ 591 w 2374"/>
                  <a:gd name="T107" fmla="*/ 32 h 2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74" h="2976">
                    <a:moveTo>
                      <a:pt x="640" y="0"/>
                    </a:moveTo>
                    <a:lnTo>
                      <a:pt x="663" y="2"/>
                    </a:lnTo>
                    <a:lnTo>
                      <a:pt x="686" y="14"/>
                    </a:lnTo>
                    <a:lnTo>
                      <a:pt x="710" y="34"/>
                    </a:lnTo>
                    <a:lnTo>
                      <a:pt x="737" y="60"/>
                    </a:lnTo>
                    <a:lnTo>
                      <a:pt x="765" y="93"/>
                    </a:lnTo>
                    <a:lnTo>
                      <a:pt x="791" y="130"/>
                    </a:lnTo>
                    <a:lnTo>
                      <a:pt x="819" y="172"/>
                    </a:lnTo>
                    <a:lnTo>
                      <a:pt x="847" y="216"/>
                    </a:lnTo>
                    <a:lnTo>
                      <a:pt x="873" y="259"/>
                    </a:lnTo>
                    <a:lnTo>
                      <a:pt x="900" y="305"/>
                    </a:lnTo>
                    <a:lnTo>
                      <a:pt x="922" y="349"/>
                    </a:lnTo>
                    <a:lnTo>
                      <a:pt x="945" y="391"/>
                    </a:lnTo>
                    <a:lnTo>
                      <a:pt x="966" y="427"/>
                    </a:lnTo>
                    <a:lnTo>
                      <a:pt x="984" y="461"/>
                    </a:lnTo>
                    <a:lnTo>
                      <a:pt x="999" y="488"/>
                    </a:lnTo>
                    <a:lnTo>
                      <a:pt x="1013" y="518"/>
                    </a:lnTo>
                    <a:lnTo>
                      <a:pt x="1029" y="546"/>
                    </a:lnTo>
                    <a:lnTo>
                      <a:pt x="1045" y="574"/>
                    </a:lnTo>
                    <a:lnTo>
                      <a:pt x="1061" y="602"/>
                    </a:lnTo>
                    <a:lnTo>
                      <a:pt x="1075" y="628"/>
                    </a:lnTo>
                    <a:lnTo>
                      <a:pt x="1089" y="649"/>
                    </a:lnTo>
                    <a:lnTo>
                      <a:pt x="1101" y="669"/>
                    </a:lnTo>
                    <a:lnTo>
                      <a:pt x="1111" y="683"/>
                    </a:lnTo>
                    <a:lnTo>
                      <a:pt x="1118" y="691"/>
                    </a:lnTo>
                    <a:lnTo>
                      <a:pt x="1125" y="693"/>
                    </a:lnTo>
                    <a:lnTo>
                      <a:pt x="1131" y="688"/>
                    </a:lnTo>
                    <a:lnTo>
                      <a:pt x="1131" y="676"/>
                    </a:lnTo>
                    <a:lnTo>
                      <a:pt x="1131" y="655"/>
                    </a:lnTo>
                    <a:lnTo>
                      <a:pt x="1124" y="621"/>
                    </a:lnTo>
                    <a:lnTo>
                      <a:pt x="1113" y="586"/>
                    </a:lnTo>
                    <a:lnTo>
                      <a:pt x="1099" y="550"/>
                    </a:lnTo>
                    <a:lnTo>
                      <a:pt x="1083" y="513"/>
                    </a:lnTo>
                    <a:lnTo>
                      <a:pt x="1066" y="474"/>
                    </a:lnTo>
                    <a:lnTo>
                      <a:pt x="1048" y="438"/>
                    </a:lnTo>
                    <a:lnTo>
                      <a:pt x="1031" y="403"/>
                    </a:lnTo>
                    <a:lnTo>
                      <a:pt x="1017" y="370"/>
                    </a:lnTo>
                    <a:lnTo>
                      <a:pt x="1005" y="340"/>
                    </a:lnTo>
                    <a:lnTo>
                      <a:pt x="996" y="315"/>
                    </a:lnTo>
                    <a:lnTo>
                      <a:pt x="992" y="294"/>
                    </a:lnTo>
                    <a:lnTo>
                      <a:pt x="994" y="279"/>
                    </a:lnTo>
                    <a:lnTo>
                      <a:pt x="999" y="265"/>
                    </a:lnTo>
                    <a:lnTo>
                      <a:pt x="1006" y="254"/>
                    </a:lnTo>
                    <a:lnTo>
                      <a:pt x="1017" y="245"/>
                    </a:lnTo>
                    <a:lnTo>
                      <a:pt x="1029" y="240"/>
                    </a:lnTo>
                    <a:lnTo>
                      <a:pt x="1045" y="242"/>
                    </a:lnTo>
                    <a:lnTo>
                      <a:pt x="1064" y="249"/>
                    </a:lnTo>
                    <a:lnTo>
                      <a:pt x="1083" y="263"/>
                    </a:lnTo>
                    <a:lnTo>
                      <a:pt x="1106" y="284"/>
                    </a:lnTo>
                    <a:lnTo>
                      <a:pt x="1131" y="314"/>
                    </a:lnTo>
                    <a:lnTo>
                      <a:pt x="1159" y="354"/>
                    </a:lnTo>
                    <a:lnTo>
                      <a:pt x="1187" y="403"/>
                    </a:lnTo>
                    <a:lnTo>
                      <a:pt x="1227" y="485"/>
                    </a:lnTo>
                    <a:lnTo>
                      <a:pt x="1262" y="562"/>
                    </a:lnTo>
                    <a:lnTo>
                      <a:pt x="1293" y="634"/>
                    </a:lnTo>
                    <a:lnTo>
                      <a:pt x="1323" y="704"/>
                    </a:lnTo>
                    <a:lnTo>
                      <a:pt x="1351" y="772"/>
                    </a:lnTo>
                    <a:lnTo>
                      <a:pt x="1381" y="838"/>
                    </a:lnTo>
                    <a:lnTo>
                      <a:pt x="1411" y="901"/>
                    </a:lnTo>
                    <a:lnTo>
                      <a:pt x="1446" y="966"/>
                    </a:lnTo>
                    <a:lnTo>
                      <a:pt x="1477" y="1029"/>
                    </a:lnTo>
                    <a:lnTo>
                      <a:pt x="1503" y="1097"/>
                    </a:lnTo>
                    <a:lnTo>
                      <a:pt x="1525" y="1167"/>
                    </a:lnTo>
                    <a:lnTo>
                      <a:pt x="1544" y="1239"/>
                    </a:lnTo>
                    <a:lnTo>
                      <a:pt x="1561" y="1307"/>
                    </a:lnTo>
                    <a:lnTo>
                      <a:pt x="1577" y="1374"/>
                    </a:lnTo>
                    <a:lnTo>
                      <a:pt x="1595" y="1435"/>
                    </a:lnTo>
                    <a:lnTo>
                      <a:pt x="1616" y="1487"/>
                    </a:lnTo>
                    <a:lnTo>
                      <a:pt x="1631" y="1526"/>
                    </a:lnTo>
                    <a:lnTo>
                      <a:pt x="1652" y="1570"/>
                    </a:lnTo>
                    <a:lnTo>
                      <a:pt x="1677" y="1620"/>
                    </a:lnTo>
                    <a:lnTo>
                      <a:pt x="1707" y="1676"/>
                    </a:lnTo>
                    <a:lnTo>
                      <a:pt x="1738" y="1736"/>
                    </a:lnTo>
                    <a:lnTo>
                      <a:pt x="1775" y="1800"/>
                    </a:lnTo>
                    <a:lnTo>
                      <a:pt x="1815" y="1869"/>
                    </a:lnTo>
                    <a:lnTo>
                      <a:pt x="1859" y="1939"/>
                    </a:lnTo>
                    <a:lnTo>
                      <a:pt x="1904" y="2012"/>
                    </a:lnTo>
                    <a:lnTo>
                      <a:pt x="1953" y="2084"/>
                    </a:lnTo>
                    <a:lnTo>
                      <a:pt x="2006" y="2157"/>
                    </a:lnTo>
                    <a:lnTo>
                      <a:pt x="2060" y="2229"/>
                    </a:lnTo>
                    <a:lnTo>
                      <a:pt x="2099" y="2280"/>
                    </a:lnTo>
                    <a:lnTo>
                      <a:pt x="2135" y="2322"/>
                    </a:lnTo>
                    <a:lnTo>
                      <a:pt x="2167" y="2358"/>
                    </a:lnTo>
                    <a:lnTo>
                      <a:pt x="2195" y="2388"/>
                    </a:lnTo>
                    <a:lnTo>
                      <a:pt x="2219" y="2413"/>
                    </a:lnTo>
                    <a:lnTo>
                      <a:pt x="2242" y="2434"/>
                    </a:lnTo>
                    <a:lnTo>
                      <a:pt x="2262" y="2449"/>
                    </a:lnTo>
                    <a:lnTo>
                      <a:pt x="2279" y="2463"/>
                    </a:lnTo>
                    <a:lnTo>
                      <a:pt x="2295" y="2476"/>
                    </a:lnTo>
                    <a:lnTo>
                      <a:pt x="2307" y="2488"/>
                    </a:lnTo>
                    <a:lnTo>
                      <a:pt x="2319" y="2497"/>
                    </a:lnTo>
                    <a:lnTo>
                      <a:pt x="2330" y="2507"/>
                    </a:lnTo>
                    <a:lnTo>
                      <a:pt x="2340" y="2519"/>
                    </a:lnTo>
                    <a:lnTo>
                      <a:pt x="2349" y="2533"/>
                    </a:lnTo>
                    <a:lnTo>
                      <a:pt x="2360" y="2549"/>
                    </a:lnTo>
                    <a:lnTo>
                      <a:pt x="2368" y="2568"/>
                    </a:lnTo>
                    <a:lnTo>
                      <a:pt x="2368" y="2572"/>
                    </a:lnTo>
                    <a:lnTo>
                      <a:pt x="2370" y="2582"/>
                    </a:lnTo>
                    <a:lnTo>
                      <a:pt x="2372" y="2598"/>
                    </a:lnTo>
                    <a:lnTo>
                      <a:pt x="2374" y="2619"/>
                    </a:lnTo>
                    <a:lnTo>
                      <a:pt x="2372" y="2645"/>
                    </a:lnTo>
                    <a:lnTo>
                      <a:pt x="2368" y="2673"/>
                    </a:lnTo>
                    <a:lnTo>
                      <a:pt x="2360" y="2705"/>
                    </a:lnTo>
                    <a:lnTo>
                      <a:pt x="2347" y="2738"/>
                    </a:lnTo>
                    <a:lnTo>
                      <a:pt x="2330" y="2773"/>
                    </a:lnTo>
                    <a:lnTo>
                      <a:pt x="2305" y="2808"/>
                    </a:lnTo>
                    <a:lnTo>
                      <a:pt x="2274" y="2843"/>
                    </a:lnTo>
                    <a:lnTo>
                      <a:pt x="2235" y="2876"/>
                    </a:lnTo>
                    <a:lnTo>
                      <a:pt x="2184" y="2906"/>
                    </a:lnTo>
                    <a:lnTo>
                      <a:pt x="2181" y="2908"/>
                    </a:lnTo>
                    <a:lnTo>
                      <a:pt x="2169" y="2915"/>
                    </a:lnTo>
                    <a:lnTo>
                      <a:pt x="2149" y="2924"/>
                    </a:lnTo>
                    <a:lnTo>
                      <a:pt x="2123" y="2936"/>
                    </a:lnTo>
                    <a:lnTo>
                      <a:pt x="2092" y="2946"/>
                    </a:lnTo>
                    <a:lnTo>
                      <a:pt x="2055" y="2959"/>
                    </a:lnTo>
                    <a:lnTo>
                      <a:pt x="2015" y="2967"/>
                    </a:lnTo>
                    <a:lnTo>
                      <a:pt x="1971" y="2974"/>
                    </a:lnTo>
                    <a:lnTo>
                      <a:pt x="1925" y="2976"/>
                    </a:lnTo>
                    <a:lnTo>
                      <a:pt x="1876" y="2973"/>
                    </a:lnTo>
                    <a:lnTo>
                      <a:pt x="1826" y="2964"/>
                    </a:lnTo>
                    <a:lnTo>
                      <a:pt x="1777" y="2948"/>
                    </a:lnTo>
                    <a:lnTo>
                      <a:pt x="1745" y="2929"/>
                    </a:lnTo>
                    <a:lnTo>
                      <a:pt x="1712" y="2901"/>
                    </a:lnTo>
                    <a:lnTo>
                      <a:pt x="1679" y="2861"/>
                    </a:lnTo>
                    <a:lnTo>
                      <a:pt x="1644" y="2813"/>
                    </a:lnTo>
                    <a:lnTo>
                      <a:pt x="1610" y="2761"/>
                    </a:lnTo>
                    <a:lnTo>
                      <a:pt x="1575" y="2700"/>
                    </a:lnTo>
                    <a:lnTo>
                      <a:pt x="1540" y="2635"/>
                    </a:lnTo>
                    <a:lnTo>
                      <a:pt x="1503" y="2567"/>
                    </a:lnTo>
                    <a:lnTo>
                      <a:pt x="1468" y="2497"/>
                    </a:lnTo>
                    <a:lnTo>
                      <a:pt x="1433" y="2425"/>
                    </a:lnTo>
                    <a:lnTo>
                      <a:pt x="1398" y="2353"/>
                    </a:lnTo>
                    <a:lnTo>
                      <a:pt x="1363" y="2283"/>
                    </a:lnTo>
                    <a:lnTo>
                      <a:pt x="1328" y="2217"/>
                    </a:lnTo>
                    <a:lnTo>
                      <a:pt x="1295" y="2152"/>
                    </a:lnTo>
                    <a:lnTo>
                      <a:pt x="1262" y="2094"/>
                    </a:lnTo>
                    <a:lnTo>
                      <a:pt x="1230" y="2040"/>
                    </a:lnTo>
                    <a:lnTo>
                      <a:pt x="1197" y="1995"/>
                    </a:lnTo>
                    <a:lnTo>
                      <a:pt x="1167" y="1958"/>
                    </a:lnTo>
                    <a:lnTo>
                      <a:pt x="1138" y="1932"/>
                    </a:lnTo>
                    <a:lnTo>
                      <a:pt x="1054" y="1870"/>
                    </a:lnTo>
                    <a:lnTo>
                      <a:pt x="963" y="1809"/>
                    </a:lnTo>
                    <a:lnTo>
                      <a:pt x="865" y="1744"/>
                    </a:lnTo>
                    <a:lnTo>
                      <a:pt x="763" y="1676"/>
                    </a:lnTo>
                    <a:lnTo>
                      <a:pt x="661" y="1603"/>
                    </a:lnTo>
                    <a:lnTo>
                      <a:pt x="558" y="1522"/>
                    </a:lnTo>
                    <a:lnTo>
                      <a:pt x="458" y="1435"/>
                    </a:lnTo>
                    <a:lnTo>
                      <a:pt x="455" y="1433"/>
                    </a:lnTo>
                    <a:lnTo>
                      <a:pt x="444" y="1424"/>
                    </a:lnTo>
                    <a:lnTo>
                      <a:pt x="429" y="1412"/>
                    </a:lnTo>
                    <a:lnTo>
                      <a:pt x="409" y="1396"/>
                    </a:lnTo>
                    <a:lnTo>
                      <a:pt x="385" y="1377"/>
                    </a:lnTo>
                    <a:lnTo>
                      <a:pt x="360" y="1354"/>
                    </a:lnTo>
                    <a:lnTo>
                      <a:pt x="332" y="1328"/>
                    </a:lnTo>
                    <a:lnTo>
                      <a:pt x="303" y="1302"/>
                    </a:lnTo>
                    <a:lnTo>
                      <a:pt x="275" y="1272"/>
                    </a:lnTo>
                    <a:lnTo>
                      <a:pt x="248" y="1242"/>
                    </a:lnTo>
                    <a:lnTo>
                      <a:pt x="222" y="1213"/>
                    </a:lnTo>
                    <a:lnTo>
                      <a:pt x="201" y="1183"/>
                    </a:lnTo>
                    <a:lnTo>
                      <a:pt x="184" y="1153"/>
                    </a:lnTo>
                    <a:lnTo>
                      <a:pt x="171" y="1123"/>
                    </a:lnTo>
                    <a:lnTo>
                      <a:pt x="164" y="1097"/>
                    </a:lnTo>
                    <a:lnTo>
                      <a:pt x="164" y="1073"/>
                    </a:lnTo>
                    <a:lnTo>
                      <a:pt x="173" y="1050"/>
                    </a:lnTo>
                    <a:lnTo>
                      <a:pt x="189" y="1031"/>
                    </a:lnTo>
                    <a:lnTo>
                      <a:pt x="208" y="1022"/>
                    </a:lnTo>
                    <a:lnTo>
                      <a:pt x="229" y="1019"/>
                    </a:lnTo>
                    <a:lnTo>
                      <a:pt x="254" y="1024"/>
                    </a:lnTo>
                    <a:lnTo>
                      <a:pt x="280" y="1033"/>
                    </a:lnTo>
                    <a:lnTo>
                      <a:pt x="306" y="1047"/>
                    </a:lnTo>
                    <a:lnTo>
                      <a:pt x="334" y="1064"/>
                    </a:lnTo>
                    <a:lnTo>
                      <a:pt x="362" y="1085"/>
                    </a:lnTo>
                    <a:lnTo>
                      <a:pt x="390" y="1106"/>
                    </a:lnTo>
                    <a:lnTo>
                      <a:pt x="416" y="1129"/>
                    </a:lnTo>
                    <a:lnTo>
                      <a:pt x="441" y="1151"/>
                    </a:lnTo>
                    <a:lnTo>
                      <a:pt x="464" y="1174"/>
                    </a:lnTo>
                    <a:lnTo>
                      <a:pt x="485" y="1193"/>
                    </a:lnTo>
                    <a:lnTo>
                      <a:pt x="502" y="1209"/>
                    </a:lnTo>
                    <a:lnTo>
                      <a:pt x="516" y="1221"/>
                    </a:lnTo>
                    <a:lnTo>
                      <a:pt x="525" y="1230"/>
                    </a:lnTo>
                    <a:lnTo>
                      <a:pt x="535" y="1235"/>
                    </a:lnTo>
                    <a:lnTo>
                      <a:pt x="546" y="1239"/>
                    </a:lnTo>
                    <a:lnTo>
                      <a:pt x="555" y="1239"/>
                    </a:lnTo>
                    <a:lnTo>
                      <a:pt x="563" y="1234"/>
                    </a:lnTo>
                    <a:lnTo>
                      <a:pt x="569" y="1227"/>
                    </a:lnTo>
                    <a:lnTo>
                      <a:pt x="570" y="1216"/>
                    </a:lnTo>
                    <a:lnTo>
                      <a:pt x="567" y="1202"/>
                    </a:lnTo>
                    <a:lnTo>
                      <a:pt x="560" y="1185"/>
                    </a:lnTo>
                    <a:lnTo>
                      <a:pt x="548" y="1164"/>
                    </a:lnTo>
                    <a:lnTo>
                      <a:pt x="527" y="1137"/>
                    </a:lnTo>
                    <a:lnTo>
                      <a:pt x="500" y="1108"/>
                    </a:lnTo>
                    <a:lnTo>
                      <a:pt x="479" y="1089"/>
                    </a:lnTo>
                    <a:lnTo>
                      <a:pt x="455" y="1062"/>
                    </a:lnTo>
                    <a:lnTo>
                      <a:pt x="427" y="1034"/>
                    </a:lnTo>
                    <a:lnTo>
                      <a:pt x="395" y="1001"/>
                    </a:lnTo>
                    <a:lnTo>
                      <a:pt x="360" y="968"/>
                    </a:lnTo>
                    <a:lnTo>
                      <a:pt x="325" y="929"/>
                    </a:lnTo>
                    <a:lnTo>
                      <a:pt x="287" y="891"/>
                    </a:lnTo>
                    <a:lnTo>
                      <a:pt x="250" y="852"/>
                    </a:lnTo>
                    <a:lnTo>
                      <a:pt x="213" y="812"/>
                    </a:lnTo>
                    <a:lnTo>
                      <a:pt x="177" y="770"/>
                    </a:lnTo>
                    <a:lnTo>
                      <a:pt x="142" y="730"/>
                    </a:lnTo>
                    <a:lnTo>
                      <a:pt x="110" y="691"/>
                    </a:lnTo>
                    <a:lnTo>
                      <a:pt x="80" y="655"/>
                    </a:lnTo>
                    <a:lnTo>
                      <a:pt x="54" y="618"/>
                    </a:lnTo>
                    <a:lnTo>
                      <a:pt x="33" y="586"/>
                    </a:lnTo>
                    <a:lnTo>
                      <a:pt x="15" y="557"/>
                    </a:lnTo>
                    <a:lnTo>
                      <a:pt x="5" y="530"/>
                    </a:lnTo>
                    <a:lnTo>
                      <a:pt x="0" y="508"/>
                    </a:lnTo>
                    <a:lnTo>
                      <a:pt x="1" y="490"/>
                    </a:lnTo>
                    <a:lnTo>
                      <a:pt x="15" y="464"/>
                    </a:lnTo>
                    <a:lnTo>
                      <a:pt x="33" y="448"/>
                    </a:lnTo>
                    <a:lnTo>
                      <a:pt x="54" y="440"/>
                    </a:lnTo>
                    <a:lnTo>
                      <a:pt x="77" y="440"/>
                    </a:lnTo>
                    <a:lnTo>
                      <a:pt x="101" y="448"/>
                    </a:lnTo>
                    <a:lnTo>
                      <a:pt x="128" y="462"/>
                    </a:lnTo>
                    <a:lnTo>
                      <a:pt x="156" y="485"/>
                    </a:lnTo>
                    <a:lnTo>
                      <a:pt x="185" y="511"/>
                    </a:lnTo>
                    <a:lnTo>
                      <a:pt x="215" y="544"/>
                    </a:lnTo>
                    <a:lnTo>
                      <a:pt x="238" y="569"/>
                    </a:lnTo>
                    <a:lnTo>
                      <a:pt x="264" y="599"/>
                    </a:lnTo>
                    <a:lnTo>
                      <a:pt x="296" y="632"/>
                    </a:lnTo>
                    <a:lnTo>
                      <a:pt x="329" y="667"/>
                    </a:lnTo>
                    <a:lnTo>
                      <a:pt x="366" y="704"/>
                    </a:lnTo>
                    <a:lnTo>
                      <a:pt x="404" y="742"/>
                    </a:lnTo>
                    <a:lnTo>
                      <a:pt x="443" y="781"/>
                    </a:lnTo>
                    <a:lnTo>
                      <a:pt x="481" y="819"/>
                    </a:lnTo>
                    <a:lnTo>
                      <a:pt x="520" y="856"/>
                    </a:lnTo>
                    <a:lnTo>
                      <a:pt x="555" y="889"/>
                    </a:lnTo>
                    <a:lnTo>
                      <a:pt x="586" y="919"/>
                    </a:lnTo>
                    <a:lnTo>
                      <a:pt x="616" y="945"/>
                    </a:lnTo>
                    <a:lnTo>
                      <a:pt x="640" y="964"/>
                    </a:lnTo>
                    <a:lnTo>
                      <a:pt x="658" y="978"/>
                    </a:lnTo>
                    <a:lnTo>
                      <a:pt x="675" y="989"/>
                    </a:lnTo>
                    <a:lnTo>
                      <a:pt x="688" y="992"/>
                    </a:lnTo>
                    <a:lnTo>
                      <a:pt x="696" y="987"/>
                    </a:lnTo>
                    <a:lnTo>
                      <a:pt x="702" y="978"/>
                    </a:lnTo>
                    <a:lnTo>
                      <a:pt x="702" y="964"/>
                    </a:lnTo>
                    <a:lnTo>
                      <a:pt x="700" y="947"/>
                    </a:lnTo>
                    <a:lnTo>
                      <a:pt x="695" y="926"/>
                    </a:lnTo>
                    <a:lnTo>
                      <a:pt x="688" y="905"/>
                    </a:lnTo>
                    <a:lnTo>
                      <a:pt x="677" y="882"/>
                    </a:lnTo>
                    <a:lnTo>
                      <a:pt x="667" y="861"/>
                    </a:lnTo>
                    <a:lnTo>
                      <a:pt x="654" y="840"/>
                    </a:lnTo>
                    <a:lnTo>
                      <a:pt x="646" y="826"/>
                    </a:lnTo>
                    <a:lnTo>
                      <a:pt x="632" y="803"/>
                    </a:lnTo>
                    <a:lnTo>
                      <a:pt x="616" y="775"/>
                    </a:lnTo>
                    <a:lnTo>
                      <a:pt x="597" y="740"/>
                    </a:lnTo>
                    <a:lnTo>
                      <a:pt x="576" y="702"/>
                    </a:lnTo>
                    <a:lnTo>
                      <a:pt x="553" y="660"/>
                    </a:lnTo>
                    <a:lnTo>
                      <a:pt x="530" y="614"/>
                    </a:lnTo>
                    <a:lnTo>
                      <a:pt x="504" y="567"/>
                    </a:lnTo>
                    <a:lnTo>
                      <a:pt x="479" y="520"/>
                    </a:lnTo>
                    <a:lnTo>
                      <a:pt x="455" y="471"/>
                    </a:lnTo>
                    <a:lnTo>
                      <a:pt x="429" y="424"/>
                    </a:lnTo>
                    <a:lnTo>
                      <a:pt x="406" y="378"/>
                    </a:lnTo>
                    <a:lnTo>
                      <a:pt x="383" y="335"/>
                    </a:lnTo>
                    <a:lnTo>
                      <a:pt x="362" y="294"/>
                    </a:lnTo>
                    <a:lnTo>
                      <a:pt x="343" y="259"/>
                    </a:lnTo>
                    <a:lnTo>
                      <a:pt x="327" y="228"/>
                    </a:lnTo>
                    <a:lnTo>
                      <a:pt x="315" y="203"/>
                    </a:lnTo>
                    <a:lnTo>
                      <a:pt x="306" y="188"/>
                    </a:lnTo>
                    <a:lnTo>
                      <a:pt x="301" y="177"/>
                    </a:lnTo>
                    <a:lnTo>
                      <a:pt x="294" y="161"/>
                    </a:lnTo>
                    <a:lnTo>
                      <a:pt x="290" y="142"/>
                    </a:lnTo>
                    <a:lnTo>
                      <a:pt x="289" y="121"/>
                    </a:lnTo>
                    <a:lnTo>
                      <a:pt x="294" y="102"/>
                    </a:lnTo>
                    <a:lnTo>
                      <a:pt x="303" y="84"/>
                    </a:lnTo>
                    <a:lnTo>
                      <a:pt x="317" y="69"/>
                    </a:lnTo>
                    <a:lnTo>
                      <a:pt x="339" y="60"/>
                    </a:lnTo>
                    <a:lnTo>
                      <a:pt x="357" y="56"/>
                    </a:lnTo>
                    <a:lnTo>
                      <a:pt x="374" y="58"/>
                    </a:lnTo>
                    <a:lnTo>
                      <a:pt x="392" y="67"/>
                    </a:lnTo>
                    <a:lnTo>
                      <a:pt x="413" y="81"/>
                    </a:lnTo>
                    <a:lnTo>
                      <a:pt x="434" y="100"/>
                    </a:lnTo>
                    <a:lnTo>
                      <a:pt x="457" y="126"/>
                    </a:lnTo>
                    <a:lnTo>
                      <a:pt x="481" y="161"/>
                    </a:lnTo>
                    <a:lnTo>
                      <a:pt x="509" y="203"/>
                    </a:lnTo>
                    <a:lnTo>
                      <a:pt x="541" y="252"/>
                    </a:lnTo>
                    <a:lnTo>
                      <a:pt x="565" y="296"/>
                    </a:lnTo>
                    <a:lnTo>
                      <a:pt x="593" y="342"/>
                    </a:lnTo>
                    <a:lnTo>
                      <a:pt x="623" y="389"/>
                    </a:lnTo>
                    <a:lnTo>
                      <a:pt x="653" y="436"/>
                    </a:lnTo>
                    <a:lnTo>
                      <a:pt x="682" y="483"/>
                    </a:lnTo>
                    <a:lnTo>
                      <a:pt x="710" y="530"/>
                    </a:lnTo>
                    <a:lnTo>
                      <a:pt x="738" y="574"/>
                    </a:lnTo>
                    <a:lnTo>
                      <a:pt x="765" y="616"/>
                    </a:lnTo>
                    <a:lnTo>
                      <a:pt x="787" y="653"/>
                    </a:lnTo>
                    <a:lnTo>
                      <a:pt x="807" y="684"/>
                    </a:lnTo>
                    <a:lnTo>
                      <a:pt x="821" y="711"/>
                    </a:lnTo>
                    <a:lnTo>
                      <a:pt x="831" y="730"/>
                    </a:lnTo>
                    <a:lnTo>
                      <a:pt x="840" y="746"/>
                    </a:lnTo>
                    <a:lnTo>
                      <a:pt x="851" y="763"/>
                    </a:lnTo>
                    <a:lnTo>
                      <a:pt x="863" y="779"/>
                    </a:lnTo>
                    <a:lnTo>
                      <a:pt x="875" y="791"/>
                    </a:lnTo>
                    <a:lnTo>
                      <a:pt x="887" y="803"/>
                    </a:lnTo>
                    <a:lnTo>
                      <a:pt x="898" y="810"/>
                    </a:lnTo>
                    <a:lnTo>
                      <a:pt x="908" y="814"/>
                    </a:lnTo>
                    <a:lnTo>
                      <a:pt x="917" y="812"/>
                    </a:lnTo>
                    <a:lnTo>
                      <a:pt x="921" y="803"/>
                    </a:lnTo>
                    <a:lnTo>
                      <a:pt x="922" y="788"/>
                    </a:lnTo>
                    <a:lnTo>
                      <a:pt x="921" y="765"/>
                    </a:lnTo>
                    <a:lnTo>
                      <a:pt x="914" y="737"/>
                    </a:lnTo>
                    <a:lnTo>
                      <a:pt x="903" y="704"/>
                    </a:lnTo>
                    <a:lnTo>
                      <a:pt x="887" y="663"/>
                    </a:lnTo>
                    <a:lnTo>
                      <a:pt x="870" y="620"/>
                    </a:lnTo>
                    <a:lnTo>
                      <a:pt x="849" y="572"/>
                    </a:lnTo>
                    <a:lnTo>
                      <a:pt x="826" y="525"/>
                    </a:lnTo>
                    <a:lnTo>
                      <a:pt x="802" y="476"/>
                    </a:lnTo>
                    <a:lnTo>
                      <a:pt x="777" y="427"/>
                    </a:lnTo>
                    <a:lnTo>
                      <a:pt x="754" y="382"/>
                    </a:lnTo>
                    <a:lnTo>
                      <a:pt x="731" y="338"/>
                    </a:lnTo>
                    <a:lnTo>
                      <a:pt x="710" y="300"/>
                    </a:lnTo>
                    <a:lnTo>
                      <a:pt x="693" y="266"/>
                    </a:lnTo>
                    <a:lnTo>
                      <a:pt x="679" y="242"/>
                    </a:lnTo>
                    <a:lnTo>
                      <a:pt x="665" y="217"/>
                    </a:lnTo>
                    <a:lnTo>
                      <a:pt x="649" y="193"/>
                    </a:lnTo>
                    <a:lnTo>
                      <a:pt x="635" y="167"/>
                    </a:lnTo>
                    <a:lnTo>
                      <a:pt x="621" y="142"/>
                    </a:lnTo>
                    <a:lnTo>
                      <a:pt x="607" y="116"/>
                    </a:lnTo>
                    <a:lnTo>
                      <a:pt x="598" y="93"/>
                    </a:lnTo>
                    <a:lnTo>
                      <a:pt x="591" y="70"/>
                    </a:lnTo>
                    <a:lnTo>
                      <a:pt x="590" y="49"/>
                    </a:lnTo>
                    <a:lnTo>
                      <a:pt x="591" y="32"/>
                    </a:lnTo>
                    <a:lnTo>
                      <a:pt x="602" y="18"/>
                    </a:lnTo>
                    <a:lnTo>
                      <a:pt x="618" y="7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5667375" y="1863725"/>
                <a:ext cx="1765301" cy="1919288"/>
                <a:chOff x="5667375" y="1863725"/>
                <a:chExt cx="1765301" cy="1919288"/>
              </a:xfrm>
            </p:grpSpPr>
            <p:sp>
              <p:nvSpPr>
                <p:cNvPr id="188" name="Freeform 125"/>
                <p:cNvSpPr/>
                <p:nvPr/>
              </p:nvSpPr>
              <p:spPr bwMode="auto">
                <a:xfrm>
                  <a:off x="5921375" y="3494088"/>
                  <a:ext cx="203200" cy="288925"/>
                </a:xfrm>
                <a:custGeom>
                  <a:avLst/>
                  <a:gdLst>
                    <a:gd name="T0" fmla="*/ 38 w 128"/>
                    <a:gd name="T1" fmla="*/ 0 h 182"/>
                    <a:gd name="T2" fmla="*/ 52 w 128"/>
                    <a:gd name="T3" fmla="*/ 4 h 182"/>
                    <a:gd name="T4" fmla="*/ 66 w 128"/>
                    <a:gd name="T5" fmla="*/ 14 h 182"/>
                    <a:gd name="T6" fmla="*/ 80 w 128"/>
                    <a:gd name="T7" fmla="*/ 28 h 182"/>
                    <a:gd name="T8" fmla="*/ 94 w 128"/>
                    <a:gd name="T9" fmla="*/ 44 h 182"/>
                    <a:gd name="T10" fmla="*/ 107 w 128"/>
                    <a:gd name="T11" fmla="*/ 60 h 182"/>
                    <a:gd name="T12" fmla="*/ 115 w 128"/>
                    <a:gd name="T13" fmla="*/ 73 h 182"/>
                    <a:gd name="T14" fmla="*/ 122 w 128"/>
                    <a:gd name="T15" fmla="*/ 84 h 182"/>
                    <a:gd name="T16" fmla="*/ 128 w 128"/>
                    <a:gd name="T17" fmla="*/ 98 h 182"/>
                    <a:gd name="T18" fmla="*/ 126 w 128"/>
                    <a:gd name="T19" fmla="*/ 108 h 182"/>
                    <a:gd name="T20" fmla="*/ 124 w 128"/>
                    <a:gd name="T21" fmla="*/ 117 h 182"/>
                    <a:gd name="T22" fmla="*/ 122 w 128"/>
                    <a:gd name="T23" fmla="*/ 119 h 182"/>
                    <a:gd name="T24" fmla="*/ 112 w 128"/>
                    <a:gd name="T25" fmla="*/ 136 h 182"/>
                    <a:gd name="T26" fmla="*/ 98 w 128"/>
                    <a:gd name="T27" fmla="*/ 152 h 182"/>
                    <a:gd name="T28" fmla="*/ 84 w 128"/>
                    <a:gd name="T29" fmla="*/ 164 h 182"/>
                    <a:gd name="T30" fmla="*/ 72 w 128"/>
                    <a:gd name="T31" fmla="*/ 173 h 182"/>
                    <a:gd name="T32" fmla="*/ 63 w 128"/>
                    <a:gd name="T33" fmla="*/ 180 h 182"/>
                    <a:gd name="T34" fmla="*/ 61 w 128"/>
                    <a:gd name="T35" fmla="*/ 182 h 182"/>
                    <a:gd name="T36" fmla="*/ 59 w 128"/>
                    <a:gd name="T37" fmla="*/ 180 h 182"/>
                    <a:gd name="T38" fmla="*/ 58 w 128"/>
                    <a:gd name="T39" fmla="*/ 178 h 182"/>
                    <a:gd name="T40" fmla="*/ 56 w 128"/>
                    <a:gd name="T41" fmla="*/ 175 h 182"/>
                    <a:gd name="T42" fmla="*/ 52 w 128"/>
                    <a:gd name="T43" fmla="*/ 170 h 182"/>
                    <a:gd name="T44" fmla="*/ 47 w 128"/>
                    <a:gd name="T45" fmla="*/ 164 h 182"/>
                    <a:gd name="T46" fmla="*/ 42 w 128"/>
                    <a:gd name="T47" fmla="*/ 156 h 182"/>
                    <a:gd name="T48" fmla="*/ 23 w 128"/>
                    <a:gd name="T49" fmla="*/ 126 h 182"/>
                    <a:gd name="T50" fmla="*/ 5 w 128"/>
                    <a:gd name="T51" fmla="*/ 91 h 182"/>
                    <a:gd name="T52" fmla="*/ 2 w 128"/>
                    <a:gd name="T53" fmla="*/ 75 h 182"/>
                    <a:gd name="T54" fmla="*/ 0 w 128"/>
                    <a:gd name="T55" fmla="*/ 58 h 182"/>
                    <a:gd name="T56" fmla="*/ 2 w 128"/>
                    <a:gd name="T57" fmla="*/ 40 h 182"/>
                    <a:gd name="T58" fmla="*/ 10 w 128"/>
                    <a:gd name="T59" fmla="*/ 23 h 182"/>
                    <a:gd name="T60" fmla="*/ 24 w 128"/>
                    <a:gd name="T61" fmla="*/ 5 h 182"/>
                    <a:gd name="T62" fmla="*/ 38 w 128"/>
                    <a:gd name="T63" fmla="*/ 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8" h="182">
                      <a:moveTo>
                        <a:pt x="38" y="0"/>
                      </a:moveTo>
                      <a:lnTo>
                        <a:pt x="52" y="4"/>
                      </a:lnTo>
                      <a:lnTo>
                        <a:pt x="66" y="14"/>
                      </a:lnTo>
                      <a:lnTo>
                        <a:pt x="80" y="28"/>
                      </a:lnTo>
                      <a:lnTo>
                        <a:pt x="94" y="44"/>
                      </a:lnTo>
                      <a:lnTo>
                        <a:pt x="107" y="60"/>
                      </a:lnTo>
                      <a:lnTo>
                        <a:pt x="115" y="73"/>
                      </a:lnTo>
                      <a:lnTo>
                        <a:pt x="122" y="84"/>
                      </a:lnTo>
                      <a:lnTo>
                        <a:pt x="128" y="98"/>
                      </a:lnTo>
                      <a:lnTo>
                        <a:pt x="126" y="108"/>
                      </a:lnTo>
                      <a:lnTo>
                        <a:pt x="124" y="117"/>
                      </a:lnTo>
                      <a:lnTo>
                        <a:pt x="122" y="119"/>
                      </a:lnTo>
                      <a:lnTo>
                        <a:pt x="112" y="136"/>
                      </a:lnTo>
                      <a:lnTo>
                        <a:pt x="98" y="152"/>
                      </a:lnTo>
                      <a:lnTo>
                        <a:pt x="84" y="164"/>
                      </a:lnTo>
                      <a:lnTo>
                        <a:pt x="72" y="173"/>
                      </a:lnTo>
                      <a:lnTo>
                        <a:pt x="63" y="180"/>
                      </a:lnTo>
                      <a:lnTo>
                        <a:pt x="61" y="182"/>
                      </a:lnTo>
                      <a:lnTo>
                        <a:pt x="59" y="180"/>
                      </a:lnTo>
                      <a:lnTo>
                        <a:pt x="58" y="178"/>
                      </a:lnTo>
                      <a:lnTo>
                        <a:pt x="56" y="175"/>
                      </a:lnTo>
                      <a:lnTo>
                        <a:pt x="52" y="170"/>
                      </a:lnTo>
                      <a:lnTo>
                        <a:pt x="47" y="164"/>
                      </a:lnTo>
                      <a:lnTo>
                        <a:pt x="42" y="156"/>
                      </a:lnTo>
                      <a:lnTo>
                        <a:pt x="23" y="126"/>
                      </a:lnTo>
                      <a:lnTo>
                        <a:pt x="5" y="91"/>
                      </a:lnTo>
                      <a:lnTo>
                        <a:pt x="2" y="75"/>
                      </a:lnTo>
                      <a:lnTo>
                        <a:pt x="0" y="58"/>
                      </a:lnTo>
                      <a:lnTo>
                        <a:pt x="2" y="40"/>
                      </a:lnTo>
                      <a:lnTo>
                        <a:pt x="10" y="23"/>
                      </a:lnTo>
                      <a:lnTo>
                        <a:pt x="24" y="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89" name="Freeform 126"/>
                <p:cNvSpPr/>
                <p:nvPr/>
              </p:nvSpPr>
              <p:spPr bwMode="auto">
                <a:xfrm>
                  <a:off x="5667375" y="2559050"/>
                  <a:ext cx="254000" cy="227013"/>
                </a:xfrm>
                <a:custGeom>
                  <a:avLst/>
                  <a:gdLst>
                    <a:gd name="T0" fmla="*/ 69 w 160"/>
                    <a:gd name="T1" fmla="*/ 0 h 143"/>
                    <a:gd name="T2" fmla="*/ 86 w 160"/>
                    <a:gd name="T3" fmla="*/ 5 h 143"/>
                    <a:gd name="T4" fmla="*/ 106 w 160"/>
                    <a:gd name="T5" fmla="*/ 15 h 143"/>
                    <a:gd name="T6" fmla="*/ 121 w 160"/>
                    <a:gd name="T7" fmla="*/ 27 h 143"/>
                    <a:gd name="T8" fmla="*/ 137 w 160"/>
                    <a:gd name="T9" fmla="*/ 41 h 143"/>
                    <a:gd name="T10" fmla="*/ 148 w 160"/>
                    <a:gd name="T11" fmla="*/ 54 h 143"/>
                    <a:gd name="T12" fmla="*/ 156 w 160"/>
                    <a:gd name="T13" fmla="*/ 62 h 143"/>
                    <a:gd name="T14" fmla="*/ 158 w 160"/>
                    <a:gd name="T15" fmla="*/ 66 h 143"/>
                    <a:gd name="T16" fmla="*/ 160 w 160"/>
                    <a:gd name="T17" fmla="*/ 89 h 143"/>
                    <a:gd name="T18" fmla="*/ 155 w 160"/>
                    <a:gd name="T19" fmla="*/ 106 h 143"/>
                    <a:gd name="T20" fmla="*/ 144 w 160"/>
                    <a:gd name="T21" fmla="*/ 120 h 143"/>
                    <a:gd name="T22" fmla="*/ 130 w 160"/>
                    <a:gd name="T23" fmla="*/ 131 h 143"/>
                    <a:gd name="T24" fmla="*/ 114 w 160"/>
                    <a:gd name="T25" fmla="*/ 138 h 143"/>
                    <a:gd name="T26" fmla="*/ 99 w 160"/>
                    <a:gd name="T27" fmla="*/ 141 h 143"/>
                    <a:gd name="T28" fmla="*/ 85 w 160"/>
                    <a:gd name="T29" fmla="*/ 143 h 143"/>
                    <a:gd name="T30" fmla="*/ 72 w 160"/>
                    <a:gd name="T31" fmla="*/ 143 h 143"/>
                    <a:gd name="T32" fmla="*/ 63 w 160"/>
                    <a:gd name="T33" fmla="*/ 139 h 143"/>
                    <a:gd name="T34" fmla="*/ 53 w 160"/>
                    <a:gd name="T35" fmla="*/ 131 h 143"/>
                    <a:gd name="T36" fmla="*/ 39 w 160"/>
                    <a:gd name="T37" fmla="*/ 117 h 143"/>
                    <a:gd name="T38" fmla="*/ 23 w 160"/>
                    <a:gd name="T39" fmla="*/ 103 h 143"/>
                    <a:gd name="T40" fmla="*/ 11 w 160"/>
                    <a:gd name="T41" fmla="*/ 85 h 143"/>
                    <a:gd name="T42" fmla="*/ 2 w 160"/>
                    <a:gd name="T43" fmla="*/ 69 h 143"/>
                    <a:gd name="T44" fmla="*/ 0 w 160"/>
                    <a:gd name="T45" fmla="*/ 55 h 143"/>
                    <a:gd name="T46" fmla="*/ 4 w 160"/>
                    <a:gd name="T47" fmla="*/ 38 h 143"/>
                    <a:gd name="T48" fmla="*/ 14 w 160"/>
                    <a:gd name="T49" fmla="*/ 22 h 143"/>
                    <a:gd name="T50" fmla="*/ 27 w 160"/>
                    <a:gd name="T51" fmla="*/ 10 h 143"/>
                    <a:gd name="T52" fmla="*/ 46 w 160"/>
                    <a:gd name="T53" fmla="*/ 1 h 143"/>
                    <a:gd name="T54" fmla="*/ 69 w 160"/>
                    <a:gd name="T5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60" h="143">
                      <a:moveTo>
                        <a:pt x="69" y="0"/>
                      </a:moveTo>
                      <a:lnTo>
                        <a:pt x="86" y="5"/>
                      </a:lnTo>
                      <a:lnTo>
                        <a:pt x="106" y="15"/>
                      </a:lnTo>
                      <a:lnTo>
                        <a:pt x="121" y="27"/>
                      </a:lnTo>
                      <a:lnTo>
                        <a:pt x="137" y="41"/>
                      </a:lnTo>
                      <a:lnTo>
                        <a:pt x="148" y="54"/>
                      </a:lnTo>
                      <a:lnTo>
                        <a:pt x="156" y="62"/>
                      </a:lnTo>
                      <a:lnTo>
                        <a:pt x="158" y="66"/>
                      </a:lnTo>
                      <a:lnTo>
                        <a:pt x="160" y="89"/>
                      </a:lnTo>
                      <a:lnTo>
                        <a:pt x="155" y="106"/>
                      </a:lnTo>
                      <a:lnTo>
                        <a:pt x="144" y="120"/>
                      </a:lnTo>
                      <a:lnTo>
                        <a:pt x="130" y="131"/>
                      </a:lnTo>
                      <a:lnTo>
                        <a:pt x="114" y="138"/>
                      </a:lnTo>
                      <a:lnTo>
                        <a:pt x="99" y="141"/>
                      </a:lnTo>
                      <a:lnTo>
                        <a:pt x="85" y="143"/>
                      </a:lnTo>
                      <a:lnTo>
                        <a:pt x="72" y="143"/>
                      </a:lnTo>
                      <a:lnTo>
                        <a:pt x="63" y="139"/>
                      </a:lnTo>
                      <a:lnTo>
                        <a:pt x="53" y="131"/>
                      </a:lnTo>
                      <a:lnTo>
                        <a:pt x="39" y="117"/>
                      </a:lnTo>
                      <a:lnTo>
                        <a:pt x="23" y="103"/>
                      </a:lnTo>
                      <a:lnTo>
                        <a:pt x="11" y="85"/>
                      </a:lnTo>
                      <a:lnTo>
                        <a:pt x="2" y="69"/>
                      </a:lnTo>
                      <a:lnTo>
                        <a:pt x="0" y="55"/>
                      </a:lnTo>
                      <a:lnTo>
                        <a:pt x="4" y="38"/>
                      </a:lnTo>
                      <a:lnTo>
                        <a:pt x="14" y="22"/>
                      </a:lnTo>
                      <a:lnTo>
                        <a:pt x="27" y="10"/>
                      </a:lnTo>
                      <a:lnTo>
                        <a:pt x="46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0" name="Freeform 127"/>
                <p:cNvSpPr/>
                <p:nvPr/>
              </p:nvSpPr>
              <p:spPr bwMode="auto">
                <a:xfrm>
                  <a:off x="6129338" y="1947863"/>
                  <a:ext cx="252413" cy="227013"/>
                </a:xfrm>
                <a:custGeom>
                  <a:avLst/>
                  <a:gdLst>
                    <a:gd name="T0" fmla="*/ 53 w 159"/>
                    <a:gd name="T1" fmla="*/ 0 h 143"/>
                    <a:gd name="T2" fmla="*/ 77 w 159"/>
                    <a:gd name="T3" fmla="*/ 1 h 143"/>
                    <a:gd name="T4" fmla="*/ 93 w 159"/>
                    <a:gd name="T5" fmla="*/ 8 h 143"/>
                    <a:gd name="T6" fmla="*/ 107 w 159"/>
                    <a:gd name="T7" fmla="*/ 19 h 143"/>
                    <a:gd name="T8" fmla="*/ 121 w 159"/>
                    <a:gd name="T9" fmla="*/ 31 h 143"/>
                    <a:gd name="T10" fmla="*/ 133 w 159"/>
                    <a:gd name="T11" fmla="*/ 45 h 143"/>
                    <a:gd name="T12" fmla="*/ 142 w 159"/>
                    <a:gd name="T13" fmla="*/ 57 h 143"/>
                    <a:gd name="T14" fmla="*/ 149 w 159"/>
                    <a:gd name="T15" fmla="*/ 66 h 143"/>
                    <a:gd name="T16" fmla="*/ 151 w 159"/>
                    <a:gd name="T17" fmla="*/ 70 h 143"/>
                    <a:gd name="T18" fmla="*/ 159 w 159"/>
                    <a:gd name="T19" fmla="*/ 91 h 143"/>
                    <a:gd name="T20" fmla="*/ 159 w 159"/>
                    <a:gd name="T21" fmla="*/ 108 h 143"/>
                    <a:gd name="T22" fmla="*/ 154 w 159"/>
                    <a:gd name="T23" fmla="*/ 122 h 143"/>
                    <a:gd name="T24" fmla="*/ 144 w 159"/>
                    <a:gd name="T25" fmla="*/ 133 h 143"/>
                    <a:gd name="T26" fmla="*/ 128 w 159"/>
                    <a:gd name="T27" fmla="*/ 140 h 143"/>
                    <a:gd name="T28" fmla="*/ 112 w 159"/>
                    <a:gd name="T29" fmla="*/ 143 h 143"/>
                    <a:gd name="T30" fmla="*/ 96 w 159"/>
                    <a:gd name="T31" fmla="*/ 143 h 143"/>
                    <a:gd name="T32" fmla="*/ 81 w 159"/>
                    <a:gd name="T33" fmla="*/ 141 h 143"/>
                    <a:gd name="T34" fmla="*/ 67 w 159"/>
                    <a:gd name="T35" fmla="*/ 138 h 143"/>
                    <a:gd name="T36" fmla="*/ 56 w 159"/>
                    <a:gd name="T37" fmla="*/ 131 h 143"/>
                    <a:gd name="T38" fmla="*/ 46 w 159"/>
                    <a:gd name="T39" fmla="*/ 119 h 143"/>
                    <a:gd name="T40" fmla="*/ 32 w 159"/>
                    <a:gd name="T41" fmla="*/ 103 h 143"/>
                    <a:gd name="T42" fmla="*/ 18 w 159"/>
                    <a:gd name="T43" fmla="*/ 85 h 143"/>
                    <a:gd name="T44" fmla="*/ 5 w 159"/>
                    <a:gd name="T45" fmla="*/ 66 h 143"/>
                    <a:gd name="T46" fmla="*/ 0 w 159"/>
                    <a:gd name="T47" fmla="*/ 47 h 143"/>
                    <a:gd name="T48" fmla="*/ 4 w 159"/>
                    <a:gd name="T49" fmla="*/ 29 h 143"/>
                    <a:gd name="T50" fmla="*/ 14 w 159"/>
                    <a:gd name="T51" fmla="*/ 15 h 143"/>
                    <a:gd name="T52" fmla="*/ 30 w 159"/>
                    <a:gd name="T53" fmla="*/ 5 h 143"/>
                    <a:gd name="T54" fmla="*/ 53 w 159"/>
                    <a:gd name="T5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9" h="143">
                      <a:moveTo>
                        <a:pt x="53" y="0"/>
                      </a:moveTo>
                      <a:lnTo>
                        <a:pt x="77" y="1"/>
                      </a:lnTo>
                      <a:lnTo>
                        <a:pt x="93" y="8"/>
                      </a:lnTo>
                      <a:lnTo>
                        <a:pt x="107" y="19"/>
                      </a:lnTo>
                      <a:lnTo>
                        <a:pt x="121" y="31"/>
                      </a:lnTo>
                      <a:lnTo>
                        <a:pt x="133" y="45"/>
                      </a:lnTo>
                      <a:lnTo>
                        <a:pt x="142" y="57"/>
                      </a:lnTo>
                      <a:lnTo>
                        <a:pt x="149" y="66"/>
                      </a:lnTo>
                      <a:lnTo>
                        <a:pt x="151" y="70"/>
                      </a:lnTo>
                      <a:lnTo>
                        <a:pt x="159" y="91"/>
                      </a:lnTo>
                      <a:lnTo>
                        <a:pt x="159" y="108"/>
                      </a:lnTo>
                      <a:lnTo>
                        <a:pt x="154" y="122"/>
                      </a:lnTo>
                      <a:lnTo>
                        <a:pt x="144" y="133"/>
                      </a:lnTo>
                      <a:lnTo>
                        <a:pt x="128" y="140"/>
                      </a:lnTo>
                      <a:lnTo>
                        <a:pt x="112" y="143"/>
                      </a:lnTo>
                      <a:lnTo>
                        <a:pt x="96" y="143"/>
                      </a:lnTo>
                      <a:lnTo>
                        <a:pt x="81" y="141"/>
                      </a:lnTo>
                      <a:lnTo>
                        <a:pt x="67" y="138"/>
                      </a:lnTo>
                      <a:lnTo>
                        <a:pt x="56" y="131"/>
                      </a:lnTo>
                      <a:lnTo>
                        <a:pt x="46" y="119"/>
                      </a:lnTo>
                      <a:lnTo>
                        <a:pt x="32" y="103"/>
                      </a:lnTo>
                      <a:lnTo>
                        <a:pt x="18" y="85"/>
                      </a:lnTo>
                      <a:lnTo>
                        <a:pt x="5" y="66"/>
                      </a:lnTo>
                      <a:lnTo>
                        <a:pt x="0" y="47"/>
                      </a:lnTo>
                      <a:lnTo>
                        <a:pt x="4" y="29"/>
                      </a:lnTo>
                      <a:lnTo>
                        <a:pt x="14" y="15"/>
                      </a:lnTo>
                      <a:lnTo>
                        <a:pt x="30" y="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1" name="Freeform 128"/>
                <p:cNvSpPr/>
                <p:nvPr/>
              </p:nvSpPr>
              <p:spPr bwMode="auto">
                <a:xfrm>
                  <a:off x="6602413" y="1863725"/>
                  <a:ext cx="223838" cy="192088"/>
                </a:xfrm>
                <a:custGeom>
                  <a:avLst/>
                  <a:gdLst>
                    <a:gd name="T0" fmla="*/ 63 w 141"/>
                    <a:gd name="T1" fmla="*/ 0 h 121"/>
                    <a:gd name="T2" fmla="*/ 75 w 141"/>
                    <a:gd name="T3" fmla="*/ 2 h 121"/>
                    <a:gd name="T4" fmla="*/ 85 w 141"/>
                    <a:gd name="T5" fmla="*/ 5 h 121"/>
                    <a:gd name="T6" fmla="*/ 96 w 141"/>
                    <a:gd name="T7" fmla="*/ 16 h 121"/>
                    <a:gd name="T8" fmla="*/ 108 w 141"/>
                    <a:gd name="T9" fmla="*/ 30 h 121"/>
                    <a:gd name="T10" fmla="*/ 120 w 141"/>
                    <a:gd name="T11" fmla="*/ 46 h 121"/>
                    <a:gd name="T12" fmla="*/ 129 w 141"/>
                    <a:gd name="T13" fmla="*/ 58 h 121"/>
                    <a:gd name="T14" fmla="*/ 136 w 141"/>
                    <a:gd name="T15" fmla="*/ 68 h 121"/>
                    <a:gd name="T16" fmla="*/ 140 w 141"/>
                    <a:gd name="T17" fmla="*/ 72 h 121"/>
                    <a:gd name="T18" fmla="*/ 141 w 141"/>
                    <a:gd name="T19" fmla="*/ 89 h 121"/>
                    <a:gd name="T20" fmla="*/ 138 w 141"/>
                    <a:gd name="T21" fmla="*/ 102 h 121"/>
                    <a:gd name="T22" fmla="*/ 127 w 141"/>
                    <a:gd name="T23" fmla="*/ 110 h 121"/>
                    <a:gd name="T24" fmla="*/ 115 w 141"/>
                    <a:gd name="T25" fmla="*/ 117 h 121"/>
                    <a:gd name="T26" fmla="*/ 99 w 141"/>
                    <a:gd name="T27" fmla="*/ 121 h 121"/>
                    <a:gd name="T28" fmla="*/ 84 w 141"/>
                    <a:gd name="T29" fmla="*/ 121 h 121"/>
                    <a:gd name="T30" fmla="*/ 70 w 141"/>
                    <a:gd name="T31" fmla="*/ 119 h 121"/>
                    <a:gd name="T32" fmla="*/ 59 w 141"/>
                    <a:gd name="T33" fmla="*/ 117 h 121"/>
                    <a:gd name="T34" fmla="*/ 54 w 141"/>
                    <a:gd name="T35" fmla="*/ 114 h 121"/>
                    <a:gd name="T36" fmla="*/ 47 w 141"/>
                    <a:gd name="T37" fmla="*/ 107 h 121"/>
                    <a:gd name="T38" fmla="*/ 36 w 141"/>
                    <a:gd name="T39" fmla="*/ 98 h 121"/>
                    <a:gd name="T40" fmla="*/ 24 w 141"/>
                    <a:gd name="T41" fmla="*/ 86 h 121"/>
                    <a:gd name="T42" fmla="*/ 14 w 141"/>
                    <a:gd name="T43" fmla="*/ 72 h 121"/>
                    <a:gd name="T44" fmla="*/ 5 w 141"/>
                    <a:gd name="T45" fmla="*/ 58 h 121"/>
                    <a:gd name="T46" fmla="*/ 0 w 141"/>
                    <a:gd name="T47" fmla="*/ 42 h 121"/>
                    <a:gd name="T48" fmla="*/ 3 w 141"/>
                    <a:gd name="T49" fmla="*/ 28 h 121"/>
                    <a:gd name="T50" fmla="*/ 15 w 141"/>
                    <a:gd name="T51" fmla="*/ 12 h 121"/>
                    <a:gd name="T52" fmla="*/ 31 w 141"/>
                    <a:gd name="T53" fmla="*/ 4 h 121"/>
                    <a:gd name="T54" fmla="*/ 47 w 141"/>
                    <a:gd name="T55" fmla="*/ 0 h 121"/>
                    <a:gd name="T56" fmla="*/ 63 w 141"/>
                    <a:gd name="T5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1" h="121">
                      <a:moveTo>
                        <a:pt x="63" y="0"/>
                      </a:moveTo>
                      <a:lnTo>
                        <a:pt x="75" y="2"/>
                      </a:lnTo>
                      <a:lnTo>
                        <a:pt x="85" y="5"/>
                      </a:lnTo>
                      <a:lnTo>
                        <a:pt x="96" y="16"/>
                      </a:lnTo>
                      <a:lnTo>
                        <a:pt x="108" y="30"/>
                      </a:lnTo>
                      <a:lnTo>
                        <a:pt x="120" y="46"/>
                      </a:lnTo>
                      <a:lnTo>
                        <a:pt x="129" y="58"/>
                      </a:lnTo>
                      <a:lnTo>
                        <a:pt x="136" y="68"/>
                      </a:lnTo>
                      <a:lnTo>
                        <a:pt x="140" y="72"/>
                      </a:lnTo>
                      <a:lnTo>
                        <a:pt x="141" y="89"/>
                      </a:lnTo>
                      <a:lnTo>
                        <a:pt x="138" y="102"/>
                      </a:lnTo>
                      <a:lnTo>
                        <a:pt x="127" y="110"/>
                      </a:lnTo>
                      <a:lnTo>
                        <a:pt x="115" y="117"/>
                      </a:lnTo>
                      <a:lnTo>
                        <a:pt x="99" y="121"/>
                      </a:lnTo>
                      <a:lnTo>
                        <a:pt x="84" y="121"/>
                      </a:lnTo>
                      <a:lnTo>
                        <a:pt x="70" y="119"/>
                      </a:lnTo>
                      <a:lnTo>
                        <a:pt x="59" y="117"/>
                      </a:lnTo>
                      <a:lnTo>
                        <a:pt x="54" y="114"/>
                      </a:lnTo>
                      <a:lnTo>
                        <a:pt x="47" y="107"/>
                      </a:lnTo>
                      <a:lnTo>
                        <a:pt x="36" y="98"/>
                      </a:lnTo>
                      <a:lnTo>
                        <a:pt x="24" y="86"/>
                      </a:lnTo>
                      <a:lnTo>
                        <a:pt x="14" y="72"/>
                      </a:lnTo>
                      <a:lnTo>
                        <a:pt x="5" y="58"/>
                      </a:lnTo>
                      <a:lnTo>
                        <a:pt x="0" y="42"/>
                      </a:lnTo>
                      <a:lnTo>
                        <a:pt x="3" y="28"/>
                      </a:lnTo>
                      <a:lnTo>
                        <a:pt x="15" y="12"/>
                      </a:lnTo>
                      <a:lnTo>
                        <a:pt x="31" y="4"/>
                      </a:lnTo>
                      <a:lnTo>
                        <a:pt x="47" y="0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  <p:sp>
              <p:nvSpPr>
                <p:cNvPr id="192" name="Freeform 129"/>
                <p:cNvSpPr/>
                <p:nvPr/>
              </p:nvSpPr>
              <p:spPr bwMode="auto">
                <a:xfrm>
                  <a:off x="7246938" y="2241550"/>
                  <a:ext cx="185738" cy="174625"/>
                </a:xfrm>
                <a:custGeom>
                  <a:avLst/>
                  <a:gdLst>
                    <a:gd name="T0" fmla="*/ 40 w 117"/>
                    <a:gd name="T1" fmla="*/ 0 h 110"/>
                    <a:gd name="T2" fmla="*/ 54 w 117"/>
                    <a:gd name="T3" fmla="*/ 4 h 110"/>
                    <a:gd name="T4" fmla="*/ 66 w 117"/>
                    <a:gd name="T5" fmla="*/ 9 h 110"/>
                    <a:gd name="T6" fmla="*/ 79 w 117"/>
                    <a:gd name="T7" fmla="*/ 18 h 110"/>
                    <a:gd name="T8" fmla="*/ 91 w 117"/>
                    <a:gd name="T9" fmla="*/ 30 h 110"/>
                    <a:gd name="T10" fmla="*/ 101 w 117"/>
                    <a:gd name="T11" fmla="*/ 46 h 110"/>
                    <a:gd name="T12" fmla="*/ 108 w 117"/>
                    <a:gd name="T13" fmla="*/ 60 h 110"/>
                    <a:gd name="T14" fmla="*/ 114 w 117"/>
                    <a:gd name="T15" fmla="*/ 70 h 110"/>
                    <a:gd name="T16" fmla="*/ 115 w 117"/>
                    <a:gd name="T17" fmla="*/ 74 h 110"/>
                    <a:gd name="T18" fmla="*/ 117 w 117"/>
                    <a:gd name="T19" fmla="*/ 84 h 110"/>
                    <a:gd name="T20" fmla="*/ 110 w 117"/>
                    <a:gd name="T21" fmla="*/ 93 h 110"/>
                    <a:gd name="T22" fmla="*/ 98 w 117"/>
                    <a:gd name="T23" fmla="*/ 100 h 110"/>
                    <a:gd name="T24" fmla="*/ 84 w 117"/>
                    <a:gd name="T25" fmla="*/ 105 h 110"/>
                    <a:gd name="T26" fmla="*/ 70 w 117"/>
                    <a:gd name="T27" fmla="*/ 109 h 110"/>
                    <a:gd name="T28" fmla="*/ 58 w 117"/>
                    <a:gd name="T29" fmla="*/ 110 h 110"/>
                    <a:gd name="T30" fmla="*/ 49 w 117"/>
                    <a:gd name="T31" fmla="*/ 107 h 110"/>
                    <a:gd name="T32" fmla="*/ 40 w 117"/>
                    <a:gd name="T33" fmla="*/ 98 h 110"/>
                    <a:gd name="T34" fmla="*/ 31 w 117"/>
                    <a:gd name="T35" fmla="*/ 86 h 110"/>
                    <a:gd name="T36" fmla="*/ 21 w 117"/>
                    <a:gd name="T37" fmla="*/ 72 h 110"/>
                    <a:gd name="T38" fmla="*/ 12 w 117"/>
                    <a:gd name="T39" fmla="*/ 58 h 110"/>
                    <a:gd name="T40" fmla="*/ 7 w 117"/>
                    <a:gd name="T41" fmla="*/ 44 h 110"/>
                    <a:gd name="T42" fmla="*/ 2 w 117"/>
                    <a:gd name="T43" fmla="*/ 35 h 110"/>
                    <a:gd name="T44" fmla="*/ 0 w 117"/>
                    <a:gd name="T45" fmla="*/ 32 h 110"/>
                    <a:gd name="T46" fmla="*/ 7 w 117"/>
                    <a:gd name="T47" fmla="*/ 16 h 110"/>
                    <a:gd name="T48" fmla="*/ 16 w 117"/>
                    <a:gd name="T49" fmla="*/ 7 h 110"/>
                    <a:gd name="T50" fmla="*/ 28 w 117"/>
                    <a:gd name="T51" fmla="*/ 2 h 110"/>
                    <a:gd name="T52" fmla="*/ 40 w 117"/>
                    <a:gd name="T53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10">
                      <a:moveTo>
                        <a:pt x="40" y="0"/>
                      </a:moveTo>
                      <a:lnTo>
                        <a:pt x="54" y="4"/>
                      </a:lnTo>
                      <a:lnTo>
                        <a:pt x="66" y="9"/>
                      </a:lnTo>
                      <a:lnTo>
                        <a:pt x="79" y="18"/>
                      </a:lnTo>
                      <a:lnTo>
                        <a:pt x="91" y="30"/>
                      </a:lnTo>
                      <a:lnTo>
                        <a:pt x="101" y="46"/>
                      </a:lnTo>
                      <a:lnTo>
                        <a:pt x="108" y="60"/>
                      </a:lnTo>
                      <a:lnTo>
                        <a:pt x="114" y="70"/>
                      </a:lnTo>
                      <a:lnTo>
                        <a:pt x="115" y="74"/>
                      </a:lnTo>
                      <a:lnTo>
                        <a:pt x="117" y="84"/>
                      </a:lnTo>
                      <a:lnTo>
                        <a:pt x="110" y="93"/>
                      </a:lnTo>
                      <a:lnTo>
                        <a:pt x="98" y="100"/>
                      </a:lnTo>
                      <a:lnTo>
                        <a:pt x="84" y="105"/>
                      </a:lnTo>
                      <a:lnTo>
                        <a:pt x="70" y="109"/>
                      </a:lnTo>
                      <a:lnTo>
                        <a:pt x="58" y="110"/>
                      </a:lnTo>
                      <a:lnTo>
                        <a:pt x="49" y="107"/>
                      </a:lnTo>
                      <a:lnTo>
                        <a:pt x="40" y="98"/>
                      </a:lnTo>
                      <a:lnTo>
                        <a:pt x="31" y="86"/>
                      </a:lnTo>
                      <a:lnTo>
                        <a:pt x="21" y="72"/>
                      </a:lnTo>
                      <a:lnTo>
                        <a:pt x="12" y="58"/>
                      </a:lnTo>
                      <a:lnTo>
                        <a:pt x="7" y="44"/>
                      </a:lnTo>
                      <a:lnTo>
                        <a:pt x="2" y="35"/>
                      </a:lnTo>
                      <a:lnTo>
                        <a:pt x="0" y="32"/>
                      </a:lnTo>
                      <a:lnTo>
                        <a:pt x="7" y="16"/>
                      </a:lnTo>
                      <a:lnTo>
                        <a:pt x="16" y="7"/>
                      </a:lnTo>
                      <a:lnTo>
                        <a:pt x="28" y="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214488" y="4104945"/>
              <a:ext cx="3060772" cy="2758698"/>
              <a:chOff x="214488" y="4104945"/>
              <a:chExt cx="3060772" cy="2758698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2044838" y="4104945"/>
                <a:ext cx="1230422" cy="843868"/>
              </a:xfrm>
              <a:custGeom>
                <a:avLst/>
                <a:gdLst>
                  <a:gd name="connsiteX0" fmla="*/ 54891 w 1316181"/>
                  <a:gd name="connsiteY0" fmla="*/ 308829 h 833078"/>
                  <a:gd name="connsiteX1" fmla="*/ 260882 w 1316181"/>
                  <a:gd name="connsiteY1" fmla="*/ 2354 h 833078"/>
                  <a:gd name="connsiteX2" fmla="*/ 1250644 w 1316181"/>
                  <a:gd name="connsiteY2" fmla="*/ 464578 h 833078"/>
                  <a:gd name="connsiteX3" fmla="*/ 1094895 w 1316181"/>
                  <a:gd name="connsiteY3" fmla="*/ 831343 h 833078"/>
                  <a:gd name="connsiteX4" fmla="*/ 54891 w 1316181"/>
                  <a:gd name="connsiteY4" fmla="*/ 308829 h 833078"/>
                  <a:gd name="connsiteX0-1" fmla="*/ 129806 w 1391096"/>
                  <a:gd name="connsiteY0-2" fmla="*/ 308591 h 832840"/>
                  <a:gd name="connsiteX1-3" fmla="*/ 335797 w 1391096"/>
                  <a:gd name="connsiteY1-4" fmla="*/ 2116 h 832840"/>
                  <a:gd name="connsiteX2-5" fmla="*/ 1325559 w 1391096"/>
                  <a:gd name="connsiteY2-6" fmla="*/ 464340 h 832840"/>
                  <a:gd name="connsiteX3-7" fmla="*/ 1169810 w 1391096"/>
                  <a:gd name="connsiteY3-8" fmla="*/ 831105 h 832840"/>
                  <a:gd name="connsiteX4-9" fmla="*/ 129806 w 1391096"/>
                  <a:gd name="connsiteY4-10" fmla="*/ 308591 h 832840"/>
                  <a:gd name="connsiteX0-11" fmla="*/ 129806 w 1387965"/>
                  <a:gd name="connsiteY0-12" fmla="*/ 308591 h 871106"/>
                  <a:gd name="connsiteX1-13" fmla="*/ 335797 w 1387965"/>
                  <a:gd name="connsiteY1-14" fmla="*/ 2116 h 871106"/>
                  <a:gd name="connsiteX2-15" fmla="*/ 1325559 w 1387965"/>
                  <a:gd name="connsiteY2-16" fmla="*/ 464340 h 871106"/>
                  <a:gd name="connsiteX3-17" fmla="*/ 1169810 w 1387965"/>
                  <a:gd name="connsiteY3-18" fmla="*/ 831105 h 871106"/>
                  <a:gd name="connsiteX4-19" fmla="*/ 129806 w 1387965"/>
                  <a:gd name="connsiteY4-20" fmla="*/ 308591 h 871106"/>
                  <a:gd name="connsiteX0-21" fmla="*/ 129806 w 1325559"/>
                  <a:gd name="connsiteY0-22" fmla="*/ 308591 h 831105"/>
                  <a:gd name="connsiteX1-23" fmla="*/ 335797 w 1325559"/>
                  <a:gd name="connsiteY1-24" fmla="*/ 2116 h 831105"/>
                  <a:gd name="connsiteX2-25" fmla="*/ 1325559 w 1325559"/>
                  <a:gd name="connsiteY2-26" fmla="*/ 464340 h 831105"/>
                  <a:gd name="connsiteX3-27" fmla="*/ 1169810 w 1325559"/>
                  <a:gd name="connsiteY3-28" fmla="*/ 831105 h 831105"/>
                  <a:gd name="connsiteX4-29" fmla="*/ 129806 w 1325559"/>
                  <a:gd name="connsiteY4-30" fmla="*/ 308591 h 831105"/>
                  <a:gd name="connsiteX0-31" fmla="*/ 0 w 1195753"/>
                  <a:gd name="connsiteY0-32" fmla="*/ 306475 h 828989"/>
                  <a:gd name="connsiteX1-33" fmla="*/ 205991 w 1195753"/>
                  <a:gd name="connsiteY1-34" fmla="*/ 0 h 828989"/>
                  <a:gd name="connsiteX2-35" fmla="*/ 1195753 w 1195753"/>
                  <a:gd name="connsiteY2-36" fmla="*/ 462224 h 828989"/>
                  <a:gd name="connsiteX3-37" fmla="*/ 1040004 w 1195753"/>
                  <a:gd name="connsiteY3-38" fmla="*/ 828989 h 828989"/>
                  <a:gd name="connsiteX4-39" fmla="*/ 0 w 1195753"/>
                  <a:gd name="connsiteY4-40" fmla="*/ 306475 h 828989"/>
                  <a:gd name="connsiteX0-41" fmla="*/ 0 w 1195753"/>
                  <a:gd name="connsiteY0-42" fmla="*/ 306475 h 828989"/>
                  <a:gd name="connsiteX1-43" fmla="*/ 205991 w 1195753"/>
                  <a:gd name="connsiteY1-44" fmla="*/ 0 h 828989"/>
                  <a:gd name="connsiteX2-45" fmla="*/ 1195753 w 1195753"/>
                  <a:gd name="connsiteY2-46" fmla="*/ 462224 h 828989"/>
                  <a:gd name="connsiteX3-47" fmla="*/ 1040004 w 1195753"/>
                  <a:gd name="connsiteY3-48" fmla="*/ 828989 h 828989"/>
                  <a:gd name="connsiteX4-49" fmla="*/ 0 w 1195753"/>
                  <a:gd name="connsiteY4-50" fmla="*/ 306475 h 828989"/>
                  <a:gd name="connsiteX0-51" fmla="*/ 42023 w 1237776"/>
                  <a:gd name="connsiteY0-52" fmla="*/ 261257 h 783771"/>
                  <a:gd name="connsiteX1-53" fmla="*/ 222893 w 1237776"/>
                  <a:gd name="connsiteY1-54" fmla="*/ 0 h 783771"/>
                  <a:gd name="connsiteX2-55" fmla="*/ 1237776 w 1237776"/>
                  <a:gd name="connsiteY2-56" fmla="*/ 417006 h 783771"/>
                  <a:gd name="connsiteX3-57" fmla="*/ 1082027 w 1237776"/>
                  <a:gd name="connsiteY3-58" fmla="*/ 783771 h 783771"/>
                  <a:gd name="connsiteX4-59" fmla="*/ 42023 w 1237776"/>
                  <a:gd name="connsiteY4-60" fmla="*/ 261257 h 783771"/>
                  <a:gd name="connsiteX0-61" fmla="*/ 189856 w 1385609"/>
                  <a:gd name="connsiteY0-62" fmla="*/ 277211 h 799725"/>
                  <a:gd name="connsiteX1-63" fmla="*/ 370726 w 1385609"/>
                  <a:gd name="connsiteY1-64" fmla="*/ 15954 h 799725"/>
                  <a:gd name="connsiteX2-65" fmla="*/ 1385609 w 1385609"/>
                  <a:gd name="connsiteY2-66" fmla="*/ 432960 h 799725"/>
                  <a:gd name="connsiteX3-67" fmla="*/ 1229860 w 1385609"/>
                  <a:gd name="connsiteY3-68" fmla="*/ 799725 h 799725"/>
                  <a:gd name="connsiteX4-69" fmla="*/ 189856 w 1385609"/>
                  <a:gd name="connsiteY4-70" fmla="*/ 277211 h 799725"/>
                  <a:gd name="connsiteX0-71" fmla="*/ 0 w 1195753"/>
                  <a:gd name="connsiteY0-72" fmla="*/ 277211 h 799725"/>
                  <a:gd name="connsiteX1-73" fmla="*/ 180870 w 1195753"/>
                  <a:gd name="connsiteY1-74" fmla="*/ 15954 h 799725"/>
                  <a:gd name="connsiteX2-75" fmla="*/ 1195753 w 1195753"/>
                  <a:gd name="connsiteY2-76" fmla="*/ 432960 h 799725"/>
                  <a:gd name="connsiteX3-77" fmla="*/ 1040004 w 1195753"/>
                  <a:gd name="connsiteY3-78" fmla="*/ 799725 h 799725"/>
                  <a:gd name="connsiteX4-79" fmla="*/ 0 w 1195753"/>
                  <a:gd name="connsiteY4-80" fmla="*/ 277211 h 799725"/>
                  <a:gd name="connsiteX0-81" fmla="*/ 0 w 1178418"/>
                  <a:gd name="connsiteY0-82" fmla="*/ 266116 h 793197"/>
                  <a:gd name="connsiteX1-83" fmla="*/ 180870 w 1178418"/>
                  <a:gd name="connsiteY1-84" fmla="*/ 4859 h 793197"/>
                  <a:gd name="connsiteX2-85" fmla="*/ 1178418 w 1178418"/>
                  <a:gd name="connsiteY2-86" fmla="*/ 504204 h 793197"/>
                  <a:gd name="connsiteX3-87" fmla="*/ 1040004 w 1178418"/>
                  <a:gd name="connsiteY3-88" fmla="*/ 788630 h 793197"/>
                  <a:gd name="connsiteX4-89" fmla="*/ 0 w 1178418"/>
                  <a:gd name="connsiteY4-90" fmla="*/ 266116 h 793197"/>
                  <a:gd name="connsiteX0-91" fmla="*/ 0 w 1178418"/>
                  <a:gd name="connsiteY0-92" fmla="*/ 266116 h 793197"/>
                  <a:gd name="connsiteX1-93" fmla="*/ 180870 w 1178418"/>
                  <a:gd name="connsiteY1-94" fmla="*/ 4859 h 793197"/>
                  <a:gd name="connsiteX2-95" fmla="*/ 1178418 w 1178418"/>
                  <a:gd name="connsiteY2-96" fmla="*/ 504204 h 793197"/>
                  <a:gd name="connsiteX3-97" fmla="*/ 1040004 w 1178418"/>
                  <a:gd name="connsiteY3-98" fmla="*/ 788630 h 793197"/>
                  <a:gd name="connsiteX4-99" fmla="*/ 0 w 1178418"/>
                  <a:gd name="connsiteY4-100" fmla="*/ 266116 h 793197"/>
                  <a:gd name="connsiteX0-101" fmla="*/ 0 w 1178418"/>
                  <a:gd name="connsiteY0-102" fmla="*/ 292307 h 819388"/>
                  <a:gd name="connsiteX1-103" fmla="*/ 180870 w 1178418"/>
                  <a:gd name="connsiteY1-104" fmla="*/ 31050 h 819388"/>
                  <a:gd name="connsiteX2-105" fmla="*/ 1178418 w 1178418"/>
                  <a:gd name="connsiteY2-106" fmla="*/ 530395 h 819388"/>
                  <a:gd name="connsiteX3-107" fmla="*/ 1040004 w 1178418"/>
                  <a:gd name="connsiteY3-108" fmla="*/ 814821 h 819388"/>
                  <a:gd name="connsiteX4-109" fmla="*/ 0 w 1178418"/>
                  <a:gd name="connsiteY4-110" fmla="*/ 292307 h 819388"/>
                  <a:gd name="connsiteX0-111" fmla="*/ 0 w 1230422"/>
                  <a:gd name="connsiteY0-112" fmla="*/ 268569 h 800051"/>
                  <a:gd name="connsiteX1-113" fmla="*/ 180870 w 1230422"/>
                  <a:gd name="connsiteY1-114" fmla="*/ 7312 h 800051"/>
                  <a:gd name="connsiteX2-115" fmla="*/ 1230422 w 1230422"/>
                  <a:gd name="connsiteY2-116" fmla="*/ 571661 h 800051"/>
                  <a:gd name="connsiteX3-117" fmla="*/ 1040004 w 1230422"/>
                  <a:gd name="connsiteY3-118" fmla="*/ 791083 h 800051"/>
                  <a:gd name="connsiteX4-119" fmla="*/ 0 w 1230422"/>
                  <a:gd name="connsiteY4-120" fmla="*/ 268569 h 800051"/>
                  <a:gd name="connsiteX0-121" fmla="*/ 0 w 1230422"/>
                  <a:gd name="connsiteY0-122" fmla="*/ 276445 h 807927"/>
                  <a:gd name="connsiteX1-123" fmla="*/ 180870 w 1230422"/>
                  <a:gd name="connsiteY1-124" fmla="*/ 15188 h 807927"/>
                  <a:gd name="connsiteX2-125" fmla="*/ 1230422 w 1230422"/>
                  <a:gd name="connsiteY2-126" fmla="*/ 579537 h 807927"/>
                  <a:gd name="connsiteX3-127" fmla="*/ 1040004 w 1230422"/>
                  <a:gd name="connsiteY3-128" fmla="*/ 798959 h 807927"/>
                  <a:gd name="connsiteX4-129" fmla="*/ 0 w 1230422"/>
                  <a:gd name="connsiteY4-130" fmla="*/ 276445 h 807927"/>
                  <a:gd name="connsiteX0-131" fmla="*/ 52321 w 1282743"/>
                  <a:gd name="connsiteY0-132" fmla="*/ 285121 h 816603"/>
                  <a:gd name="connsiteX1-133" fmla="*/ 272194 w 1282743"/>
                  <a:gd name="connsiteY1-134" fmla="*/ 10863 h 816603"/>
                  <a:gd name="connsiteX2-135" fmla="*/ 1282743 w 1282743"/>
                  <a:gd name="connsiteY2-136" fmla="*/ 588213 h 816603"/>
                  <a:gd name="connsiteX3-137" fmla="*/ 1092325 w 1282743"/>
                  <a:gd name="connsiteY3-138" fmla="*/ 807635 h 816603"/>
                  <a:gd name="connsiteX4-139" fmla="*/ 52321 w 1282743"/>
                  <a:gd name="connsiteY4-140" fmla="*/ 285121 h 816603"/>
                  <a:gd name="connsiteX0-141" fmla="*/ 35433 w 1265855"/>
                  <a:gd name="connsiteY0-142" fmla="*/ 321354 h 852836"/>
                  <a:gd name="connsiteX1-143" fmla="*/ 255306 w 1265855"/>
                  <a:gd name="connsiteY1-144" fmla="*/ 47096 h 852836"/>
                  <a:gd name="connsiteX2-145" fmla="*/ 1265855 w 1265855"/>
                  <a:gd name="connsiteY2-146" fmla="*/ 624446 h 852836"/>
                  <a:gd name="connsiteX3-147" fmla="*/ 1075437 w 1265855"/>
                  <a:gd name="connsiteY3-148" fmla="*/ 843868 h 852836"/>
                  <a:gd name="connsiteX4-149" fmla="*/ 35433 w 1265855"/>
                  <a:gd name="connsiteY4-150" fmla="*/ 321354 h 852836"/>
                  <a:gd name="connsiteX0-151" fmla="*/ 0 w 1230422"/>
                  <a:gd name="connsiteY0-152" fmla="*/ 321354 h 852836"/>
                  <a:gd name="connsiteX1-153" fmla="*/ 219873 w 1230422"/>
                  <a:gd name="connsiteY1-154" fmla="*/ 47096 h 852836"/>
                  <a:gd name="connsiteX2-155" fmla="*/ 1230422 w 1230422"/>
                  <a:gd name="connsiteY2-156" fmla="*/ 624446 h 852836"/>
                  <a:gd name="connsiteX3-157" fmla="*/ 1040004 w 1230422"/>
                  <a:gd name="connsiteY3-158" fmla="*/ 843868 h 852836"/>
                  <a:gd name="connsiteX4-159" fmla="*/ 0 w 1230422"/>
                  <a:gd name="connsiteY4-160" fmla="*/ 321354 h 852836"/>
                  <a:gd name="connsiteX0-161" fmla="*/ 0 w 1230422"/>
                  <a:gd name="connsiteY0-162" fmla="*/ 321354 h 843868"/>
                  <a:gd name="connsiteX1-163" fmla="*/ 219873 w 1230422"/>
                  <a:gd name="connsiteY1-164" fmla="*/ 47096 h 843868"/>
                  <a:gd name="connsiteX2-165" fmla="*/ 1230422 w 1230422"/>
                  <a:gd name="connsiteY2-166" fmla="*/ 624446 h 843868"/>
                  <a:gd name="connsiteX3-167" fmla="*/ 1040004 w 1230422"/>
                  <a:gd name="connsiteY3-168" fmla="*/ 843868 h 843868"/>
                  <a:gd name="connsiteX4-169" fmla="*/ 0 w 1230422"/>
                  <a:gd name="connsiteY4-170" fmla="*/ 321354 h 843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0422" h="843868">
                    <a:moveTo>
                      <a:pt x="0" y="321354"/>
                    </a:moveTo>
                    <a:lnTo>
                      <a:pt x="219873" y="47096"/>
                    </a:lnTo>
                    <a:cubicBezTo>
                      <a:pt x="277599" y="15271"/>
                      <a:pt x="779587" y="-193722"/>
                      <a:pt x="1230422" y="624446"/>
                    </a:cubicBezTo>
                    <a:lnTo>
                      <a:pt x="1040004" y="843868"/>
                    </a:lnTo>
                    <a:cubicBezTo>
                      <a:pt x="834934" y="793353"/>
                      <a:pt x="136688" y="454149"/>
                      <a:pt x="0" y="321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214488" y="4255046"/>
                <a:ext cx="3002845" cy="2608597"/>
              </a:xfrm>
              <a:custGeom>
                <a:avLst/>
                <a:gdLst>
                  <a:gd name="connsiteX0" fmla="*/ 2219 w 3078820"/>
                  <a:gd name="connsiteY0" fmla="*/ 2517932 h 2793023"/>
                  <a:gd name="connsiteX1" fmla="*/ 1785863 w 3078820"/>
                  <a:gd name="connsiteY1" fmla="*/ 102109 h 2793023"/>
                  <a:gd name="connsiteX2" fmla="*/ 3072797 w 3078820"/>
                  <a:gd name="connsiteY2" fmla="*/ 655265 h 2793023"/>
                  <a:gd name="connsiteX3" fmla="*/ 2169686 w 3078820"/>
                  <a:gd name="connsiteY3" fmla="*/ 2529220 h 2793023"/>
                  <a:gd name="connsiteX4" fmla="*/ 2219 w 3078820"/>
                  <a:gd name="connsiteY4" fmla="*/ 2517932 h 2793023"/>
                  <a:gd name="connsiteX0-1" fmla="*/ 0 w 3076601"/>
                  <a:gd name="connsiteY0-2" fmla="*/ 2517932 h 2793023"/>
                  <a:gd name="connsiteX1-3" fmla="*/ 1783644 w 3076601"/>
                  <a:gd name="connsiteY1-4" fmla="*/ 102109 h 2793023"/>
                  <a:gd name="connsiteX2-5" fmla="*/ 3070578 w 3076601"/>
                  <a:gd name="connsiteY2-6" fmla="*/ 655265 h 2793023"/>
                  <a:gd name="connsiteX3-7" fmla="*/ 2167467 w 3076601"/>
                  <a:gd name="connsiteY3-8" fmla="*/ 2529220 h 2793023"/>
                  <a:gd name="connsiteX4-9" fmla="*/ 0 w 3076601"/>
                  <a:gd name="connsiteY4-10" fmla="*/ 2517932 h 2793023"/>
                  <a:gd name="connsiteX0-11" fmla="*/ 0 w 3076601"/>
                  <a:gd name="connsiteY0-12" fmla="*/ 2517932 h 2529220"/>
                  <a:gd name="connsiteX1-13" fmla="*/ 1783644 w 3076601"/>
                  <a:gd name="connsiteY1-14" fmla="*/ 102109 h 2529220"/>
                  <a:gd name="connsiteX2-15" fmla="*/ 3070578 w 3076601"/>
                  <a:gd name="connsiteY2-16" fmla="*/ 655265 h 2529220"/>
                  <a:gd name="connsiteX3-17" fmla="*/ 2167467 w 3076601"/>
                  <a:gd name="connsiteY3-18" fmla="*/ 2529220 h 2529220"/>
                  <a:gd name="connsiteX4-19" fmla="*/ 0 w 3076601"/>
                  <a:gd name="connsiteY4-20" fmla="*/ 2517932 h 2529220"/>
                  <a:gd name="connsiteX0-21" fmla="*/ 0 w 3070578"/>
                  <a:gd name="connsiteY0-22" fmla="*/ 2517932 h 2529220"/>
                  <a:gd name="connsiteX1-23" fmla="*/ 1783644 w 3070578"/>
                  <a:gd name="connsiteY1-24" fmla="*/ 102109 h 2529220"/>
                  <a:gd name="connsiteX2-25" fmla="*/ 3070578 w 3070578"/>
                  <a:gd name="connsiteY2-26" fmla="*/ 655265 h 2529220"/>
                  <a:gd name="connsiteX3-27" fmla="*/ 2167467 w 3070578"/>
                  <a:gd name="connsiteY3-28" fmla="*/ 2529220 h 2529220"/>
                  <a:gd name="connsiteX4-29" fmla="*/ 0 w 3070578"/>
                  <a:gd name="connsiteY4-30" fmla="*/ 2517932 h 2529220"/>
                  <a:gd name="connsiteX0-31" fmla="*/ 0 w 3002845"/>
                  <a:gd name="connsiteY0-32" fmla="*/ 2517932 h 2665138"/>
                  <a:gd name="connsiteX1-33" fmla="*/ 1783644 w 3002845"/>
                  <a:gd name="connsiteY1-34" fmla="*/ 102109 h 2665138"/>
                  <a:gd name="connsiteX2-35" fmla="*/ 3002845 w 3002845"/>
                  <a:gd name="connsiteY2-36" fmla="*/ 655265 h 2665138"/>
                  <a:gd name="connsiteX3-37" fmla="*/ 2167467 w 3002845"/>
                  <a:gd name="connsiteY3-38" fmla="*/ 2529220 h 2665138"/>
                  <a:gd name="connsiteX4-39" fmla="*/ 0 w 3002845"/>
                  <a:gd name="connsiteY4-40" fmla="*/ 2517932 h 2665138"/>
                  <a:gd name="connsiteX0-41" fmla="*/ 1799 w 3004644"/>
                  <a:gd name="connsiteY0-42" fmla="*/ 2597309 h 2877662"/>
                  <a:gd name="connsiteX1-43" fmla="*/ 1819310 w 3004644"/>
                  <a:gd name="connsiteY1-44" fmla="*/ 91174 h 2877662"/>
                  <a:gd name="connsiteX2-45" fmla="*/ 3004644 w 3004644"/>
                  <a:gd name="connsiteY2-46" fmla="*/ 734642 h 2877662"/>
                  <a:gd name="connsiteX3-47" fmla="*/ 2169266 w 3004644"/>
                  <a:gd name="connsiteY3-48" fmla="*/ 2608597 h 2877662"/>
                  <a:gd name="connsiteX4-49" fmla="*/ 1799 w 3004644"/>
                  <a:gd name="connsiteY4-50" fmla="*/ 2597309 h 2877662"/>
                  <a:gd name="connsiteX0-51" fmla="*/ 0 w 3002845"/>
                  <a:gd name="connsiteY0-52" fmla="*/ 2597309 h 2877662"/>
                  <a:gd name="connsiteX1-53" fmla="*/ 1817511 w 3002845"/>
                  <a:gd name="connsiteY1-54" fmla="*/ 91174 h 2877662"/>
                  <a:gd name="connsiteX2-55" fmla="*/ 3002845 w 3002845"/>
                  <a:gd name="connsiteY2-56" fmla="*/ 734642 h 2877662"/>
                  <a:gd name="connsiteX3-57" fmla="*/ 2167467 w 3002845"/>
                  <a:gd name="connsiteY3-58" fmla="*/ 2608597 h 2877662"/>
                  <a:gd name="connsiteX4-59" fmla="*/ 0 w 3002845"/>
                  <a:gd name="connsiteY4-60" fmla="*/ 2597309 h 2877662"/>
                  <a:gd name="connsiteX0-61" fmla="*/ 0 w 3002845"/>
                  <a:gd name="connsiteY0-62" fmla="*/ 2597309 h 2608597"/>
                  <a:gd name="connsiteX1-63" fmla="*/ 1817511 w 3002845"/>
                  <a:gd name="connsiteY1-64" fmla="*/ 91174 h 2608597"/>
                  <a:gd name="connsiteX2-65" fmla="*/ 3002845 w 3002845"/>
                  <a:gd name="connsiteY2-66" fmla="*/ 734642 h 2608597"/>
                  <a:gd name="connsiteX3-67" fmla="*/ 2167467 w 3002845"/>
                  <a:gd name="connsiteY3-68" fmla="*/ 2608597 h 2608597"/>
                  <a:gd name="connsiteX4-69" fmla="*/ 0 w 3002845"/>
                  <a:gd name="connsiteY4-70" fmla="*/ 2597309 h 2608597"/>
                  <a:gd name="connsiteX0-71" fmla="*/ 0 w 3002845"/>
                  <a:gd name="connsiteY0-72" fmla="*/ 2597309 h 2608597"/>
                  <a:gd name="connsiteX1-73" fmla="*/ 1817511 w 3002845"/>
                  <a:gd name="connsiteY1-74" fmla="*/ 91174 h 2608597"/>
                  <a:gd name="connsiteX2-75" fmla="*/ 3002845 w 3002845"/>
                  <a:gd name="connsiteY2-76" fmla="*/ 734642 h 2608597"/>
                  <a:gd name="connsiteX3-77" fmla="*/ 2167467 w 3002845"/>
                  <a:gd name="connsiteY3-78" fmla="*/ 2608597 h 2608597"/>
                  <a:gd name="connsiteX4-79" fmla="*/ 0 w 3002845"/>
                  <a:gd name="connsiteY4-80" fmla="*/ 2597309 h 26085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002845" h="2608597">
                    <a:moveTo>
                      <a:pt x="0" y="2597309"/>
                    </a:moveTo>
                    <a:lnTo>
                      <a:pt x="1817511" y="91174"/>
                    </a:lnTo>
                    <a:cubicBezTo>
                      <a:pt x="2317985" y="-219270"/>
                      <a:pt x="2938875" y="330123"/>
                      <a:pt x="3002845" y="734642"/>
                    </a:cubicBezTo>
                    <a:lnTo>
                      <a:pt x="2167467" y="2608597"/>
                    </a:lnTo>
                    <a:lnTo>
                      <a:pt x="0" y="259730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 flipH="1">
              <a:off x="7310726" y="4213756"/>
              <a:ext cx="2955418" cy="2663741"/>
              <a:chOff x="214488" y="4104945"/>
              <a:chExt cx="3060772" cy="2758698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044838" y="4104945"/>
                <a:ext cx="1230422" cy="843868"/>
              </a:xfrm>
              <a:custGeom>
                <a:avLst/>
                <a:gdLst>
                  <a:gd name="connsiteX0" fmla="*/ 54891 w 1316181"/>
                  <a:gd name="connsiteY0" fmla="*/ 308829 h 833078"/>
                  <a:gd name="connsiteX1" fmla="*/ 260882 w 1316181"/>
                  <a:gd name="connsiteY1" fmla="*/ 2354 h 833078"/>
                  <a:gd name="connsiteX2" fmla="*/ 1250644 w 1316181"/>
                  <a:gd name="connsiteY2" fmla="*/ 464578 h 833078"/>
                  <a:gd name="connsiteX3" fmla="*/ 1094895 w 1316181"/>
                  <a:gd name="connsiteY3" fmla="*/ 831343 h 833078"/>
                  <a:gd name="connsiteX4" fmla="*/ 54891 w 1316181"/>
                  <a:gd name="connsiteY4" fmla="*/ 308829 h 833078"/>
                  <a:gd name="connsiteX0-1" fmla="*/ 129806 w 1391096"/>
                  <a:gd name="connsiteY0-2" fmla="*/ 308591 h 832840"/>
                  <a:gd name="connsiteX1-3" fmla="*/ 335797 w 1391096"/>
                  <a:gd name="connsiteY1-4" fmla="*/ 2116 h 832840"/>
                  <a:gd name="connsiteX2-5" fmla="*/ 1325559 w 1391096"/>
                  <a:gd name="connsiteY2-6" fmla="*/ 464340 h 832840"/>
                  <a:gd name="connsiteX3-7" fmla="*/ 1169810 w 1391096"/>
                  <a:gd name="connsiteY3-8" fmla="*/ 831105 h 832840"/>
                  <a:gd name="connsiteX4-9" fmla="*/ 129806 w 1391096"/>
                  <a:gd name="connsiteY4-10" fmla="*/ 308591 h 832840"/>
                  <a:gd name="connsiteX0-11" fmla="*/ 129806 w 1387965"/>
                  <a:gd name="connsiteY0-12" fmla="*/ 308591 h 871106"/>
                  <a:gd name="connsiteX1-13" fmla="*/ 335797 w 1387965"/>
                  <a:gd name="connsiteY1-14" fmla="*/ 2116 h 871106"/>
                  <a:gd name="connsiteX2-15" fmla="*/ 1325559 w 1387965"/>
                  <a:gd name="connsiteY2-16" fmla="*/ 464340 h 871106"/>
                  <a:gd name="connsiteX3-17" fmla="*/ 1169810 w 1387965"/>
                  <a:gd name="connsiteY3-18" fmla="*/ 831105 h 871106"/>
                  <a:gd name="connsiteX4-19" fmla="*/ 129806 w 1387965"/>
                  <a:gd name="connsiteY4-20" fmla="*/ 308591 h 871106"/>
                  <a:gd name="connsiteX0-21" fmla="*/ 129806 w 1325559"/>
                  <a:gd name="connsiteY0-22" fmla="*/ 308591 h 831105"/>
                  <a:gd name="connsiteX1-23" fmla="*/ 335797 w 1325559"/>
                  <a:gd name="connsiteY1-24" fmla="*/ 2116 h 831105"/>
                  <a:gd name="connsiteX2-25" fmla="*/ 1325559 w 1325559"/>
                  <a:gd name="connsiteY2-26" fmla="*/ 464340 h 831105"/>
                  <a:gd name="connsiteX3-27" fmla="*/ 1169810 w 1325559"/>
                  <a:gd name="connsiteY3-28" fmla="*/ 831105 h 831105"/>
                  <a:gd name="connsiteX4-29" fmla="*/ 129806 w 1325559"/>
                  <a:gd name="connsiteY4-30" fmla="*/ 308591 h 831105"/>
                  <a:gd name="connsiteX0-31" fmla="*/ 0 w 1195753"/>
                  <a:gd name="connsiteY0-32" fmla="*/ 306475 h 828989"/>
                  <a:gd name="connsiteX1-33" fmla="*/ 205991 w 1195753"/>
                  <a:gd name="connsiteY1-34" fmla="*/ 0 h 828989"/>
                  <a:gd name="connsiteX2-35" fmla="*/ 1195753 w 1195753"/>
                  <a:gd name="connsiteY2-36" fmla="*/ 462224 h 828989"/>
                  <a:gd name="connsiteX3-37" fmla="*/ 1040004 w 1195753"/>
                  <a:gd name="connsiteY3-38" fmla="*/ 828989 h 828989"/>
                  <a:gd name="connsiteX4-39" fmla="*/ 0 w 1195753"/>
                  <a:gd name="connsiteY4-40" fmla="*/ 306475 h 828989"/>
                  <a:gd name="connsiteX0-41" fmla="*/ 0 w 1195753"/>
                  <a:gd name="connsiteY0-42" fmla="*/ 306475 h 828989"/>
                  <a:gd name="connsiteX1-43" fmla="*/ 205991 w 1195753"/>
                  <a:gd name="connsiteY1-44" fmla="*/ 0 h 828989"/>
                  <a:gd name="connsiteX2-45" fmla="*/ 1195753 w 1195753"/>
                  <a:gd name="connsiteY2-46" fmla="*/ 462224 h 828989"/>
                  <a:gd name="connsiteX3-47" fmla="*/ 1040004 w 1195753"/>
                  <a:gd name="connsiteY3-48" fmla="*/ 828989 h 828989"/>
                  <a:gd name="connsiteX4-49" fmla="*/ 0 w 1195753"/>
                  <a:gd name="connsiteY4-50" fmla="*/ 306475 h 828989"/>
                  <a:gd name="connsiteX0-51" fmla="*/ 42023 w 1237776"/>
                  <a:gd name="connsiteY0-52" fmla="*/ 261257 h 783771"/>
                  <a:gd name="connsiteX1-53" fmla="*/ 222893 w 1237776"/>
                  <a:gd name="connsiteY1-54" fmla="*/ 0 h 783771"/>
                  <a:gd name="connsiteX2-55" fmla="*/ 1237776 w 1237776"/>
                  <a:gd name="connsiteY2-56" fmla="*/ 417006 h 783771"/>
                  <a:gd name="connsiteX3-57" fmla="*/ 1082027 w 1237776"/>
                  <a:gd name="connsiteY3-58" fmla="*/ 783771 h 783771"/>
                  <a:gd name="connsiteX4-59" fmla="*/ 42023 w 1237776"/>
                  <a:gd name="connsiteY4-60" fmla="*/ 261257 h 783771"/>
                  <a:gd name="connsiteX0-61" fmla="*/ 189856 w 1385609"/>
                  <a:gd name="connsiteY0-62" fmla="*/ 277211 h 799725"/>
                  <a:gd name="connsiteX1-63" fmla="*/ 370726 w 1385609"/>
                  <a:gd name="connsiteY1-64" fmla="*/ 15954 h 799725"/>
                  <a:gd name="connsiteX2-65" fmla="*/ 1385609 w 1385609"/>
                  <a:gd name="connsiteY2-66" fmla="*/ 432960 h 799725"/>
                  <a:gd name="connsiteX3-67" fmla="*/ 1229860 w 1385609"/>
                  <a:gd name="connsiteY3-68" fmla="*/ 799725 h 799725"/>
                  <a:gd name="connsiteX4-69" fmla="*/ 189856 w 1385609"/>
                  <a:gd name="connsiteY4-70" fmla="*/ 277211 h 799725"/>
                  <a:gd name="connsiteX0-71" fmla="*/ 0 w 1195753"/>
                  <a:gd name="connsiteY0-72" fmla="*/ 277211 h 799725"/>
                  <a:gd name="connsiteX1-73" fmla="*/ 180870 w 1195753"/>
                  <a:gd name="connsiteY1-74" fmla="*/ 15954 h 799725"/>
                  <a:gd name="connsiteX2-75" fmla="*/ 1195753 w 1195753"/>
                  <a:gd name="connsiteY2-76" fmla="*/ 432960 h 799725"/>
                  <a:gd name="connsiteX3-77" fmla="*/ 1040004 w 1195753"/>
                  <a:gd name="connsiteY3-78" fmla="*/ 799725 h 799725"/>
                  <a:gd name="connsiteX4-79" fmla="*/ 0 w 1195753"/>
                  <a:gd name="connsiteY4-80" fmla="*/ 277211 h 799725"/>
                  <a:gd name="connsiteX0-81" fmla="*/ 0 w 1178418"/>
                  <a:gd name="connsiteY0-82" fmla="*/ 266116 h 793197"/>
                  <a:gd name="connsiteX1-83" fmla="*/ 180870 w 1178418"/>
                  <a:gd name="connsiteY1-84" fmla="*/ 4859 h 793197"/>
                  <a:gd name="connsiteX2-85" fmla="*/ 1178418 w 1178418"/>
                  <a:gd name="connsiteY2-86" fmla="*/ 504204 h 793197"/>
                  <a:gd name="connsiteX3-87" fmla="*/ 1040004 w 1178418"/>
                  <a:gd name="connsiteY3-88" fmla="*/ 788630 h 793197"/>
                  <a:gd name="connsiteX4-89" fmla="*/ 0 w 1178418"/>
                  <a:gd name="connsiteY4-90" fmla="*/ 266116 h 793197"/>
                  <a:gd name="connsiteX0-91" fmla="*/ 0 w 1178418"/>
                  <a:gd name="connsiteY0-92" fmla="*/ 266116 h 793197"/>
                  <a:gd name="connsiteX1-93" fmla="*/ 180870 w 1178418"/>
                  <a:gd name="connsiteY1-94" fmla="*/ 4859 h 793197"/>
                  <a:gd name="connsiteX2-95" fmla="*/ 1178418 w 1178418"/>
                  <a:gd name="connsiteY2-96" fmla="*/ 504204 h 793197"/>
                  <a:gd name="connsiteX3-97" fmla="*/ 1040004 w 1178418"/>
                  <a:gd name="connsiteY3-98" fmla="*/ 788630 h 793197"/>
                  <a:gd name="connsiteX4-99" fmla="*/ 0 w 1178418"/>
                  <a:gd name="connsiteY4-100" fmla="*/ 266116 h 793197"/>
                  <a:gd name="connsiteX0-101" fmla="*/ 0 w 1178418"/>
                  <a:gd name="connsiteY0-102" fmla="*/ 292307 h 819388"/>
                  <a:gd name="connsiteX1-103" fmla="*/ 180870 w 1178418"/>
                  <a:gd name="connsiteY1-104" fmla="*/ 31050 h 819388"/>
                  <a:gd name="connsiteX2-105" fmla="*/ 1178418 w 1178418"/>
                  <a:gd name="connsiteY2-106" fmla="*/ 530395 h 819388"/>
                  <a:gd name="connsiteX3-107" fmla="*/ 1040004 w 1178418"/>
                  <a:gd name="connsiteY3-108" fmla="*/ 814821 h 819388"/>
                  <a:gd name="connsiteX4-109" fmla="*/ 0 w 1178418"/>
                  <a:gd name="connsiteY4-110" fmla="*/ 292307 h 819388"/>
                  <a:gd name="connsiteX0-111" fmla="*/ 0 w 1230422"/>
                  <a:gd name="connsiteY0-112" fmla="*/ 268569 h 800051"/>
                  <a:gd name="connsiteX1-113" fmla="*/ 180870 w 1230422"/>
                  <a:gd name="connsiteY1-114" fmla="*/ 7312 h 800051"/>
                  <a:gd name="connsiteX2-115" fmla="*/ 1230422 w 1230422"/>
                  <a:gd name="connsiteY2-116" fmla="*/ 571661 h 800051"/>
                  <a:gd name="connsiteX3-117" fmla="*/ 1040004 w 1230422"/>
                  <a:gd name="connsiteY3-118" fmla="*/ 791083 h 800051"/>
                  <a:gd name="connsiteX4-119" fmla="*/ 0 w 1230422"/>
                  <a:gd name="connsiteY4-120" fmla="*/ 268569 h 800051"/>
                  <a:gd name="connsiteX0-121" fmla="*/ 0 w 1230422"/>
                  <a:gd name="connsiteY0-122" fmla="*/ 276445 h 807927"/>
                  <a:gd name="connsiteX1-123" fmla="*/ 180870 w 1230422"/>
                  <a:gd name="connsiteY1-124" fmla="*/ 15188 h 807927"/>
                  <a:gd name="connsiteX2-125" fmla="*/ 1230422 w 1230422"/>
                  <a:gd name="connsiteY2-126" fmla="*/ 579537 h 807927"/>
                  <a:gd name="connsiteX3-127" fmla="*/ 1040004 w 1230422"/>
                  <a:gd name="connsiteY3-128" fmla="*/ 798959 h 807927"/>
                  <a:gd name="connsiteX4-129" fmla="*/ 0 w 1230422"/>
                  <a:gd name="connsiteY4-130" fmla="*/ 276445 h 807927"/>
                  <a:gd name="connsiteX0-131" fmla="*/ 52321 w 1282743"/>
                  <a:gd name="connsiteY0-132" fmla="*/ 285121 h 816603"/>
                  <a:gd name="connsiteX1-133" fmla="*/ 272194 w 1282743"/>
                  <a:gd name="connsiteY1-134" fmla="*/ 10863 h 816603"/>
                  <a:gd name="connsiteX2-135" fmla="*/ 1282743 w 1282743"/>
                  <a:gd name="connsiteY2-136" fmla="*/ 588213 h 816603"/>
                  <a:gd name="connsiteX3-137" fmla="*/ 1092325 w 1282743"/>
                  <a:gd name="connsiteY3-138" fmla="*/ 807635 h 816603"/>
                  <a:gd name="connsiteX4-139" fmla="*/ 52321 w 1282743"/>
                  <a:gd name="connsiteY4-140" fmla="*/ 285121 h 816603"/>
                  <a:gd name="connsiteX0-141" fmla="*/ 35433 w 1265855"/>
                  <a:gd name="connsiteY0-142" fmla="*/ 321354 h 852836"/>
                  <a:gd name="connsiteX1-143" fmla="*/ 255306 w 1265855"/>
                  <a:gd name="connsiteY1-144" fmla="*/ 47096 h 852836"/>
                  <a:gd name="connsiteX2-145" fmla="*/ 1265855 w 1265855"/>
                  <a:gd name="connsiteY2-146" fmla="*/ 624446 h 852836"/>
                  <a:gd name="connsiteX3-147" fmla="*/ 1075437 w 1265855"/>
                  <a:gd name="connsiteY3-148" fmla="*/ 843868 h 852836"/>
                  <a:gd name="connsiteX4-149" fmla="*/ 35433 w 1265855"/>
                  <a:gd name="connsiteY4-150" fmla="*/ 321354 h 852836"/>
                  <a:gd name="connsiteX0-151" fmla="*/ 0 w 1230422"/>
                  <a:gd name="connsiteY0-152" fmla="*/ 321354 h 852836"/>
                  <a:gd name="connsiteX1-153" fmla="*/ 219873 w 1230422"/>
                  <a:gd name="connsiteY1-154" fmla="*/ 47096 h 852836"/>
                  <a:gd name="connsiteX2-155" fmla="*/ 1230422 w 1230422"/>
                  <a:gd name="connsiteY2-156" fmla="*/ 624446 h 852836"/>
                  <a:gd name="connsiteX3-157" fmla="*/ 1040004 w 1230422"/>
                  <a:gd name="connsiteY3-158" fmla="*/ 843868 h 852836"/>
                  <a:gd name="connsiteX4-159" fmla="*/ 0 w 1230422"/>
                  <a:gd name="connsiteY4-160" fmla="*/ 321354 h 852836"/>
                  <a:gd name="connsiteX0-161" fmla="*/ 0 w 1230422"/>
                  <a:gd name="connsiteY0-162" fmla="*/ 321354 h 843868"/>
                  <a:gd name="connsiteX1-163" fmla="*/ 219873 w 1230422"/>
                  <a:gd name="connsiteY1-164" fmla="*/ 47096 h 843868"/>
                  <a:gd name="connsiteX2-165" fmla="*/ 1230422 w 1230422"/>
                  <a:gd name="connsiteY2-166" fmla="*/ 624446 h 843868"/>
                  <a:gd name="connsiteX3-167" fmla="*/ 1040004 w 1230422"/>
                  <a:gd name="connsiteY3-168" fmla="*/ 843868 h 843868"/>
                  <a:gd name="connsiteX4-169" fmla="*/ 0 w 1230422"/>
                  <a:gd name="connsiteY4-170" fmla="*/ 321354 h 8438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0422" h="843868">
                    <a:moveTo>
                      <a:pt x="0" y="321354"/>
                    </a:moveTo>
                    <a:lnTo>
                      <a:pt x="219873" y="47096"/>
                    </a:lnTo>
                    <a:cubicBezTo>
                      <a:pt x="277599" y="15271"/>
                      <a:pt x="779587" y="-193722"/>
                      <a:pt x="1230422" y="624446"/>
                    </a:cubicBezTo>
                    <a:lnTo>
                      <a:pt x="1040004" y="843868"/>
                    </a:lnTo>
                    <a:cubicBezTo>
                      <a:pt x="834934" y="793353"/>
                      <a:pt x="136688" y="454149"/>
                      <a:pt x="0" y="3213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214488" y="4255046"/>
                <a:ext cx="3002845" cy="2608597"/>
              </a:xfrm>
              <a:custGeom>
                <a:avLst/>
                <a:gdLst>
                  <a:gd name="connsiteX0" fmla="*/ 2219 w 3078820"/>
                  <a:gd name="connsiteY0" fmla="*/ 2517932 h 2793023"/>
                  <a:gd name="connsiteX1" fmla="*/ 1785863 w 3078820"/>
                  <a:gd name="connsiteY1" fmla="*/ 102109 h 2793023"/>
                  <a:gd name="connsiteX2" fmla="*/ 3072797 w 3078820"/>
                  <a:gd name="connsiteY2" fmla="*/ 655265 h 2793023"/>
                  <a:gd name="connsiteX3" fmla="*/ 2169686 w 3078820"/>
                  <a:gd name="connsiteY3" fmla="*/ 2529220 h 2793023"/>
                  <a:gd name="connsiteX4" fmla="*/ 2219 w 3078820"/>
                  <a:gd name="connsiteY4" fmla="*/ 2517932 h 2793023"/>
                  <a:gd name="connsiteX0-1" fmla="*/ 0 w 3076601"/>
                  <a:gd name="connsiteY0-2" fmla="*/ 2517932 h 2793023"/>
                  <a:gd name="connsiteX1-3" fmla="*/ 1783644 w 3076601"/>
                  <a:gd name="connsiteY1-4" fmla="*/ 102109 h 2793023"/>
                  <a:gd name="connsiteX2-5" fmla="*/ 3070578 w 3076601"/>
                  <a:gd name="connsiteY2-6" fmla="*/ 655265 h 2793023"/>
                  <a:gd name="connsiteX3-7" fmla="*/ 2167467 w 3076601"/>
                  <a:gd name="connsiteY3-8" fmla="*/ 2529220 h 2793023"/>
                  <a:gd name="connsiteX4-9" fmla="*/ 0 w 3076601"/>
                  <a:gd name="connsiteY4-10" fmla="*/ 2517932 h 2793023"/>
                  <a:gd name="connsiteX0-11" fmla="*/ 0 w 3076601"/>
                  <a:gd name="connsiteY0-12" fmla="*/ 2517932 h 2529220"/>
                  <a:gd name="connsiteX1-13" fmla="*/ 1783644 w 3076601"/>
                  <a:gd name="connsiteY1-14" fmla="*/ 102109 h 2529220"/>
                  <a:gd name="connsiteX2-15" fmla="*/ 3070578 w 3076601"/>
                  <a:gd name="connsiteY2-16" fmla="*/ 655265 h 2529220"/>
                  <a:gd name="connsiteX3-17" fmla="*/ 2167467 w 3076601"/>
                  <a:gd name="connsiteY3-18" fmla="*/ 2529220 h 2529220"/>
                  <a:gd name="connsiteX4-19" fmla="*/ 0 w 3076601"/>
                  <a:gd name="connsiteY4-20" fmla="*/ 2517932 h 2529220"/>
                  <a:gd name="connsiteX0-21" fmla="*/ 0 w 3070578"/>
                  <a:gd name="connsiteY0-22" fmla="*/ 2517932 h 2529220"/>
                  <a:gd name="connsiteX1-23" fmla="*/ 1783644 w 3070578"/>
                  <a:gd name="connsiteY1-24" fmla="*/ 102109 h 2529220"/>
                  <a:gd name="connsiteX2-25" fmla="*/ 3070578 w 3070578"/>
                  <a:gd name="connsiteY2-26" fmla="*/ 655265 h 2529220"/>
                  <a:gd name="connsiteX3-27" fmla="*/ 2167467 w 3070578"/>
                  <a:gd name="connsiteY3-28" fmla="*/ 2529220 h 2529220"/>
                  <a:gd name="connsiteX4-29" fmla="*/ 0 w 3070578"/>
                  <a:gd name="connsiteY4-30" fmla="*/ 2517932 h 2529220"/>
                  <a:gd name="connsiteX0-31" fmla="*/ 0 w 3002845"/>
                  <a:gd name="connsiteY0-32" fmla="*/ 2517932 h 2665138"/>
                  <a:gd name="connsiteX1-33" fmla="*/ 1783644 w 3002845"/>
                  <a:gd name="connsiteY1-34" fmla="*/ 102109 h 2665138"/>
                  <a:gd name="connsiteX2-35" fmla="*/ 3002845 w 3002845"/>
                  <a:gd name="connsiteY2-36" fmla="*/ 655265 h 2665138"/>
                  <a:gd name="connsiteX3-37" fmla="*/ 2167467 w 3002845"/>
                  <a:gd name="connsiteY3-38" fmla="*/ 2529220 h 2665138"/>
                  <a:gd name="connsiteX4-39" fmla="*/ 0 w 3002845"/>
                  <a:gd name="connsiteY4-40" fmla="*/ 2517932 h 2665138"/>
                  <a:gd name="connsiteX0-41" fmla="*/ 1799 w 3004644"/>
                  <a:gd name="connsiteY0-42" fmla="*/ 2597309 h 2877662"/>
                  <a:gd name="connsiteX1-43" fmla="*/ 1819310 w 3004644"/>
                  <a:gd name="connsiteY1-44" fmla="*/ 91174 h 2877662"/>
                  <a:gd name="connsiteX2-45" fmla="*/ 3004644 w 3004644"/>
                  <a:gd name="connsiteY2-46" fmla="*/ 734642 h 2877662"/>
                  <a:gd name="connsiteX3-47" fmla="*/ 2169266 w 3004644"/>
                  <a:gd name="connsiteY3-48" fmla="*/ 2608597 h 2877662"/>
                  <a:gd name="connsiteX4-49" fmla="*/ 1799 w 3004644"/>
                  <a:gd name="connsiteY4-50" fmla="*/ 2597309 h 2877662"/>
                  <a:gd name="connsiteX0-51" fmla="*/ 0 w 3002845"/>
                  <a:gd name="connsiteY0-52" fmla="*/ 2597309 h 2877662"/>
                  <a:gd name="connsiteX1-53" fmla="*/ 1817511 w 3002845"/>
                  <a:gd name="connsiteY1-54" fmla="*/ 91174 h 2877662"/>
                  <a:gd name="connsiteX2-55" fmla="*/ 3002845 w 3002845"/>
                  <a:gd name="connsiteY2-56" fmla="*/ 734642 h 2877662"/>
                  <a:gd name="connsiteX3-57" fmla="*/ 2167467 w 3002845"/>
                  <a:gd name="connsiteY3-58" fmla="*/ 2608597 h 2877662"/>
                  <a:gd name="connsiteX4-59" fmla="*/ 0 w 3002845"/>
                  <a:gd name="connsiteY4-60" fmla="*/ 2597309 h 2877662"/>
                  <a:gd name="connsiteX0-61" fmla="*/ 0 w 3002845"/>
                  <a:gd name="connsiteY0-62" fmla="*/ 2597309 h 2608597"/>
                  <a:gd name="connsiteX1-63" fmla="*/ 1817511 w 3002845"/>
                  <a:gd name="connsiteY1-64" fmla="*/ 91174 h 2608597"/>
                  <a:gd name="connsiteX2-65" fmla="*/ 3002845 w 3002845"/>
                  <a:gd name="connsiteY2-66" fmla="*/ 734642 h 2608597"/>
                  <a:gd name="connsiteX3-67" fmla="*/ 2167467 w 3002845"/>
                  <a:gd name="connsiteY3-68" fmla="*/ 2608597 h 2608597"/>
                  <a:gd name="connsiteX4-69" fmla="*/ 0 w 3002845"/>
                  <a:gd name="connsiteY4-70" fmla="*/ 2597309 h 2608597"/>
                  <a:gd name="connsiteX0-71" fmla="*/ 0 w 3002845"/>
                  <a:gd name="connsiteY0-72" fmla="*/ 2597309 h 2608597"/>
                  <a:gd name="connsiteX1-73" fmla="*/ 1817511 w 3002845"/>
                  <a:gd name="connsiteY1-74" fmla="*/ 91174 h 2608597"/>
                  <a:gd name="connsiteX2-75" fmla="*/ 3002845 w 3002845"/>
                  <a:gd name="connsiteY2-76" fmla="*/ 734642 h 2608597"/>
                  <a:gd name="connsiteX3-77" fmla="*/ 2167467 w 3002845"/>
                  <a:gd name="connsiteY3-78" fmla="*/ 2608597 h 2608597"/>
                  <a:gd name="connsiteX4-79" fmla="*/ 0 w 3002845"/>
                  <a:gd name="connsiteY4-80" fmla="*/ 2597309 h 26085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002845" h="2608597">
                    <a:moveTo>
                      <a:pt x="0" y="2597309"/>
                    </a:moveTo>
                    <a:lnTo>
                      <a:pt x="1817511" y="91174"/>
                    </a:lnTo>
                    <a:cubicBezTo>
                      <a:pt x="2317985" y="-219270"/>
                      <a:pt x="2938875" y="330123"/>
                      <a:pt x="3002845" y="734642"/>
                    </a:cubicBezTo>
                    <a:lnTo>
                      <a:pt x="2167467" y="2608597"/>
                    </a:lnTo>
                    <a:lnTo>
                      <a:pt x="0" y="259730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1127583" y="3256684"/>
            <a:ext cx="789412" cy="1176488"/>
            <a:chOff x="7904780" y="-386559"/>
            <a:chExt cx="3201988" cy="4772027"/>
          </a:xfrm>
          <a:solidFill>
            <a:schemeClr val="bg1"/>
          </a:solidFill>
        </p:grpSpPr>
        <p:sp>
          <p:nvSpPr>
            <p:cNvPr id="46" name="Freeform 25"/>
            <p:cNvSpPr/>
            <p:nvPr/>
          </p:nvSpPr>
          <p:spPr bwMode="auto">
            <a:xfrm>
              <a:off x="8463582" y="-386559"/>
              <a:ext cx="2084387" cy="1624012"/>
            </a:xfrm>
            <a:custGeom>
              <a:avLst/>
              <a:gdLst>
                <a:gd name="T0" fmla="*/ 1432 w 2626"/>
                <a:gd name="T1" fmla="*/ 5 h 2046"/>
                <a:gd name="T2" fmla="*/ 1661 w 2626"/>
                <a:gd name="T3" fmla="*/ 47 h 2046"/>
                <a:gd name="T4" fmla="*/ 1875 w 2626"/>
                <a:gd name="T5" fmla="*/ 126 h 2046"/>
                <a:gd name="T6" fmla="*/ 2070 w 2626"/>
                <a:gd name="T7" fmla="*/ 240 h 2046"/>
                <a:gd name="T8" fmla="*/ 2241 w 2626"/>
                <a:gd name="T9" fmla="*/ 384 h 2046"/>
                <a:gd name="T10" fmla="*/ 2385 w 2626"/>
                <a:gd name="T11" fmla="*/ 556 h 2046"/>
                <a:gd name="T12" fmla="*/ 2498 w 2626"/>
                <a:gd name="T13" fmla="*/ 749 h 2046"/>
                <a:gd name="T14" fmla="*/ 2579 w 2626"/>
                <a:gd name="T15" fmla="*/ 964 h 2046"/>
                <a:gd name="T16" fmla="*/ 2621 w 2626"/>
                <a:gd name="T17" fmla="*/ 1191 h 2046"/>
                <a:gd name="T18" fmla="*/ 2626 w 2626"/>
                <a:gd name="T19" fmla="*/ 2046 h 2046"/>
                <a:gd name="T20" fmla="*/ 2241 w 2626"/>
                <a:gd name="T21" fmla="*/ 1312 h 2046"/>
                <a:gd name="T22" fmla="*/ 2219 w 2626"/>
                <a:gd name="T23" fmla="*/ 1113 h 2046"/>
                <a:gd name="T24" fmla="*/ 2159 w 2626"/>
                <a:gd name="T25" fmla="*/ 929 h 2046"/>
                <a:gd name="T26" fmla="*/ 2063 w 2626"/>
                <a:gd name="T27" fmla="*/ 763 h 2046"/>
                <a:gd name="T28" fmla="*/ 1935 w 2626"/>
                <a:gd name="T29" fmla="*/ 623 h 2046"/>
                <a:gd name="T30" fmla="*/ 1782 w 2626"/>
                <a:gd name="T31" fmla="*/ 510 h 2046"/>
                <a:gd name="T32" fmla="*/ 1607 w 2626"/>
                <a:gd name="T33" fmla="*/ 432 h 2046"/>
                <a:gd name="T34" fmla="*/ 1413 w 2626"/>
                <a:gd name="T35" fmla="*/ 390 h 2046"/>
                <a:gd name="T36" fmla="*/ 1213 w 2626"/>
                <a:gd name="T37" fmla="*/ 390 h 2046"/>
                <a:gd name="T38" fmla="*/ 1019 w 2626"/>
                <a:gd name="T39" fmla="*/ 432 h 2046"/>
                <a:gd name="T40" fmla="*/ 844 w 2626"/>
                <a:gd name="T41" fmla="*/ 510 h 2046"/>
                <a:gd name="T42" fmla="*/ 691 w 2626"/>
                <a:gd name="T43" fmla="*/ 623 h 2046"/>
                <a:gd name="T44" fmla="*/ 564 w 2626"/>
                <a:gd name="T45" fmla="*/ 763 h 2046"/>
                <a:gd name="T46" fmla="*/ 467 w 2626"/>
                <a:gd name="T47" fmla="*/ 929 h 2046"/>
                <a:gd name="T48" fmla="*/ 407 w 2626"/>
                <a:gd name="T49" fmla="*/ 1113 h 2046"/>
                <a:gd name="T50" fmla="*/ 385 w 2626"/>
                <a:gd name="T51" fmla="*/ 1312 h 2046"/>
                <a:gd name="T52" fmla="*/ 0 w 2626"/>
                <a:gd name="T53" fmla="*/ 2046 h 2046"/>
                <a:gd name="T54" fmla="*/ 6 w 2626"/>
                <a:gd name="T55" fmla="*/ 1191 h 2046"/>
                <a:gd name="T56" fmla="*/ 48 w 2626"/>
                <a:gd name="T57" fmla="*/ 964 h 2046"/>
                <a:gd name="T58" fmla="*/ 128 w 2626"/>
                <a:gd name="T59" fmla="*/ 749 h 2046"/>
                <a:gd name="T60" fmla="*/ 241 w 2626"/>
                <a:gd name="T61" fmla="*/ 556 h 2046"/>
                <a:gd name="T62" fmla="*/ 385 w 2626"/>
                <a:gd name="T63" fmla="*/ 384 h 2046"/>
                <a:gd name="T64" fmla="*/ 556 w 2626"/>
                <a:gd name="T65" fmla="*/ 240 h 2046"/>
                <a:gd name="T66" fmla="*/ 751 w 2626"/>
                <a:gd name="T67" fmla="*/ 126 h 2046"/>
                <a:gd name="T68" fmla="*/ 965 w 2626"/>
                <a:gd name="T69" fmla="*/ 47 h 2046"/>
                <a:gd name="T70" fmla="*/ 1195 w 2626"/>
                <a:gd name="T71" fmla="*/ 5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26" h="2046">
                  <a:moveTo>
                    <a:pt x="1313" y="0"/>
                  </a:moveTo>
                  <a:lnTo>
                    <a:pt x="1432" y="5"/>
                  </a:lnTo>
                  <a:lnTo>
                    <a:pt x="1548" y="22"/>
                  </a:lnTo>
                  <a:lnTo>
                    <a:pt x="1661" y="47"/>
                  </a:lnTo>
                  <a:lnTo>
                    <a:pt x="1771" y="82"/>
                  </a:lnTo>
                  <a:lnTo>
                    <a:pt x="1875" y="126"/>
                  </a:lnTo>
                  <a:lnTo>
                    <a:pt x="1975" y="179"/>
                  </a:lnTo>
                  <a:lnTo>
                    <a:pt x="2070" y="240"/>
                  </a:lnTo>
                  <a:lnTo>
                    <a:pt x="2157" y="308"/>
                  </a:lnTo>
                  <a:lnTo>
                    <a:pt x="2241" y="384"/>
                  </a:lnTo>
                  <a:lnTo>
                    <a:pt x="2316" y="466"/>
                  </a:lnTo>
                  <a:lnTo>
                    <a:pt x="2385" y="556"/>
                  </a:lnTo>
                  <a:lnTo>
                    <a:pt x="2446" y="650"/>
                  </a:lnTo>
                  <a:lnTo>
                    <a:pt x="2498" y="749"/>
                  </a:lnTo>
                  <a:lnTo>
                    <a:pt x="2544" y="854"/>
                  </a:lnTo>
                  <a:lnTo>
                    <a:pt x="2579" y="964"/>
                  </a:lnTo>
                  <a:lnTo>
                    <a:pt x="2604" y="1075"/>
                  </a:lnTo>
                  <a:lnTo>
                    <a:pt x="2621" y="1191"/>
                  </a:lnTo>
                  <a:lnTo>
                    <a:pt x="2626" y="1312"/>
                  </a:lnTo>
                  <a:lnTo>
                    <a:pt x="2626" y="2046"/>
                  </a:lnTo>
                  <a:lnTo>
                    <a:pt x="2241" y="2046"/>
                  </a:lnTo>
                  <a:lnTo>
                    <a:pt x="2241" y="1312"/>
                  </a:lnTo>
                  <a:lnTo>
                    <a:pt x="2236" y="1210"/>
                  </a:lnTo>
                  <a:lnTo>
                    <a:pt x="2219" y="1113"/>
                  </a:lnTo>
                  <a:lnTo>
                    <a:pt x="2194" y="1018"/>
                  </a:lnTo>
                  <a:lnTo>
                    <a:pt x="2159" y="929"/>
                  </a:lnTo>
                  <a:lnTo>
                    <a:pt x="2114" y="844"/>
                  </a:lnTo>
                  <a:lnTo>
                    <a:pt x="2063" y="763"/>
                  </a:lnTo>
                  <a:lnTo>
                    <a:pt x="2002" y="690"/>
                  </a:lnTo>
                  <a:lnTo>
                    <a:pt x="1935" y="623"/>
                  </a:lnTo>
                  <a:lnTo>
                    <a:pt x="1860" y="563"/>
                  </a:lnTo>
                  <a:lnTo>
                    <a:pt x="1782" y="510"/>
                  </a:lnTo>
                  <a:lnTo>
                    <a:pt x="1696" y="466"/>
                  </a:lnTo>
                  <a:lnTo>
                    <a:pt x="1607" y="432"/>
                  </a:lnTo>
                  <a:lnTo>
                    <a:pt x="1512" y="404"/>
                  </a:lnTo>
                  <a:lnTo>
                    <a:pt x="1413" y="390"/>
                  </a:lnTo>
                  <a:lnTo>
                    <a:pt x="1313" y="384"/>
                  </a:lnTo>
                  <a:lnTo>
                    <a:pt x="1213" y="390"/>
                  </a:lnTo>
                  <a:lnTo>
                    <a:pt x="1114" y="404"/>
                  </a:lnTo>
                  <a:lnTo>
                    <a:pt x="1019" y="432"/>
                  </a:lnTo>
                  <a:lnTo>
                    <a:pt x="930" y="466"/>
                  </a:lnTo>
                  <a:lnTo>
                    <a:pt x="844" y="510"/>
                  </a:lnTo>
                  <a:lnTo>
                    <a:pt x="766" y="563"/>
                  </a:lnTo>
                  <a:lnTo>
                    <a:pt x="691" y="623"/>
                  </a:lnTo>
                  <a:lnTo>
                    <a:pt x="624" y="690"/>
                  </a:lnTo>
                  <a:lnTo>
                    <a:pt x="564" y="763"/>
                  </a:lnTo>
                  <a:lnTo>
                    <a:pt x="513" y="844"/>
                  </a:lnTo>
                  <a:lnTo>
                    <a:pt x="467" y="929"/>
                  </a:lnTo>
                  <a:lnTo>
                    <a:pt x="432" y="1018"/>
                  </a:lnTo>
                  <a:lnTo>
                    <a:pt x="407" y="1113"/>
                  </a:lnTo>
                  <a:lnTo>
                    <a:pt x="390" y="1210"/>
                  </a:lnTo>
                  <a:lnTo>
                    <a:pt x="385" y="1312"/>
                  </a:lnTo>
                  <a:lnTo>
                    <a:pt x="385" y="2046"/>
                  </a:lnTo>
                  <a:lnTo>
                    <a:pt x="0" y="2046"/>
                  </a:lnTo>
                  <a:lnTo>
                    <a:pt x="0" y="1312"/>
                  </a:lnTo>
                  <a:lnTo>
                    <a:pt x="6" y="1191"/>
                  </a:lnTo>
                  <a:lnTo>
                    <a:pt x="22" y="1075"/>
                  </a:lnTo>
                  <a:lnTo>
                    <a:pt x="48" y="964"/>
                  </a:lnTo>
                  <a:lnTo>
                    <a:pt x="82" y="854"/>
                  </a:lnTo>
                  <a:lnTo>
                    <a:pt x="128" y="749"/>
                  </a:lnTo>
                  <a:lnTo>
                    <a:pt x="181" y="650"/>
                  </a:lnTo>
                  <a:lnTo>
                    <a:pt x="241" y="556"/>
                  </a:lnTo>
                  <a:lnTo>
                    <a:pt x="310" y="466"/>
                  </a:lnTo>
                  <a:lnTo>
                    <a:pt x="385" y="384"/>
                  </a:lnTo>
                  <a:lnTo>
                    <a:pt x="469" y="308"/>
                  </a:lnTo>
                  <a:lnTo>
                    <a:pt x="556" y="240"/>
                  </a:lnTo>
                  <a:lnTo>
                    <a:pt x="651" y="179"/>
                  </a:lnTo>
                  <a:lnTo>
                    <a:pt x="751" y="126"/>
                  </a:lnTo>
                  <a:lnTo>
                    <a:pt x="855" y="82"/>
                  </a:lnTo>
                  <a:lnTo>
                    <a:pt x="965" y="47"/>
                  </a:lnTo>
                  <a:lnTo>
                    <a:pt x="1078" y="22"/>
                  </a:lnTo>
                  <a:lnTo>
                    <a:pt x="1195" y="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7904780" y="1542254"/>
              <a:ext cx="3201988" cy="2843214"/>
            </a:xfrm>
            <a:custGeom>
              <a:avLst/>
              <a:gdLst>
                <a:gd name="T0" fmla="*/ 2017 w 4034"/>
                <a:gd name="T1" fmla="*/ 915 h 3582"/>
                <a:gd name="T2" fmla="*/ 1955 w 4034"/>
                <a:gd name="T3" fmla="*/ 920 h 3582"/>
                <a:gd name="T4" fmla="*/ 1895 w 4034"/>
                <a:gd name="T5" fmla="*/ 935 h 3582"/>
                <a:gd name="T6" fmla="*/ 1840 w 4034"/>
                <a:gd name="T7" fmla="*/ 957 h 3582"/>
                <a:gd name="T8" fmla="*/ 1789 w 4034"/>
                <a:gd name="T9" fmla="*/ 990 h 3582"/>
                <a:gd name="T10" fmla="*/ 1745 w 4034"/>
                <a:gd name="T11" fmla="*/ 1028 h 3582"/>
                <a:gd name="T12" fmla="*/ 1707 w 4034"/>
                <a:gd name="T13" fmla="*/ 1072 h 3582"/>
                <a:gd name="T14" fmla="*/ 1676 w 4034"/>
                <a:gd name="T15" fmla="*/ 1123 h 3582"/>
                <a:gd name="T16" fmla="*/ 1652 w 4034"/>
                <a:gd name="T17" fmla="*/ 1177 h 3582"/>
                <a:gd name="T18" fmla="*/ 1638 w 4034"/>
                <a:gd name="T19" fmla="*/ 1237 h 3582"/>
                <a:gd name="T20" fmla="*/ 1632 w 4034"/>
                <a:gd name="T21" fmla="*/ 1299 h 3582"/>
                <a:gd name="T22" fmla="*/ 1638 w 4034"/>
                <a:gd name="T23" fmla="*/ 1359 h 3582"/>
                <a:gd name="T24" fmla="*/ 1651 w 4034"/>
                <a:gd name="T25" fmla="*/ 1416 h 3582"/>
                <a:gd name="T26" fmla="*/ 1672 w 4034"/>
                <a:gd name="T27" fmla="*/ 1469 h 3582"/>
                <a:gd name="T28" fmla="*/ 1702 w 4034"/>
                <a:gd name="T29" fmla="*/ 1518 h 3582"/>
                <a:gd name="T30" fmla="*/ 1736 w 4034"/>
                <a:gd name="T31" fmla="*/ 1562 h 3582"/>
                <a:gd name="T32" fmla="*/ 1778 w 4034"/>
                <a:gd name="T33" fmla="*/ 1600 h 3582"/>
                <a:gd name="T34" fmla="*/ 1826 w 4034"/>
                <a:gd name="T35" fmla="*/ 1631 h 3582"/>
                <a:gd name="T36" fmla="*/ 1826 w 4034"/>
                <a:gd name="T37" fmla="*/ 2476 h 3582"/>
                <a:gd name="T38" fmla="*/ 1829 w 4034"/>
                <a:gd name="T39" fmla="*/ 2520 h 3582"/>
                <a:gd name="T40" fmla="*/ 1844 w 4034"/>
                <a:gd name="T41" fmla="*/ 2560 h 3582"/>
                <a:gd name="T42" fmla="*/ 1868 w 4034"/>
                <a:gd name="T43" fmla="*/ 2596 h 3582"/>
                <a:gd name="T44" fmla="*/ 1897 w 4034"/>
                <a:gd name="T45" fmla="*/ 2626 h 3582"/>
                <a:gd name="T46" fmla="*/ 1933 w 4034"/>
                <a:gd name="T47" fmla="*/ 2647 h 3582"/>
                <a:gd name="T48" fmla="*/ 1973 w 4034"/>
                <a:gd name="T49" fmla="*/ 2662 h 3582"/>
                <a:gd name="T50" fmla="*/ 2017 w 4034"/>
                <a:gd name="T51" fmla="*/ 2667 h 3582"/>
                <a:gd name="T52" fmla="*/ 2061 w 4034"/>
                <a:gd name="T53" fmla="*/ 2662 h 3582"/>
                <a:gd name="T54" fmla="*/ 2101 w 4034"/>
                <a:gd name="T55" fmla="*/ 2647 h 3582"/>
                <a:gd name="T56" fmla="*/ 2137 w 4034"/>
                <a:gd name="T57" fmla="*/ 2626 h 3582"/>
                <a:gd name="T58" fmla="*/ 2167 w 4034"/>
                <a:gd name="T59" fmla="*/ 2596 h 3582"/>
                <a:gd name="T60" fmla="*/ 2190 w 4034"/>
                <a:gd name="T61" fmla="*/ 2560 h 3582"/>
                <a:gd name="T62" fmla="*/ 2205 w 4034"/>
                <a:gd name="T63" fmla="*/ 2520 h 3582"/>
                <a:gd name="T64" fmla="*/ 2209 w 4034"/>
                <a:gd name="T65" fmla="*/ 2476 h 3582"/>
                <a:gd name="T66" fmla="*/ 2209 w 4034"/>
                <a:gd name="T67" fmla="*/ 1631 h 3582"/>
                <a:gd name="T68" fmla="*/ 2256 w 4034"/>
                <a:gd name="T69" fmla="*/ 1600 h 3582"/>
                <a:gd name="T70" fmla="*/ 2298 w 4034"/>
                <a:gd name="T71" fmla="*/ 1562 h 3582"/>
                <a:gd name="T72" fmla="*/ 2333 w 4034"/>
                <a:gd name="T73" fmla="*/ 1518 h 3582"/>
                <a:gd name="T74" fmla="*/ 2362 w 4034"/>
                <a:gd name="T75" fmla="*/ 1469 h 3582"/>
                <a:gd name="T76" fmla="*/ 2384 w 4034"/>
                <a:gd name="T77" fmla="*/ 1416 h 3582"/>
                <a:gd name="T78" fmla="*/ 2396 w 4034"/>
                <a:gd name="T79" fmla="*/ 1359 h 3582"/>
                <a:gd name="T80" fmla="*/ 2402 w 4034"/>
                <a:gd name="T81" fmla="*/ 1299 h 3582"/>
                <a:gd name="T82" fmla="*/ 2396 w 4034"/>
                <a:gd name="T83" fmla="*/ 1237 h 3582"/>
                <a:gd name="T84" fmla="*/ 2382 w 4034"/>
                <a:gd name="T85" fmla="*/ 1177 h 3582"/>
                <a:gd name="T86" fmla="*/ 2358 w 4034"/>
                <a:gd name="T87" fmla="*/ 1123 h 3582"/>
                <a:gd name="T88" fmla="*/ 2327 w 4034"/>
                <a:gd name="T89" fmla="*/ 1072 h 3582"/>
                <a:gd name="T90" fmla="*/ 2289 w 4034"/>
                <a:gd name="T91" fmla="*/ 1028 h 3582"/>
                <a:gd name="T92" fmla="*/ 2245 w 4034"/>
                <a:gd name="T93" fmla="*/ 990 h 3582"/>
                <a:gd name="T94" fmla="*/ 2194 w 4034"/>
                <a:gd name="T95" fmla="*/ 957 h 3582"/>
                <a:gd name="T96" fmla="*/ 2139 w 4034"/>
                <a:gd name="T97" fmla="*/ 935 h 3582"/>
                <a:gd name="T98" fmla="*/ 2079 w 4034"/>
                <a:gd name="T99" fmla="*/ 920 h 3582"/>
                <a:gd name="T100" fmla="*/ 2017 w 4034"/>
                <a:gd name="T101" fmla="*/ 915 h 3582"/>
                <a:gd name="T102" fmla="*/ 0 w 4034"/>
                <a:gd name="T103" fmla="*/ 0 h 3582"/>
                <a:gd name="T104" fmla="*/ 4034 w 4034"/>
                <a:gd name="T105" fmla="*/ 0 h 3582"/>
                <a:gd name="T106" fmla="*/ 4034 w 4034"/>
                <a:gd name="T107" fmla="*/ 3582 h 3582"/>
                <a:gd name="T108" fmla="*/ 0 w 4034"/>
                <a:gd name="T109" fmla="*/ 3582 h 3582"/>
                <a:gd name="T110" fmla="*/ 0 w 4034"/>
                <a:gd name="T111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34" h="3582">
                  <a:moveTo>
                    <a:pt x="2017" y="915"/>
                  </a:moveTo>
                  <a:lnTo>
                    <a:pt x="1955" y="920"/>
                  </a:lnTo>
                  <a:lnTo>
                    <a:pt x="1895" y="935"/>
                  </a:lnTo>
                  <a:lnTo>
                    <a:pt x="1840" y="957"/>
                  </a:lnTo>
                  <a:lnTo>
                    <a:pt x="1789" y="990"/>
                  </a:lnTo>
                  <a:lnTo>
                    <a:pt x="1745" y="1028"/>
                  </a:lnTo>
                  <a:lnTo>
                    <a:pt x="1707" y="1072"/>
                  </a:lnTo>
                  <a:lnTo>
                    <a:pt x="1676" y="1123"/>
                  </a:lnTo>
                  <a:lnTo>
                    <a:pt x="1652" y="1177"/>
                  </a:lnTo>
                  <a:lnTo>
                    <a:pt x="1638" y="1237"/>
                  </a:lnTo>
                  <a:lnTo>
                    <a:pt x="1632" y="1299"/>
                  </a:lnTo>
                  <a:lnTo>
                    <a:pt x="1638" y="1359"/>
                  </a:lnTo>
                  <a:lnTo>
                    <a:pt x="1651" y="1416"/>
                  </a:lnTo>
                  <a:lnTo>
                    <a:pt x="1672" y="1469"/>
                  </a:lnTo>
                  <a:lnTo>
                    <a:pt x="1702" y="1518"/>
                  </a:lnTo>
                  <a:lnTo>
                    <a:pt x="1736" y="1562"/>
                  </a:lnTo>
                  <a:lnTo>
                    <a:pt x="1778" y="1600"/>
                  </a:lnTo>
                  <a:lnTo>
                    <a:pt x="1826" y="1631"/>
                  </a:lnTo>
                  <a:lnTo>
                    <a:pt x="1826" y="2476"/>
                  </a:lnTo>
                  <a:lnTo>
                    <a:pt x="1829" y="2520"/>
                  </a:lnTo>
                  <a:lnTo>
                    <a:pt x="1844" y="2560"/>
                  </a:lnTo>
                  <a:lnTo>
                    <a:pt x="1868" y="2596"/>
                  </a:lnTo>
                  <a:lnTo>
                    <a:pt x="1897" y="2626"/>
                  </a:lnTo>
                  <a:lnTo>
                    <a:pt x="1933" y="2647"/>
                  </a:lnTo>
                  <a:lnTo>
                    <a:pt x="1973" y="2662"/>
                  </a:lnTo>
                  <a:lnTo>
                    <a:pt x="2017" y="2667"/>
                  </a:lnTo>
                  <a:lnTo>
                    <a:pt x="2061" y="2662"/>
                  </a:lnTo>
                  <a:lnTo>
                    <a:pt x="2101" y="2647"/>
                  </a:lnTo>
                  <a:lnTo>
                    <a:pt x="2137" y="2626"/>
                  </a:lnTo>
                  <a:lnTo>
                    <a:pt x="2167" y="2596"/>
                  </a:lnTo>
                  <a:lnTo>
                    <a:pt x="2190" y="2560"/>
                  </a:lnTo>
                  <a:lnTo>
                    <a:pt x="2205" y="2520"/>
                  </a:lnTo>
                  <a:lnTo>
                    <a:pt x="2209" y="2476"/>
                  </a:lnTo>
                  <a:lnTo>
                    <a:pt x="2209" y="1631"/>
                  </a:lnTo>
                  <a:lnTo>
                    <a:pt x="2256" y="1600"/>
                  </a:lnTo>
                  <a:lnTo>
                    <a:pt x="2298" y="1562"/>
                  </a:lnTo>
                  <a:lnTo>
                    <a:pt x="2333" y="1518"/>
                  </a:lnTo>
                  <a:lnTo>
                    <a:pt x="2362" y="1469"/>
                  </a:lnTo>
                  <a:lnTo>
                    <a:pt x="2384" y="1416"/>
                  </a:lnTo>
                  <a:lnTo>
                    <a:pt x="2396" y="1359"/>
                  </a:lnTo>
                  <a:lnTo>
                    <a:pt x="2402" y="1299"/>
                  </a:lnTo>
                  <a:lnTo>
                    <a:pt x="2396" y="1237"/>
                  </a:lnTo>
                  <a:lnTo>
                    <a:pt x="2382" y="1177"/>
                  </a:lnTo>
                  <a:lnTo>
                    <a:pt x="2358" y="1123"/>
                  </a:lnTo>
                  <a:lnTo>
                    <a:pt x="2327" y="1072"/>
                  </a:lnTo>
                  <a:lnTo>
                    <a:pt x="2289" y="1028"/>
                  </a:lnTo>
                  <a:lnTo>
                    <a:pt x="2245" y="990"/>
                  </a:lnTo>
                  <a:lnTo>
                    <a:pt x="2194" y="957"/>
                  </a:lnTo>
                  <a:lnTo>
                    <a:pt x="2139" y="935"/>
                  </a:lnTo>
                  <a:lnTo>
                    <a:pt x="2079" y="920"/>
                  </a:lnTo>
                  <a:lnTo>
                    <a:pt x="2017" y="915"/>
                  </a:lnTo>
                  <a:close/>
                  <a:moveTo>
                    <a:pt x="0" y="0"/>
                  </a:moveTo>
                  <a:lnTo>
                    <a:pt x="4034" y="0"/>
                  </a:lnTo>
                  <a:lnTo>
                    <a:pt x="4034" y="3582"/>
                  </a:lnTo>
                  <a:lnTo>
                    <a:pt x="0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1035" name="Rectangle 1034"/>
          <p:cNvSpPr/>
          <p:nvPr/>
        </p:nvSpPr>
        <p:spPr>
          <a:xfrm>
            <a:off x="4892046" y="1066801"/>
            <a:ext cx="2398998" cy="235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/>
          <p:cNvSpPr/>
          <p:nvPr/>
        </p:nvSpPr>
        <p:spPr>
          <a:xfrm>
            <a:off x="4892046" y="1066801"/>
            <a:ext cx="2398998" cy="326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Presented By: -</a:t>
            </a:r>
            <a:endParaRPr lang="en-IN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7881159" y="2902487"/>
            <a:ext cx="2936875" cy="2152860"/>
            <a:chOff x="8247491" y="3160520"/>
            <a:chExt cx="2936875" cy="2152860"/>
          </a:xfrm>
        </p:grpSpPr>
        <p:grpSp>
          <p:nvGrpSpPr>
            <p:cNvPr id="368" name="Group 367"/>
            <p:cNvGrpSpPr/>
            <p:nvPr/>
          </p:nvGrpSpPr>
          <p:grpSpPr>
            <a:xfrm>
              <a:off x="8247491" y="3160520"/>
              <a:ext cx="2936875" cy="2152860"/>
              <a:chOff x="1503363" y="1830388"/>
              <a:chExt cx="2936875" cy="2152860"/>
            </a:xfrm>
          </p:grpSpPr>
          <p:sp>
            <p:nvSpPr>
              <p:cNvPr id="388" name="Freeform 19"/>
              <p:cNvSpPr/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89" name="Freeform 18"/>
              <p:cNvSpPr/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90" name="Freeform 20"/>
              <p:cNvSpPr/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91" name="Freeform 21"/>
              <p:cNvSpPr/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392" name="Freeform 22"/>
              <p:cNvSpPr/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8389572" y="3502619"/>
              <a:ext cx="2206625" cy="1646202"/>
              <a:chOff x="2287587" y="1937871"/>
              <a:chExt cx="2206625" cy="1646202"/>
            </a:xfrm>
          </p:grpSpPr>
          <p:sp>
            <p:nvSpPr>
              <p:cNvPr id="370" name="Rounded Rectangle 369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1" name="Rounded Rectangle 37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3" name="Group 37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6" name="Rounded Rectangle 385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7" name="Rounded Rectangle 386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4" name="Rounded Rectangle 373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5" name="Rounded Rectangle 374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76" name="Group 375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4" name="Rounded Rectangle 383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5" name="Rounded Rectangle 384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77" name="Rounded Rectangle 376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8" name="Rounded Rectangle 377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9" name="Rounded Rectangle 378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0" name="Rounded Rectangle 379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81" name="Group 380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2" name="Rounded Rectangle 381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3" name="Rounded Rectangle 382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1047" name="Group 1046"/>
          <p:cNvGrpSpPr/>
          <p:nvPr/>
        </p:nvGrpSpPr>
        <p:grpSpPr>
          <a:xfrm>
            <a:off x="8153401" y="3267447"/>
            <a:ext cx="2936875" cy="2152860"/>
            <a:chOff x="8247491" y="3160520"/>
            <a:chExt cx="2936875" cy="2152860"/>
          </a:xfrm>
        </p:grpSpPr>
        <p:grpSp>
          <p:nvGrpSpPr>
            <p:cNvPr id="222" name="Group 221"/>
            <p:cNvGrpSpPr/>
            <p:nvPr/>
          </p:nvGrpSpPr>
          <p:grpSpPr>
            <a:xfrm>
              <a:off x="8247491" y="3160520"/>
              <a:ext cx="2936875" cy="2152860"/>
              <a:chOff x="1503363" y="1830388"/>
              <a:chExt cx="2936875" cy="2152860"/>
            </a:xfrm>
          </p:grpSpPr>
          <p:sp>
            <p:nvSpPr>
              <p:cNvPr id="242" name="Freeform 19"/>
              <p:cNvSpPr/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44" name="Freeform 20"/>
              <p:cNvSpPr/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45" name="Freeform 21"/>
              <p:cNvSpPr/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  <p:sp>
            <p:nvSpPr>
              <p:cNvPr id="246" name="Freeform 22"/>
              <p:cNvSpPr/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IN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389572" y="3645486"/>
              <a:ext cx="2130424" cy="1503335"/>
              <a:chOff x="2287587" y="2080738"/>
              <a:chExt cx="2130424" cy="1503335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3154362" y="2080738"/>
                <a:ext cx="7421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2496428" y="2292259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36" name="Rounded Rectangle 23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grpSp>
        <p:nvGrpSpPr>
          <p:cNvPr id="394" name="Group 393"/>
          <p:cNvGrpSpPr/>
          <p:nvPr/>
        </p:nvGrpSpPr>
        <p:grpSpPr>
          <a:xfrm>
            <a:off x="7532255" y="1578820"/>
            <a:ext cx="1521719" cy="1166956"/>
            <a:chOff x="9801225" y="6884988"/>
            <a:chExt cx="2376488" cy="18224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5" name="Freeform 24"/>
            <p:cNvSpPr/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96" name="Freeform 25"/>
            <p:cNvSpPr/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97" name="Freeform 26"/>
            <p:cNvSpPr/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1638355" y="4194223"/>
            <a:ext cx="1329912" cy="1320758"/>
            <a:chOff x="8027988" y="927101"/>
            <a:chExt cx="4151313" cy="41227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9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00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02" name="Freeform 51"/>
          <p:cNvSpPr>
            <a:spLocks noEditPoints="1"/>
          </p:cNvSpPr>
          <p:nvPr/>
        </p:nvSpPr>
        <p:spPr bwMode="auto">
          <a:xfrm>
            <a:off x="7699165" y="4863442"/>
            <a:ext cx="1031762" cy="877767"/>
          </a:xfrm>
          <a:custGeom>
            <a:avLst/>
            <a:gdLst>
              <a:gd name="T0" fmla="*/ 1773 w 4020"/>
              <a:gd name="T1" fmla="*/ 2341 h 3421"/>
              <a:gd name="T2" fmla="*/ 1738 w 4020"/>
              <a:gd name="T3" fmla="*/ 2538 h 3421"/>
              <a:gd name="T4" fmla="*/ 1890 w 4020"/>
              <a:gd name="T5" fmla="*/ 2665 h 3421"/>
              <a:gd name="T6" fmla="*/ 2078 w 4020"/>
              <a:gd name="T7" fmla="*/ 2596 h 3421"/>
              <a:gd name="T8" fmla="*/ 2112 w 4020"/>
              <a:gd name="T9" fmla="*/ 2400 h 3421"/>
              <a:gd name="T10" fmla="*/ 1960 w 4020"/>
              <a:gd name="T11" fmla="*/ 2272 h 3421"/>
              <a:gd name="T12" fmla="*/ 2397 w 4020"/>
              <a:gd name="T13" fmla="*/ 1751 h 3421"/>
              <a:gd name="T14" fmla="*/ 2321 w 4020"/>
              <a:gd name="T15" fmla="*/ 1962 h 3421"/>
              <a:gd name="T16" fmla="*/ 2463 w 4020"/>
              <a:gd name="T17" fmla="*/ 2130 h 3421"/>
              <a:gd name="T18" fmla="*/ 2684 w 4020"/>
              <a:gd name="T19" fmla="*/ 2092 h 3421"/>
              <a:gd name="T20" fmla="*/ 2760 w 4020"/>
              <a:gd name="T21" fmla="*/ 1882 h 3421"/>
              <a:gd name="T22" fmla="*/ 2618 w 4020"/>
              <a:gd name="T23" fmla="*/ 1713 h 3421"/>
              <a:gd name="T24" fmla="*/ 1626 w 4020"/>
              <a:gd name="T25" fmla="*/ 1296 h 3421"/>
              <a:gd name="T26" fmla="*/ 1527 w 4020"/>
              <a:gd name="T27" fmla="*/ 1468 h 3421"/>
              <a:gd name="T28" fmla="*/ 1626 w 4020"/>
              <a:gd name="T29" fmla="*/ 1641 h 3421"/>
              <a:gd name="T30" fmla="*/ 1826 w 4020"/>
              <a:gd name="T31" fmla="*/ 1641 h 3421"/>
              <a:gd name="T32" fmla="*/ 1925 w 4020"/>
              <a:gd name="T33" fmla="*/ 1468 h 3421"/>
              <a:gd name="T34" fmla="*/ 1826 w 4020"/>
              <a:gd name="T35" fmla="*/ 1296 h 3421"/>
              <a:gd name="T36" fmla="*/ 1561 w 4020"/>
              <a:gd name="T37" fmla="*/ 13 h 3421"/>
              <a:gd name="T38" fmla="*/ 1876 w 4020"/>
              <a:gd name="T39" fmla="*/ 476 h 3421"/>
              <a:gd name="T40" fmla="*/ 2380 w 4020"/>
              <a:gd name="T41" fmla="*/ 93 h 3421"/>
              <a:gd name="T42" fmla="*/ 2514 w 4020"/>
              <a:gd name="T43" fmla="*/ 0 h 3421"/>
              <a:gd name="T44" fmla="*/ 3213 w 4020"/>
              <a:gd name="T45" fmla="*/ 266 h 3421"/>
              <a:gd name="T46" fmla="*/ 3220 w 4020"/>
              <a:gd name="T47" fmla="*/ 437 h 3421"/>
              <a:gd name="T48" fmla="*/ 3068 w 4020"/>
              <a:gd name="T49" fmla="*/ 509 h 3421"/>
              <a:gd name="T50" fmla="*/ 2723 w 4020"/>
              <a:gd name="T51" fmla="*/ 745 h 3421"/>
              <a:gd name="T52" fmla="*/ 3271 w 4020"/>
              <a:gd name="T53" fmla="*/ 915 h 3421"/>
              <a:gd name="T54" fmla="*/ 3970 w 4020"/>
              <a:gd name="T55" fmla="*/ 1460 h 3421"/>
              <a:gd name="T56" fmla="*/ 4012 w 4020"/>
              <a:gd name="T57" fmla="*/ 1624 h 3421"/>
              <a:gd name="T58" fmla="*/ 3891 w 4020"/>
              <a:gd name="T59" fmla="*/ 1727 h 3421"/>
              <a:gd name="T60" fmla="*/ 3268 w 4020"/>
              <a:gd name="T61" fmla="*/ 1245 h 3421"/>
              <a:gd name="T62" fmla="*/ 3227 w 4020"/>
              <a:gd name="T63" fmla="*/ 1831 h 3421"/>
              <a:gd name="T64" fmla="*/ 3244 w 4020"/>
              <a:gd name="T65" fmla="*/ 2271 h 3421"/>
              <a:gd name="T66" fmla="*/ 3403 w 4020"/>
              <a:gd name="T67" fmla="*/ 2299 h 3421"/>
              <a:gd name="T68" fmla="*/ 4019 w 4020"/>
              <a:gd name="T69" fmla="*/ 2943 h 3421"/>
              <a:gd name="T70" fmla="*/ 3917 w 4020"/>
              <a:gd name="T71" fmla="*/ 3068 h 3421"/>
              <a:gd name="T72" fmla="*/ 3764 w 4020"/>
              <a:gd name="T73" fmla="*/ 3037 h 3421"/>
              <a:gd name="T74" fmla="*/ 2867 w 4020"/>
              <a:gd name="T75" fmla="*/ 2994 h 3421"/>
              <a:gd name="T76" fmla="*/ 2442 w 4020"/>
              <a:gd name="T77" fmla="*/ 3326 h 3421"/>
              <a:gd name="T78" fmla="*/ 1920 w 4020"/>
              <a:gd name="T79" fmla="*/ 3416 h 3421"/>
              <a:gd name="T80" fmla="*/ 1424 w 4020"/>
              <a:gd name="T81" fmla="*/ 3239 h 3421"/>
              <a:gd name="T82" fmla="*/ 1041 w 4020"/>
              <a:gd name="T83" fmla="*/ 2840 h 3421"/>
              <a:gd name="T84" fmla="*/ 208 w 4020"/>
              <a:gd name="T85" fmla="*/ 3066 h 3421"/>
              <a:gd name="T86" fmla="*/ 59 w 4020"/>
              <a:gd name="T87" fmla="*/ 3043 h 3421"/>
              <a:gd name="T88" fmla="*/ 5 w 4020"/>
              <a:gd name="T89" fmla="*/ 2884 h 3421"/>
              <a:gd name="T90" fmla="*/ 666 w 4020"/>
              <a:gd name="T91" fmla="*/ 2270 h 3421"/>
              <a:gd name="T92" fmla="*/ 810 w 4020"/>
              <a:gd name="T93" fmla="*/ 2205 h 3421"/>
              <a:gd name="T94" fmla="*/ 821 w 4020"/>
              <a:gd name="T95" fmla="*/ 1612 h 3421"/>
              <a:gd name="T96" fmla="*/ 233 w 4020"/>
              <a:gd name="T97" fmla="*/ 1706 h 3421"/>
              <a:gd name="T98" fmla="*/ 81 w 4020"/>
              <a:gd name="T99" fmla="*/ 1709 h 3421"/>
              <a:gd name="T100" fmla="*/ 0 w 4020"/>
              <a:gd name="T101" fmla="*/ 1566 h 3421"/>
              <a:gd name="T102" fmla="*/ 642 w 4020"/>
              <a:gd name="T103" fmla="*/ 935 h 3421"/>
              <a:gd name="T104" fmla="*/ 1051 w 4020"/>
              <a:gd name="T105" fmla="*/ 1032 h 3421"/>
              <a:gd name="T106" fmla="*/ 1443 w 4020"/>
              <a:gd name="T107" fmla="*/ 637 h 3421"/>
              <a:gd name="T108" fmla="*/ 893 w 4020"/>
              <a:gd name="T109" fmla="*/ 506 h 3421"/>
              <a:gd name="T110" fmla="*/ 780 w 4020"/>
              <a:gd name="T111" fmla="*/ 378 h 3421"/>
              <a:gd name="T112" fmla="*/ 852 w 4020"/>
              <a:gd name="T113" fmla="*/ 225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20" h="3421">
                <a:moveTo>
                  <a:pt x="1925" y="2270"/>
                </a:moveTo>
                <a:lnTo>
                  <a:pt x="1890" y="2272"/>
                </a:lnTo>
                <a:lnTo>
                  <a:pt x="1855" y="2282"/>
                </a:lnTo>
                <a:lnTo>
                  <a:pt x="1825" y="2297"/>
                </a:lnTo>
                <a:lnTo>
                  <a:pt x="1797" y="2316"/>
                </a:lnTo>
                <a:lnTo>
                  <a:pt x="1773" y="2341"/>
                </a:lnTo>
                <a:lnTo>
                  <a:pt x="1753" y="2368"/>
                </a:lnTo>
                <a:lnTo>
                  <a:pt x="1738" y="2400"/>
                </a:lnTo>
                <a:lnTo>
                  <a:pt x="1729" y="2433"/>
                </a:lnTo>
                <a:lnTo>
                  <a:pt x="1726" y="2468"/>
                </a:lnTo>
                <a:lnTo>
                  <a:pt x="1729" y="2505"/>
                </a:lnTo>
                <a:lnTo>
                  <a:pt x="1738" y="2538"/>
                </a:lnTo>
                <a:lnTo>
                  <a:pt x="1753" y="2570"/>
                </a:lnTo>
                <a:lnTo>
                  <a:pt x="1773" y="2596"/>
                </a:lnTo>
                <a:lnTo>
                  <a:pt x="1797" y="2621"/>
                </a:lnTo>
                <a:lnTo>
                  <a:pt x="1825" y="2641"/>
                </a:lnTo>
                <a:lnTo>
                  <a:pt x="1855" y="2655"/>
                </a:lnTo>
                <a:lnTo>
                  <a:pt x="1890" y="2665"/>
                </a:lnTo>
                <a:lnTo>
                  <a:pt x="1925" y="2667"/>
                </a:lnTo>
                <a:lnTo>
                  <a:pt x="1960" y="2665"/>
                </a:lnTo>
                <a:lnTo>
                  <a:pt x="1995" y="2655"/>
                </a:lnTo>
                <a:lnTo>
                  <a:pt x="2025" y="2641"/>
                </a:lnTo>
                <a:lnTo>
                  <a:pt x="2053" y="2621"/>
                </a:lnTo>
                <a:lnTo>
                  <a:pt x="2078" y="2596"/>
                </a:lnTo>
                <a:lnTo>
                  <a:pt x="2097" y="2570"/>
                </a:lnTo>
                <a:lnTo>
                  <a:pt x="2112" y="2538"/>
                </a:lnTo>
                <a:lnTo>
                  <a:pt x="2122" y="2505"/>
                </a:lnTo>
                <a:lnTo>
                  <a:pt x="2124" y="2468"/>
                </a:lnTo>
                <a:lnTo>
                  <a:pt x="2122" y="2433"/>
                </a:lnTo>
                <a:lnTo>
                  <a:pt x="2112" y="2400"/>
                </a:lnTo>
                <a:lnTo>
                  <a:pt x="2097" y="2368"/>
                </a:lnTo>
                <a:lnTo>
                  <a:pt x="2078" y="2341"/>
                </a:lnTo>
                <a:lnTo>
                  <a:pt x="2053" y="2316"/>
                </a:lnTo>
                <a:lnTo>
                  <a:pt x="2025" y="2297"/>
                </a:lnTo>
                <a:lnTo>
                  <a:pt x="1995" y="2282"/>
                </a:lnTo>
                <a:lnTo>
                  <a:pt x="1960" y="2272"/>
                </a:lnTo>
                <a:lnTo>
                  <a:pt x="1925" y="2270"/>
                </a:lnTo>
                <a:close/>
                <a:moveTo>
                  <a:pt x="2540" y="1698"/>
                </a:moveTo>
                <a:lnTo>
                  <a:pt x="2501" y="1702"/>
                </a:lnTo>
                <a:lnTo>
                  <a:pt x="2463" y="1713"/>
                </a:lnTo>
                <a:lnTo>
                  <a:pt x="2427" y="1729"/>
                </a:lnTo>
                <a:lnTo>
                  <a:pt x="2397" y="1751"/>
                </a:lnTo>
                <a:lnTo>
                  <a:pt x="2370" y="1778"/>
                </a:lnTo>
                <a:lnTo>
                  <a:pt x="2348" y="1809"/>
                </a:lnTo>
                <a:lnTo>
                  <a:pt x="2331" y="1844"/>
                </a:lnTo>
                <a:lnTo>
                  <a:pt x="2321" y="1882"/>
                </a:lnTo>
                <a:lnTo>
                  <a:pt x="2317" y="1921"/>
                </a:lnTo>
                <a:lnTo>
                  <a:pt x="2321" y="1962"/>
                </a:lnTo>
                <a:lnTo>
                  <a:pt x="2331" y="1999"/>
                </a:lnTo>
                <a:lnTo>
                  <a:pt x="2348" y="2034"/>
                </a:lnTo>
                <a:lnTo>
                  <a:pt x="2370" y="2066"/>
                </a:lnTo>
                <a:lnTo>
                  <a:pt x="2397" y="2092"/>
                </a:lnTo>
                <a:lnTo>
                  <a:pt x="2427" y="2114"/>
                </a:lnTo>
                <a:lnTo>
                  <a:pt x="2463" y="2130"/>
                </a:lnTo>
                <a:lnTo>
                  <a:pt x="2501" y="2141"/>
                </a:lnTo>
                <a:lnTo>
                  <a:pt x="2540" y="2145"/>
                </a:lnTo>
                <a:lnTo>
                  <a:pt x="2580" y="2141"/>
                </a:lnTo>
                <a:lnTo>
                  <a:pt x="2618" y="2130"/>
                </a:lnTo>
                <a:lnTo>
                  <a:pt x="2652" y="2114"/>
                </a:lnTo>
                <a:lnTo>
                  <a:pt x="2684" y="2092"/>
                </a:lnTo>
                <a:lnTo>
                  <a:pt x="2711" y="2066"/>
                </a:lnTo>
                <a:lnTo>
                  <a:pt x="2733" y="2034"/>
                </a:lnTo>
                <a:lnTo>
                  <a:pt x="2749" y="1999"/>
                </a:lnTo>
                <a:lnTo>
                  <a:pt x="2760" y="1962"/>
                </a:lnTo>
                <a:lnTo>
                  <a:pt x="2763" y="1921"/>
                </a:lnTo>
                <a:lnTo>
                  <a:pt x="2760" y="1882"/>
                </a:lnTo>
                <a:lnTo>
                  <a:pt x="2749" y="1844"/>
                </a:lnTo>
                <a:lnTo>
                  <a:pt x="2733" y="1809"/>
                </a:lnTo>
                <a:lnTo>
                  <a:pt x="2711" y="1778"/>
                </a:lnTo>
                <a:lnTo>
                  <a:pt x="2684" y="1751"/>
                </a:lnTo>
                <a:lnTo>
                  <a:pt x="2652" y="1729"/>
                </a:lnTo>
                <a:lnTo>
                  <a:pt x="2618" y="1713"/>
                </a:lnTo>
                <a:lnTo>
                  <a:pt x="2580" y="1702"/>
                </a:lnTo>
                <a:lnTo>
                  <a:pt x="2540" y="1698"/>
                </a:lnTo>
                <a:close/>
                <a:moveTo>
                  <a:pt x="1726" y="1269"/>
                </a:moveTo>
                <a:lnTo>
                  <a:pt x="1690" y="1273"/>
                </a:lnTo>
                <a:lnTo>
                  <a:pt x="1656" y="1281"/>
                </a:lnTo>
                <a:lnTo>
                  <a:pt x="1626" y="1296"/>
                </a:lnTo>
                <a:lnTo>
                  <a:pt x="1597" y="1316"/>
                </a:lnTo>
                <a:lnTo>
                  <a:pt x="1574" y="1340"/>
                </a:lnTo>
                <a:lnTo>
                  <a:pt x="1553" y="1368"/>
                </a:lnTo>
                <a:lnTo>
                  <a:pt x="1539" y="1399"/>
                </a:lnTo>
                <a:lnTo>
                  <a:pt x="1530" y="1433"/>
                </a:lnTo>
                <a:lnTo>
                  <a:pt x="1527" y="1468"/>
                </a:lnTo>
                <a:lnTo>
                  <a:pt x="1530" y="1504"/>
                </a:lnTo>
                <a:lnTo>
                  <a:pt x="1539" y="1538"/>
                </a:lnTo>
                <a:lnTo>
                  <a:pt x="1553" y="1569"/>
                </a:lnTo>
                <a:lnTo>
                  <a:pt x="1574" y="1597"/>
                </a:lnTo>
                <a:lnTo>
                  <a:pt x="1597" y="1621"/>
                </a:lnTo>
                <a:lnTo>
                  <a:pt x="1626" y="1641"/>
                </a:lnTo>
                <a:lnTo>
                  <a:pt x="1656" y="1656"/>
                </a:lnTo>
                <a:lnTo>
                  <a:pt x="1690" y="1664"/>
                </a:lnTo>
                <a:lnTo>
                  <a:pt x="1726" y="1668"/>
                </a:lnTo>
                <a:lnTo>
                  <a:pt x="1761" y="1664"/>
                </a:lnTo>
                <a:lnTo>
                  <a:pt x="1795" y="1656"/>
                </a:lnTo>
                <a:lnTo>
                  <a:pt x="1826" y="1641"/>
                </a:lnTo>
                <a:lnTo>
                  <a:pt x="1854" y="1621"/>
                </a:lnTo>
                <a:lnTo>
                  <a:pt x="1879" y="1597"/>
                </a:lnTo>
                <a:lnTo>
                  <a:pt x="1898" y="1569"/>
                </a:lnTo>
                <a:lnTo>
                  <a:pt x="1913" y="1538"/>
                </a:lnTo>
                <a:lnTo>
                  <a:pt x="1923" y="1504"/>
                </a:lnTo>
                <a:lnTo>
                  <a:pt x="1925" y="1468"/>
                </a:lnTo>
                <a:lnTo>
                  <a:pt x="1923" y="1433"/>
                </a:lnTo>
                <a:lnTo>
                  <a:pt x="1913" y="1399"/>
                </a:lnTo>
                <a:lnTo>
                  <a:pt x="1898" y="1368"/>
                </a:lnTo>
                <a:lnTo>
                  <a:pt x="1879" y="1340"/>
                </a:lnTo>
                <a:lnTo>
                  <a:pt x="1854" y="1316"/>
                </a:lnTo>
                <a:lnTo>
                  <a:pt x="1826" y="1296"/>
                </a:lnTo>
                <a:lnTo>
                  <a:pt x="1795" y="1281"/>
                </a:lnTo>
                <a:lnTo>
                  <a:pt x="1761" y="1273"/>
                </a:lnTo>
                <a:lnTo>
                  <a:pt x="1726" y="1269"/>
                </a:lnTo>
                <a:close/>
                <a:moveTo>
                  <a:pt x="1506" y="0"/>
                </a:moveTo>
                <a:lnTo>
                  <a:pt x="1534" y="4"/>
                </a:lnTo>
                <a:lnTo>
                  <a:pt x="1561" y="13"/>
                </a:lnTo>
                <a:lnTo>
                  <a:pt x="1586" y="26"/>
                </a:lnTo>
                <a:lnTo>
                  <a:pt x="1608" y="44"/>
                </a:lnTo>
                <a:lnTo>
                  <a:pt x="1627" y="66"/>
                </a:lnTo>
                <a:lnTo>
                  <a:pt x="1641" y="93"/>
                </a:lnTo>
                <a:lnTo>
                  <a:pt x="1811" y="486"/>
                </a:lnTo>
                <a:lnTo>
                  <a:pt x="1876" y="476"/>
                </a:lnTo>
                <a:lnTo>
                  <a:pt x="1943" y="469"/>
                </a:lnTo>
                <a:lnTo>
                  <a:pt x="2011" y="466"/>
                </a:lnTo>
                <a:lnTo>
                  <a:pt x="2078" y="469"/>
                </a:lnTo>
                <a:lnTo>
                  <a:pt x="2144" y="476"/>
                </a:lnTo>
                <a:lnTo>
                  <a:pt x="2210" y="486"/>
                </a:lnTo>
                <a:lnTo>
                  <a:pt x="2380" y="93"/>
                </a:lnTo>
                <a:lnTo>
                  <a:pt x="2394" y="66"/>
                </a:lnTo>
                <a:lnTo>
                  <a:pt x="2413" y="44"/>
                </a:lnTo>
                <a:lnTo>
                  <a:pt x="2435" y="26"/>
                </a:lnTo>
                <a:lnTo>
                  <a:pt x="2459" y="13"/>
                </a:lnTo>
                <a:lnTo>
                  <a:pt x="2486" y="4"/>
                </a:lnTo>
                <a:lnTo>
                  <a:pt x="2514" y="0"/>
                </a:lnTo>
                <a:lnTo>
                  <a:pt x="2543" y="2"/>
                </a:lnTo>
                <a:lnTo>
                  <a:pt x="2571" y="9"/>
                </a:lnTo>
                <a:lnTo>
                  <a:pt x="3141" y="212"/>
                </a:lnTo>
                <a:lnTo>
                  <a:pt x="3169" y="225"/>
                </a:lnTo>
                <a:lnTo>
                  <a:pt x="3192" y="244"/>
                </a:lnTo>
                <a:lnTo>
                  <a:pt x="3213" y="266"/>
                </a:lnTo>
                <a:lnTo>
                  <a:pt x="3228" y="292"/>
                </a:lnTo>
                <a:lnTo>
                  <a:pt x="3238" y="318"/>
                </a:lnTo>
                <a:lnTo>
                  <a:pt x="3242" y="348"/>
                </a:lnTo>
                <a:lnTo>
                  <a:pt x="3241" y="378"/>
                </a:lnTo>
                <a:lnTo>
                  <a:pt x="3234" y="409"/>
                </a:lnTo>
                <a:lnTo>
                  <a:pt x="3220" y="437"/>
                </a:lnTo>
                <a:lnTo>
                  <a:pt x="3202" y="462"/>
                </a:lnTo>
                <a:lnTo>
                  <a:pt x="3180" y="481"/>
                </a:lnTo>
                <a:lnTo>
                  <a:pt x="3154" y="496"/>
                </a:lnTo>
                <a:lnTo>
                  <a:pt x="3126" y="506"/>
                </a:lnTo>
                <a:lnTo>
                  <a:pt x="3097" y="511"/>
                </a:lnTo>
                <a:lnTo>
                  <a:pt x="3068" y="509"/>
                </a:lnTo>
                <a:lnTo>
                  <a:pt x="3037" y="502"/>
                </a:lnTo>
                <a:lnTo>
                  <a:pt x="2604" y="348"/>
                </a:lnTo>
                <a:lnTo>
                  <a:pt x="2499" y="590"/>
                </a:lnTo>
                <a:lnTo>
                  <a:pt x="2578" y="637"/>
                </a:lnTo>
                <a:lnTo>
                  <a:pt x="2652" y="688"/>
                </a:lnTo>
                <a:lnTo>
                  <a:pt x="2723" y="745"/>
                </a:lnTo>
                <a:lnTo>
                  <a:pt x="2791" y="809"/>
                </a:lnTo>
                <a:lnTo>
                  <a:pt x="2855" y="879"/>
                </a:lnTo>
                <a:lnTo>
                  <a:pt x="2915" y="952"/>
                </a:lnTo>
                <a:lnTo>
                  <a:pt x="2970" y="1032"/>
                </a:lnTo>
                <a:lnTo>
                  <a:pt x="3244" y="924"/>
                </a:lnTo>
                <a:lnTo>
                  <a:pt x="3271" y="915"/>
                </a:lnTo>
                <a:lnTo>
                  <a:pt x="3299" y="913"/>
                </a:lnTo>
                <a:lnTo>
                  <a:pt x="3327" y="915"/>
                </a:lnTo>
                <a:lnTo>
                  <a:pt x="3354" y="923"/>
                </a:lnTo>
                <a:lnTo>
                  <a:pt x="3379" y="935"/>
                </a:lnTo>
                <a:lnTo>
                  <a:pt x="3403" y="952"/>
                </a:lnTo>
                <a:lnTo>
                  <a:pt x="3970" y="1460"/>
                </a:lnTo>
                <a:lnTo>
                  <a:pt x="3990" y="1483"/>
                </a:lnTo>
                <a:lnTo>
                  <a:pt x="4006" y="1509"/>
                </a:lnTo>
                <a:lnTo>
                  <a:pt x="4016" y="1537"/>
                </a:lnTo>
                <a:lnTo>
                  <a:pt x="4020" y="1566"/>
                </a:lnTo>
                <a:lnTo>
                  <a:pt x="4019" y="1596"/>
                </a:lnTo>
                <a:lnTo>
                  <a:pt x="4012" y="1624"/>
                </a:lnTo>
                <a:lnTo>
                  <a:pt x="4000" y="1652"/>
                </a:lnTo>
                <a:lnTo>
                  <a:pt x="3982" y="1678"/>
                </a:lnTo>
                <a:lnTo>
                  <a:pt x="3962" y="1696"/>
                </a:lnTo>
                <a:lnTo>
                  <a:pt x="3940" y="1709"/>
                </a:lnTo>
                <a:lnTo>
                  <a:pt x="3917" y="1721"/>
                </a:lnTo>
                <a:lnTo>
                  <a:pt x="3891" y="1727"/>
                </a:lnTo>
                <a:lnTo>
                  <a:pt x="3867" y="1728"/>
                </a:lnTo>
                <a:lnTo>
                  <a:pt x="3840" y="1725"/>
                </a:lnTo>
                <a:lnTo>
                  <a:pt x="3813" y="1718"/>
                </a:lnTo>
                <a:lnTo>
                  <a:pt x="3788" y="1706"/>
                </a:lnTo>
                <a:lnTo>
                  <a:pt x="3764" y="1689"/>
                </a:lnTo>
                <a:lnTo>
                  <a:pt x="3268" y="1245"/>
                </a:lnTo>
                <a:lnTo>
                  <a:pt x="3110" y="1307"/>
                </a:lnTo>
                <a:lnTo>
                  <a:pt x="3146" y="1405"/>
                </a:lnTo>
                <a:lnTo>
                  <a:pt x="3175" y="1506"/>
                </a:lnTo>
                <a:lnTo>
                  <a:pt x="3198" y="1612"/>
                </a:lnTo>
                <a:lnTo>
                  <a:pt x="3216" y="1721"/>
                </a:lnTo>
                <a:lnTo>
                  <a:pt x="3227" y="1831"/>
                </a:lnTo>
                <a:lnTo>
                  <a:pt x="3230" y="1943"/>
                </a:lnTo>
                <a:lnTo>
                  <a:pt x="3228" y="2032"/>
                </a:lnTo>
                <a:lnTo>
                  <a:pt x="3222" y="2119"/>
                </a:lnTo>
                <a:lnTo>
                  <a:pt x="3211" y="2205"/>
                </a:lnTo>
                <a:lnTo>
                  <a:pt x="3196" y="2289"/>
                </a:lnTo>
                <a:lnTo>
                  <a:pt x="3244" y="2271"/>
                </a:lnTo>
                <a:lnTo>
                  <a:pt x="3271" y="2262"/>
                </a:lnTo>
                <a:lnTo>
                  <a:pt x="3299" y="2260"/>
                </a:lnTo>
                <a:lnTo>
                  <a:pt x="3327" y="2262"/>
                </a:lnTo>
                <a:lnTo>
                  <a:pt x="3354" y="2270"/>
                </a:lnTo>
                <a:lnTo>
                  <a:pt x="3379" y="2282"/>
                </a:lnTo>
                <a:lnTo>
                  <a:pt x="3403" y="2299"/>
                </a:lnTo>
                <a:lnTo>
                  <a:pt x="3970" y="2807"/>
                </a:lnTo>
                <a:lnTo>
                  <a:pt x="3990" y="2830"/>
                </a:lnTo>
                <a:lnTo>
                  <a:pt x="4006" y="2856"/>
                </a:lnTo>
                <a:lnTo>
                  <a:pt x="4016" y="2884"/>
                </a:lnTo>
                <a:lnTo>
                  <a:pt x="4020" y="2913"/>
                </a:lnTo>
                <a:lnTo>
                  <a:pt x="4019" y="2943"/>
                </a:lnTo>
                <a:lnTo>
                  <a:pt x="4012" y="2972"/>
                </a:lnTo>
                <a:lnTo>
                  <a:pt x="4000" y="2999"/>
                </a:lnTo>
                <a:lnTo>
                  <a:pt x="3982" y="3025"/>
                </a:lnTo>
                <a:lnTo>
                  <a:pt x="3962" y="3043"/>
                </a:lnTo>
                <a:lnTo>
                  <a:pt x="3940" y="3058"/>
                </a:lnTo>
                <a:lnTo>
                  <a:pt x="3917" y="3068"/>
                </a:lnTo>
                <a:lnTo>
                  <a:pt x="3891" y="3074"/>
                </a:lnTo>
                <a:lnTo>
                  <a:pt x="3867" y="3076"/>
                </a:lnTo>
                <a:lnTo>
                  <a:pt x="3840" y="3074"/>
                </a:lnTo>
                <a:lnTo>
                  <a:pt x="3813" y="3066"/>
                </a:lnTo>
                <a:lnTo>
                  <a:pt x="3788" y="3054"/>
                </a:lnTo>
                <a:lnTo>
                  <a:pt x="3764" y="3037"/>
                </a:lnTo>
                <a:lnTo>
                  <a:pt x="3268" y="2592"/>
                </a:lnTo>
                <a:lnTo>
                  <a:pt x="3073" y="2669"/>
                </a:lnTo>
                <a:lnTo>
                  <a:pt x="3029" y="2757"/>
                </a:lnTo>
                <a:lnTo>
                  <a:pt x="2980" y="2840"/>
                </a:lnTo>
                <a:lnTo>
                  <a:pt x="2926" y="2919"/>
                </a:lnTo>
                <a:lnTo>
                  <a:pt x="2867" y="2994"/>
                </a:lnTo>
                <a:lnTo>
                  <a:pt x="2806" y="3064"/>
                </a:lnTo>
                <a:lnTo>
                  <a:pt x="2740" y="3127"/>
                </a:lnTo>
                <a:lnTo>
                  <a:pt x="2670" y="3186"/>
                </a:lnTo>
                <a:lnTo>
                  <a:pt x="2597" y="3239"/>
                </a:lnTo>
                <a:lnTo>
                  <a:pt x="2521" y="3285"/>
                </a:lnTo>
                <a:lnTo>
                  <a:pt x="2442" y="3326"/>
                </a:lnTo>
                <a:lnTo>
                  <a:pt x="2360" y="3359"/>
                </a:lnTo>
                <a:lnTo>
                  <a:pt x="2276" y="3386"/>
                </a:lnTo>
                <a:lnTo>
                  <a:pt x="2189" y="3405"/>
                </a:lnTo>
                <a:lnTo>
                  <a:pt x="2101" y="3416"/>
                </a:lnTo>
                <a:lnTo>
                  <a:pt x="2011" y="3421"/>
                </a:lnTo>
                <a:lnTo>
                  <a:pt x="1920" y="3416"/>
                </a:lnTo>
                <a:lnTo>
                  <a:pt x="1831" y="3405"/>
                </a:lnTo>
                <a:lnTo>
                  <a:pt x="1745" y="3386"/>
                </a:lnTo>
                <a:lnTo>
                  <a:pt x="1661" y="3359"/>
                </a:lnTo>
                <a:lnTo>
                  <a:pt x="1579" y="3326"/>
                </a:lnTo>
                <a:lnTo>
                  <a:pt x="1500" y="3285"/>
                </a:lnTo>
                <a:lnTo>
                  <a:pt x="1424" y="3239"/>
                </a:lnTo>
                <a:lnTo>
                  <a:pt x="1351" y="3186"/>
                </a:lnTo>
                <a:lnTo>
                  <a:pt x="1281" y="3127"/>
                </a:lnTo>
                <a:lnTo>
                  <a:pt x="1215" y="3064"/>
                </a:lnTo>
                <a:lnTo>
                  <a:pt x="1153" y="2994"/>
                </a:lnTo>
                <a:lnTo>
                  <a:pt x="1095" y="2919"/>
                </a:lnTo>
                <a:lnTo>
                  <a:pt x="1041" y="2840"/>
                </a:lnTo>
                <a:lnTo>
                  <a:pt x="992" y="2757"/>
                </a:lnTo>
                <a:lnTo>
                  <a:pt x="947" y="2669"/>
                </a:lnTo>
                <a:lnTo>
                  <a:pt x="753" y="2592"/>
                </a:lnTo>
                <a:lnTo>
                  <a:pt x="257" y="3037"/>
                </a:lnTo>
                <a:lnTo>
                  <a:pt x="233" y="3054"/>
                </a:lnTo>
                <a:lnTo>
                  <a:pt x="208" y="3066"/>
                </a:lnTo>
                <a:lnTo>
                  <a:pt x="181" y="3074"/>
                </a:lnTo>
                <a:lnTo>
                  <a:pt x="154" y="3076"/>
                </a:lnTo>
                <a:lnTo>
                  <a:pt x="128" y="3074"/>
                </a:lnTo>
                <a:lnTo>
                  <a:pt x="104" y="3068"/>
                </a:lnTo>
                <a:lnTo>
                  <a:pt x="81" y="3058"/>
                </a:lnTo>
                <a:lnTo>
                  <a:pt x="59" y="3043"/>
                </a:lnTo>
                <a:lnTo>
                  <a:pt x="39" y="3025"/>
                </a:lnTo>
                <a:lnTo>
                  <a:pt x="21" y="2999"/>
                </a:lnTo>
                <a:lnTo>
                  <a:pt x="9" y="2972"/>
                </a:lnTo>
                <a:lnTo>
                  <a:pt x="1" y="2943"/>
                </a:lnTo>
                <a:lnTo>
                  <a:pt x="0" y="2913"/>
                </a:lnTo>
                <a:lnTo>
                  <a:pt x="5" y="2884"/>
                </a:lnTo>
                <a:lnTo>
                  <a:pt x="15" y="2856"/>
                </a:lnTo>
                <a:lnTo>
                  <a:pt x="31" y="2830"/>
                </a:lnTo>
                <a:lnTo>
                  <a:pt x="51" y="2807"/>
                </a:lnTo>
                <a:lnTo>
                  <a:pt x="618" y="2299"/>
                </a:lnTo>
                <a:lnTo>
                  <a:pt x="642" y="2282"/>
                </a:lnTo>
                <a:lnTo>
                  <a:pt x="666" y="2270"/>
                </a:lnTo>
                <a:lnTo>
                  <a:pt x="693" y="2262"/>
                </a:lnTo>
                <a:lnTo>
                  <a:pt x="721" y="2260"/>
                </a:lnTo>
                <a:lnTo>
                  <a:pt x="749" y="2262"/>
                </a:lnTo>
                <a:lnTo>
                  <a:pt x="777" y="2271"/>
                </a:lnTo>
                <a:lnTo>
                  <a:pt x="825" y="2289"/>
                </a:lnTo>
                <a:lnTo>
                  <a:pt x="810" y="2205"/>
                </a:lnTo>
                <a:lnTo>
                  <a:pt x="799" y="2119"/>
                </a:lnTo>
                <a:lnTo>
                  <a:pt x="793" y="2032"/>
                </a:lnTo>
                <a:lnTo>
                  <a:pt x="791" y="1943"/>
                </a:lnTo>
                <a:lnTo>
                  <a:pt x="794" y="1831"/>
                </a:lnTo>
                <a:lnTo>
                  <a:pt x="804" y="1721"/>
                </a:lnTo>
                <a:lnTo>
                  <a:pt x="821" y="1612"/>
                </a:lnTo>
                <a:lnTo>
                  <a:pt x="845" y="1506"/>
                </a:lnTo>
                <a:lnTo>
                  <a:pt x="874" y="1405"/>
                </a:lnTo>
                <a:lnTo>
                  <a:pt x="909" y="1307"/>
                </a:lnTo>
                <a:lnTo>
                  <a:pt x="753" y="1245"/>
                </a:lnTo>
                <a:lnTo>
                  <a:pt x="257" y="1689"/>
                </a:lnTo>
                <a:lnTo>
                  <a:pt x="233" y="1706"/>
                </a:lnTo>
                <a:lnTo>
                  <a:pt x="208" y="1718"/>
                </a:lnTo>
                <a:lnTo>
                  <a:pt x="181" y="1725"/>
                </a:lnTo>
                <a:lnTo>
                  <a:pt x="154" y="1728"/>
                </a:lnTo>
                <a:lnTo>
                  <a:pt x="128" y="1727"/>
                </a:lnTo>
                <a:lnTo>
                  <a:pt x="104" y="1721"/>
                </a:lnTo>
                <a:lnTo>
                  <a:pt x="81" y="1709"/>
                </a:lnTo>
                <a:lnTo>
                  <a:pt x="59" y="1696"/>
                </a:lnTo>
                <a:lnTo>
                  <a:pt x="39" y="1678"/>
                </a:lnTo>
                <a:lnTo>
                  <a:pt x="21" y="1652"/>
                </a:lnTo>
                <a:lnTo>
                  <a:pt x="9" y="1624"/>
                </a:lnTo>
                <a:lnTo>
                  <a:pt x="1" y="1596"/>
                </a:lnTo>
                <a:lnTo>
                  <a:pt x="0" y="1566"/>
                </a:lnTo>
                <a:lnTo>
                  <a:pt x="5" y="1537"/>
                </a:lnTo>
                <a:lnTo>
                  <a:pt x="15" y="1509"/>
                </a:lnTo>
                <a:lnTo>
                  <a:pt x="31" y="1483"/>
                </a:lnTo>
                <a:lnTo>
                  <a:pt x="51" y="1460"/>
                </a:lnTo>
                <a:lnTo>
                  <a:pt x="618" y="952"/>
                </a:lnTo>
                <a:lnTo>
                  <a:pt x="642" y="935"/>
                </a:lnTo>
                <a:lnTo>
                  <a:pt x="666" y="923"/>
                </a:lnTo>
                <a:lnTo>
                  <a:pt x="693" y="915"/>
                </a:lnTo>
                <a:lnTo>
                  <a:pt x="721" y="913"/>
                </a:lnTo>
                <a:lnTo>
                  <a:pt x="749" y="915"/>
                </a:lnTo>
                <a:lnTo>
                  <a:pt x="777" y="924"/>
                </a:lnTo>
                <a:lnTo>
                  <a:pt x="1051" y="1032"/>
                </a:lnTo>
                <a:lnTo>
                  <a:pt x="1106" y="952"/>
                </a:lnTo>
                <a:lnTo>
                  <a:pt x="1166" y="879"/>
                </a:lnTo>
                <a:lnTo>
                  <a:pt x="1230" y="809"/>
                </a:lnTo>
                <a:lnTo>
                  <a:pt x="1297" y="745"/>
                </a:lnTo>
                <a:lnTo>
                  <a:pt x="1369" y="688"/>
                </a:lnTo>
                <a:lnTo>
                  <a:pt x="1443" y="637"/>
                </a:lnTo>
                <a:lnTo>
                  <a:pt x="1522" y="590"/>
                </a:lnTo>
                <a:lnTo>
                  <a:pt x="1417" y="348"/>
                </a:lnTo>
                <a:lnTo>
                  <a:pt x="984" y="502"/>
                </a:lnTo>
                <a:lnTo>
                  <a:pt x="953" y="509"/>
                </a:lnTo>
                <a:lnTo>
                  <a:pt x="923" y="511"/>
                </a:lnTo>
                <a:lnTo>
                  <a:pt x="893" y="506"/>
                </a:lnTo>
                <a:lnTo>
                  <a:pt x="865" y="496"/>
                </a:lnTo>
                <a:lnTo>
                  <a:pt x="841" y="481"/>
                </a:lnTo>
                <a:lnTo>
                  <a:pt x="819" y="462"/>
                </a:lnTo>
                <a:lnTo>
                  <a:pt x="801" y="437"/>
                </a:lnTo>
                <a:lnTo>
                  <a:pt x="787" y="409"/>
                </a:lnTo>
                <a:lnTo>
                  <a:pt x="780" y="378"/>
                </a:lnTo>
                <a:lnTo>
                  <a:pt x="779" y="348"/>
                </a:lnTo>
                <a:lnTo>
                  <a:pt x="782" y="318"/>
                </a:lnTo>
                <a:lnTo>
                  <a:pt x="793" y="292"/>
                </a:lnTo>
                <a:lnTo>
                  <a:pt x="808" y="266"/>
                </a:lnTo>
                <a:lnTo>
                  <a:pt x="827" y="244"/>
                </a:lnTo>
                <a:lnTo>
                  <a:pt x="852" y="225"/>
                </a:lnTo>
                <a:lnTo>
                  <a:pt x="880" y="212"/>
                </a:lnTo>
                <a:lnTo>
                  <a:pt x="1448" y="9"/>
                </a:lnTo>
                <a:lnTo>
                  <a:pt x="1478" y="2"/>
                </a:lnTo>
                <a:lnTo>
                  <a:pt x="15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403" name="Group 402"/>
          <p:cNvGrpSpPr/>
          <p:nvPr/>
        </p:nvGrpSpPr>
        <p:grpSpPr>
          <a:xfrm>
            <a:off x="2371845" y="1414558"/>
            <a:ext cx="862996" cy="784355"/>
            <a:chOff x="1065213" y="827088"/>
            <a:chExt cx="2665413" cy="24225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4" name="Freeform 43"/>
            <p:cNvSpPr>
              <a:spLocks noEditPoints="1"/>
            </p:cNvSpPr>
            <p:nvPr/>
          </p:nvSpPr>
          <p:spPr bwMode="auto">
            <a:xfrm>
              <a:off x="1065213" y="827088"/>
              <a:ext cx="2665413" cy="2422525"/>
            </a:xfrm>
            <a:custGeom>
              <a:avLst/>
              <a:gdLst>
                <a:gd name="T0" fmla="*/ 3117 w 3358"/>
                <a:gd name="T1" fmla="*/ 2809 h 3052"/>
                <a:gd name="T2" fmla="*/ 2969 w 3358"/>
                <a:gd name="T3" fmla="*/ 265 h 3052"/>
                <a:gd name="T4" fmla="*/ 2916 w 3358"/>
                <a:gd name="T5" fmla="*/ 286 h 3052"/>
                <a:gd name="T6" fmla="*/ 2895 w 3358"/>
                <a:gd name="T7" fmla="*/ 339 h 3052"/>
                <a:gd name="T8" fmla="*/ 2905 w 3358"/>
                <a:gd name="T9" fmla="*/ 462 h 3052"/>
                <a:gd name="T10" fmla="*/ 2950 w 3358"/>
                <a:gd name="T11" fmla="*/ 495 h 3052"/>
                <a:gd name="T12" fmla="*/ 3064 w 3358"/>
                <a:gd name="T13" fmla="*/ 495 h 3052"/>
                <a:gd name="T14" fmla="*/ 3107 w 3358"/>
                <a:gd name="T15" fmla="*/ 462 h 3052"/>
                <a:gd name="T16" fmla="*/ 3118 w 3358"/>
                <a:gd name="T17" fmla="*/ 339 h 3052"/>
                <a:gd name="T18" fmla="*/ 3096 w 3358"/>
                <a:gd name="T19" fmla="*/ 286 h 3052"/>
                <a:gd name="T20" fmla="*/ 3043 w 3358"/>
                <a:gd name="T21" fmla="*/ 265 h 3052"/>
                <a:gd name="T22" fmla="*/ 2602 w 3358"/>
                <a:gd name="T23" fmla="*/ 267 h 3052"/>
                <a:gd name="T24" fmla="*/ 2558 w 3358"/>
                <a:gd name="T25" fmla="*/ 302 h 3052"/>
                <a:gd name="T26" fmla="*/ 2548 w 3358"/>
                <a:gd name="T27" fmla="*/ 424 h 3052"/>
                <a:gd name="T28" fmla="*/ 2570 w 3358"/>
                <a:gd name="T29" fmla="*/ 477 h 3052"/>
                <a:gd name="T30" fmla="*/ 2623 w 3358"/>
                <a:gd name="T31" fmla="*/ 498 h 3052"/>
                <a:gd name="T32" fmla="*/ 2735 w 3358"/>
                <a:gd name="T33" fmla="*/ 488 h 3052"/>
                <a:gd name="T34" fmla="*/ 2769 w 3358"/>
                <a:gd name="T35" fmla="*/ 443 h 3052"/>
                <a:gd name="T36" fmla="*/ 2769 w 3358"/>
                <a:gd name="T37" fmla="*/ 319 h 3052"/>
                <a:gd name="T38" fmla="*/ 2735 w 3358"/>
                <a:gd name="T39" fmla="*/ 275 h 3052"/>
                <a:gd name="T40" fmla="*/ 2623 w 3358"/>
                <a:gd name="T41" fmla="*/ 265 h 3052"/>
                <a:gd name="T42" fmla="*/ 2239 w 3358"/>
                <a:gd name="T43" fmla="*/ 275 h 3052"/>
                <a:gd name="T44" fmla="*/ 2204 w 3358"/>
                <a:gd name="T45" fmla="*/ 319 h 3052"/>
                <a:gd name="T46" fmla="*/ 2204 w 3358"/>
                <a:gd name="T47" fmla="*/ 443 h 3052"/>
                <a:gd name="T48" fmla="*/ 2239 w 3358"/>
                <a:gd name="T49" fmla="*/ 488 h 3052"/>
                <a:gd name="T50" fmla="*/ 2351 w 3358"/>
                <a:gd name="T51" fmla="*/ 498 h 3052"/>
                <a:gd name="T52" fmla="*/ 2404 w 3358"/>
                <a:gd name="T53" fmla="*/ 477 h 3052"/>
                <a:gd name="T54" fmla="*/ 2425 w 3358"/>
                <a:gd name="T55" fmla="*/ 424 h 3052"/>
                <a:gd name="T56" fmla="*/ 2415 w 3358"/>
                <a:gd name="T57" fmla="*/ 302 h 3052"/>
                <a:gd name="T58" fmla="*/ 2370 w 3358"/>
                <a:gd name="T59" fmla="*/ 267 h 3052"/>
                <a:gd name="T60" fmla="*/ 202 w 3358"/>
                <a:gd name="T61" fmla="*/ 0 h 3052"/>
                <a:gd name="T62" fmla="*/ 3220 w 3358"/>
                <a:gd name="T63" fmla="*/ 10 h 3052"/>
                <a:gd name="T64" fmla="*/ 3299 w 3358"/>
                <a:gd name="T65" fmla="*/ 59 h 3052"/>
                <a:gd name="T66" fmla="*/ 3348 w 3358"/>
                <a:gd name="T67" fmla="*/ 139 h 3052"/>
                <a:gd name="T68" fmla="*/ 3358 w 3358"/>
                <a:gd name="T69" fmla="*/ 2849 h 3052"/>
                <a:gd name="T70" fmla="*/ 3336 w 3358"/>
                <a:gd name="T71" fmla="*/ 2942 h 3052"/>
                <a:gd name="T72" fmla="*/ 3275 w 3358"/>
                <a:gd name="T73" fmla="*/ 3012 h 3052"/>
                <a:gd name="T74" fmla="*/ 3189 w 3358"/>
                <a:gd name="T75" fmla="*/ 3049 h 3052"/>
                <a:gd name="T76" fmla="*/ 169 w 3358"/>
                <a:gd name="T77" fmla="*/ 3049 h 3052"/>
                <a:gd name="T78" fmla="*/ 82 w 3358"/>
                <a:gd name="T79" fmla="*/ 3012 h 3052"/>
                <a:gd name="T80" fmla="*/ 22 w 3358"/>
                <a:gd name="T81" fmla="*/ 2942 h 3052"/>
                <a:gd name="T82" fmla="*/ 0 w 3358"/>
                <a:gd name="T83" fmla="*/ 2849 h 3052"/>
                <a:gd name="T84" fmla="*/ 10 w 3358"/>
                <a:gd name="T85" fmla="*/ 139 h 3052"/>
                <a:gd name="T86" fmla="*/ 59 w 3358"/>
                <a:gd name="T87" fmla="*/ 59 h 3052"/>
                <a:gd name="T88" fmla="*/ 139 w 3358"/>
                <a:gd name="T89" fmla="*/ 10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58" h="3052">
                  <a:moveTo>
                    <a:pt x="242" y="722"/>
                  </a:moveTo>
                  <a:lnTo>
                    <a:pt x="242" y="2809"/>
                  </a:lnTo>
                  <a:lnTo>
                    <a:pt x="3117" y="2809"/>
                  </a:lnTo>
                  <a:lnTo>
                    <a:pt x="3117" y="722"/>
                  </a:lnTo>
                  <a:lnTo>
                    <a:pt x="242" y="722"/>
                  </a:lnTo>
                  <a:close/>
                  <a:moveTo>
                    <a:pt x="2969" y="265"/>
                  </a:moveTo>
                  <a:lnTo>
                    <a:pt x="2950" y="267"/>
                  </a:lnTo>
                  <a:lnTo>
                    <a:pt x="2931" y="275"/>
                  </a:lnTo>
                  <a:lnTo>
                    <a:pt x="2916" y="286"/>
                  </a:lnTo>
                  <a:lnTo>
                    <a:pt x="2905" y="302"/>
                  </a:lnTo>
                  <a:lnTo>
                    <a:pt x="2898" y="319"/>
                  </a:lnTo>
                  <a:lnTo>
                    <a:pt x="2895" y="339"/>
                  </a:lnTo>
                  <a:lnTo>
                    <a:pt x="2895" y="424"/>
                  </a:lnTo>
                  <a:lnTo>
                    <a:pt x="2898" y="443"/>
                  </a:lnTo>
                  <a:lnTo>
                    <a:pt x="2905" y="462"/>
                  </a:lnTo>
                  <a:lnTo>
                    <a:pt x="2916" y="477"/>
                  </a:lnTo>
                  <a:lnTo>
                    <a:pt x="2931" y="488"/>
                  </a:lnTo>
                  <a:lnTo>
                    <a:pt x="2950" y="495"/>
                  </a:lnTo>
                  <a:lnTo>
                    <a:pt x="2969" y="498"/>
                  </a:lnTo>
                  <a:lnTo>
                    <a:pt x="3043" y="498"/>
                  </a:lnTo>
                  <a:lnTo>
                    <a:pt x="3064" y="495"/>
                  </a:lnTo>
                  <a:lnTo>
                    <a:pt x="3081" y="488"/>
                  </a:lnTo>
                  <a:lnTo>
                    <a:pt x="3096" y="477"/>
                  </a:lnTo>
                  <a:lnTo>
                    <a:pt x="3107" y="462"/>
                  </a:lnTo>
                  <a:lnTo>
                    <a:pt x="3116" y="443"/>
                  </a:lnTo>
                  <a:lnTo>
                    <a:pt x="3118" y="424"/>
                  </a:lnTo>
                  <a:lnTo>
                    <a:pt x="3118" y="339"/>
                  </a:lnTo>
                  <a:lnTo>
                    <a:pt x="3116" y="319"/>
                  </a:lnTo>
                  <a:lnTo>
                    <a:pt x="3107" y="302"/>
                  </a:lnTo>
                  <a:lnTo>
                    <a:pt x="3096" y="286"/>
                  </a:lnTo>
                  <a:lnTo>
                    <a:pt x="3081" y="275"/>
                  </a:lnTo>
                  <a:lnTo>
                    <a:pt x="3064" y="267"/>
                  </a:lnTo>
                  <a:lnTo>
                    <a:pt x="3043" y="265"/>
                  </a:lnTo>
                  <a:lnTo>
                    <a:pt x="2969" y="265"/>
                  </a:lnTo>
                  <a:close/>
                  <a:moveTo>
                    <a:pt x="2623" y="265"/>
                  </a:moveTo>
                  <a:lnTo>
                    <a:pt x="2602" y="267"/>
                  </a:lnTo>
                  <a:lnTo>
                    <a:pt x="2585" y="275"/>
                  </a:lnTo>
                  <a:lnTo>
                    <a:pt x="2570" y="286"/>
                  </a:lnTo>
                  <a:lnTo>
                    <a:pt x="2558" y="302"/>
                  </a:lnTo>
                  <a:lnTo>
                    <a:pt x="2550" y="319"/>
                  </a:lnTo>
                  <a:lnTo>
                    <a:pt x="2548" y="339"/>
                  </a:lnTo>
                  <a:lnTo>
                    <a:pt x="2548" y="424"/>
                  </a:lnTo>
                  <a:lnTo>
                    <a:pt x="2550" y="443"/>
                  </a:lnTo>
                  <a:lnTo>
                    <a:pt x="2558" y="462"/>
                  </a:lnTo>
                  <a:lnTo>
                    <a:pt x="2570" y="477"/>
                  </a:lnTo>
                  <a:lnTo>
                    <a:pt x="2585" y="488"/>
                  </a:lnTo>
                  <a:lnTo>
                    <a:pt x="2602" y="495"/>
                  </a:lnTo>
                  <a:lnTo>
                    <a:pt x="2623" y="498"/>
                  </a:lnTo>
                  <a:lnTo>
                    <a:pt x="2697" y="498"/>
                  </a:lnTo>
                  <a:lnTo>
                    <a:pt x="2717" y="495"/>
                  </a:lnTo>
                  <a:lnTo>
                    <a:pt x="2735" y="488"/>
                  </a:lnTo>
                  <a:lnTo>
                    <a:pt x="2750" y="477"/>
                  </a:lnTo>
                  <a:lnTo>
                    <a:pt x="2761" y="462"/>
                  </a:lnTo>
                  <a:lnTo>
                    <a:pt x="2769" y="443"/>
                  </a:lnTo>
                  <a:lnTo>
                    <a:pt x="2771" y="424"/>
                  </a:lnTo>
                  <a:lnTo>
                    <a:pt x="2771" y="339"/>
                  </a:lnTo>
                  <a:lnTo>
                    <a:pt x="2769" y="319"/>
                  </a:lnTo>
                  <a:lnTo>
                    <a:pt x="2761" y="302"/>
                  </a:lnTo>
                  <a:lnTo>
                    <a:pt x="2750" y="286"/>
                  </a:lnTo>
                  <a:lnTo>
                    <a:pt x="2735" y="275"/>
                  </a:lnTo>
                  <a:lnTo>
                    <a:pt x="2717" y="267"/>
                  </a:lnTo>
                  <a:lnTo>
                    <a:pt x="2697" y="265"/>
                  </a:lnTo>
                  <a:lnTo>
                    <a:pt x="2623" y="265"/>
                  </a:lnTo>
                  <a:close/>
                  <a:moveTo>
                    <a:pt x="2276" y="265"/>
                  </a:moveTo>
                  <a:lnTo>
                    <a:pt x="2256" y="267"/>
                  </a:lnTo>
                  <a:lnTo>
                    <a:pt x="2239" y="275"/>
                  </a:lnTo>
                  <a:lnTo>
                    <a:pt x="2223" y="286"/>
                  </a:lnTo>
                  <a:lnTo>
                    <a:pt x="2212" y="302"/>
                  </a:lnTo>
                  <a:lnTo>
                    <a:pt x="2204" y="319"/>
                  </a:lnTo>
                  <a:lnTo>
                    <a:pt x="2202" y="339"/>
                  </a:lnTo>
                  <a:lnTo>
                    <a:pt x="2202" y="424"/>
                  </a:lnTo>
                  <a:lnTo>
                    <a:pt x="2204" y="443"/>
                  </a:lnTo>
                  <a:lnTo>
                    <a:pt x="2212" y="462"/>
                  </a:lnTo>
                  <a:lnTo>
                    <a:pt x="2223" y="477"/>
                  </a:lnTo>
                  <a:lnTo>
                    <a:pt x="2239" y="488"/>
                  </a:lnTo>
                  <a:lnTo>
                    <a:pt x="2256" y="495"/>
                  </a:lnTo>
                  <a:lnTo>
                    <a:pt x="2276" y="498"/>
                  </a:lnTo>
                  <a:lnTo>
                    <a:pt x="2351" y="498"/>
                  </a:lnTo>
                  <a:lnTo>
                    <a:pt x="2370" y="495"/>
                  </a:lnTo>
                  <a:lnTo>
                    <a:pt x="2388" y="488"/>
                  </a:lnTo>
                  <a:lnTo>
                    <a:pt x="2404" y="477"/>
                  </a:lnTo>
                  <a:lnTo>
                    <a:pt x="2415" y="462"/>
                  </a:lnTo>
                  <a:lnTo>
                    <a:pt x="2422" y="443"/>
                  </a:lnTo>
                  <a:lnTo>
                    <a:pt x="2425" y="424"/>
                  </a:lnTo>
                  <a:lnTo>
                    <a:pt x="2425" y="339"/>
                  </a:lnTo>
                  <a:lnTo>
                    <a:pt x="2422" y="319"/>
                  </a:lnTo>
                  <a:lnTo>
                    <a:pt x="2415" y="302"/>
                  </a:lnTo>
                  <a:lnTo>
                    <a:pt x="2404" y="286"/>
                  </a:lnTo>
                  <a:lnTo>
                    <a:pt x="2388" y="275"/>
                  </a:lnTo>
                  <a:lnTo>
                    <a:pt x="2370" y="267"/>
                  </a:lnTo>
                  <a:lnTo>
                    <a:pt x="2351" y="265"/>
                  </a:lnTo>
                  <a:lnTo>
                    <a:pt x="2276" y="265"/>
                  </a:lnTo>
                  <a:close/>
                  <a:moveTo>
                    <a:pt x="202" y="0"/>
                  </a:moveTo>
                  <a:lnTo>
                    <a:pt x="3156" y="0"/>
                  </a:lnTo>
                  <a:lnTo>
                    <a:pt x="3189" y="3"/>
                  </a:lnTo>
                  <a:lnTo>
                    <a:pt x="3220" y="10"/>
                  </a:lnTo>
                  <a:lnTo>
                    <a:pt x="3249" y="23"/>
                  </a:lnTo>
                  <a:lnTo>
                    <a:pt x="3275" y="39"/>
                  </a:lnTo>
                  <a:lnTo>
                    <a:pt x="3299" y="59"/>
                  </a:lnTo>
                  <a:lnTo>
                    <a:pt x="3319" y="83"/>
                  </a:lnTo>
                  <a:lnTo>
                    <a:pt x="3336" y="109"/>
                  </a:lnTo>
                  <a:lnTo>
                    <a:pt x="3348" y="139"/>
                  </a:lnTo>
                  <a:lnTo>
                    <a:pt x="3356" y="169"/>
                  </a:lnTo>
                  <a:lnTo>
                    <a:pt x="3358" y="202"/>
                  </a:lnTo>
                  <a:lnTo>
                    <a:pt x="3358" y="2849"/>
                  </a:lnTo>
                  <a:lnTo>
                    <a:pt x="3356" y="2883"/>
                  </a:lnTo>
                  <a:lnTo>
                    <a:pt x="3348" y="2913"/>
                  </a:lnTo>
                  <a:lnTo>
                    <a:pt x="3336" y="2942"/>
                  </a:lnTo>
                  <a:lnTo>
                    <a:pt x="3319" y="2968"/>
                  </a:lnTo>
                  <a:lnTo>
                    <a:pt x="3299" y="2993"/>
                  </a:lnTo>
                  <a:lnTo>
                    <a:pt x="3275" y="3012"/>
                  </a:lnTo>
                  <a:lnTo>
                    <a:pt x="3249" y="3028"/>
                  </a:lnTo>
                  <a:lnTo>
                    <a:pt x="3220" y="3041"/>
                  </a:lnTo>
                  <a:lnTo>
                    <a:pt x="3189" y="3049"/>
                  </a:lnTo>
                  <a:lnTo>
                    <a:pt x="3156" y="3052"/>
                  </a:lnTo>
                  <a:lnTo>
                    <a:pt x="202" y="3052"/>
                  </a:lnTo>
                  <a:lnTo>
                    <a:pt x="169" y="3049"/>
                  </a:lnTo>
                  <a:lnTo>
                    <a:pt x="139" y="3041"/>
                  </a:lnTo>
                  <a:lnTo>
                    <a:pt x="109" y="3028"/>
                  </a:lnTo>
                  <a:lnTo>
                    <a:pt x="82" y="3012"/>
                  </a:lnTo>
                  <a:lnTo>
                    <a:pt x="59" y="2993"/>
                  </a:lnTo>
                  <a:lnTo>
                    <a:pt x="39" y="2968"/>
                  </a:lnTo>
                  <a:lnTo>
                    <a:pt x="22" y="2942"/>
                  </a:lnTo>
                  <a:lnTo>
                    <a:pt x="10" y="2913"/>
                  </a:lnTo>
                  <a:lnTo>
                    <a:pt x="3" y="2883"/>
                  </a:lnTo>
                  <a:lnTo>
                    <a:pt x="0" y="2849"/>
                  </a:lnTo>
                  <a:lnTo>
                    <a:pt x="0" y="202"/>
                  </a:lnTo>
                  <a:lnTo>
                    <a:pt x="3" y="169"/>
                  </a:lnTo>
                  <a:lnTo>
                    <a:pt x="10" y="139"/>
                  </a:lnTo>
                  <a:lnTo>
                    <a:pt x="22" y="109"/>
                  </a:lnTo>
                  <a:lnTo>
                    <a:pt x="39" y="83"/>
                  </a:lnTo>
                  <a:lnTo>
                    <a:pt x="59" y="59"/>
                  </a:lnTo>
                  <a:lnTo>
                    <a:pt x="82" y="39"/>
                  </a:lnTo>
                  <a:lnTo>
                    <a:pt x="109" y="23"/>
                  </a:lnTo>
                  <a:lnTo>
                    <a:pt x="139" y="10"/>
                  </a:lnTo>
                  <a:lnTo>
                    <a:pt x="169" y="3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05" name="Freeform 44"/>
            <p:cNvSpPr/>
            <p:nvPr/>
          </p:nvSpPr>
          <p:spPr bwMode="auto">
            <a:xfrm>
              <a:off x="1589088" y="1927225"/>
              <a:ext cx="595313" cy="571500"/>
            </a:xfrm>
            <a:custGeom>
              <a:avLst/>
              <a:gdLst>
                <a:gd name="T0" fmla="*/ 646 w 751"/>
                <a:gd name="T1" fmla="*/ 0 h 721"/>
                <a:gd name="T2" fmla="*/ 665 w 751"/>
                <a:gd name="T3" fmla="*/ 2 h 721"/>
                <a:gd name="T4" fmla="*/ 684 w 751"/>
                <a:gd name="T5" fmla="*/ 8 h 721"/>
                <a:gd name="T6" fmla="*/ 702 w 751"/>
                <a:gd name="T7" fmla="*/ 17 h 721"/>
                <a:gd name="T8" fmla="*/ 718 w 751"/>
                <a:gd name="T9" fmla="*/ 30 h 721"/>
                <a:gd name="T10" fmla="*/ 732 w 751"/>
                <a:gd name="T11" fmla="*/ 46 h 721"/>
                <a:gd name="T12" fmla="*/ 742 w 751"/>
                <a:gd name="T13" fmla="*/ 65 h 721"/>
                <a:gd name="T14" fmla="*/ 749 w 751"/>
                <a:gd name="T15" fmla="*/ 84 h 721"/>
                <a:gd name="T16" fmla="*/ 751 w 751"/>
                <a:gd name="T17" fmla="*/ 105 h 721"/>
                <a:gd name="T18" fmla="*/ 751 w 751"/>
                <a:gd name="T19" fmla="*/ 108 h 721"/>
                <a:gd name="T20" fmla="*/ 748 w 751"/>
                <a:gd name="T21" fmla="*/ 132 h 721"/>
                <a:gd name="T22" fmla="*/ 739 w 751"/>
                <a:gd name="T23" fmla="*/ 154 h 721"/>
                <a:gd name="T24" fmla="*/ 727 w 751"/>
                <a:gd name="T25" fmla="*/ 175 h 721"/>
                <a:gd name="T26" fmla="*/ 710 w 751"/>
                <a:gd name="T27" fmla="*/ 191 h 721"/>
                <a:gd name="T28" fmla="*/ 689 w 751"/>
                <a:gd name="T29" fmla="*/ 203 h 721"/>
                <a:gd name="T30" fmla="*/ 351 w 751"/>
                <a:gd name="T31" fmla="*/ 360 h 721"/>
                <a:gd name="T32" fmla="*/ 689 w 751"/>
                <a:gd name="T33" fmla="*/ 518 h 721"/>
                <a:gd name="T34" fmla="*/ 710 w 751"/>
                <a:gd name="T35" fmla="*/ 530 h 721"/>
                <a:gd name="T36" fmla="*/ 727 w 751"/>
                <a:gd name="T37" fmla="*/ 546 h 721"/>
                <a:gd name="T38" fmla="*/ 739 w 751"/>
                <a:gd name="T39" fmla="*/ 567 h 721"/>
                <a:gd name="T40" fmla="*/ 748 w 751"/>
                <a:gd name="T41" fmla="*/ 589 h 721"/>
                <a:gd name="T42" fmla="*/ 751 w 751"/>
                <a:gd name="T43" fmla="*/ 613 h 721"/>
                <a:gd name="T44" fmla="*/ 751 w 751"/>
                <a:gd name="T45" fmla="*/ 616 h 721"/>
                <a:gd name="T46" fmla="*/ 749 w 751"/>
                <a:gd name="T47" fmla="*/ 636 h 721"/>
                <a:gd name="T48" fmla="*/ 742 w 751"/>
                <a:gd name="T49" fmla="*/ 656 h 721"/>
                <a:gd name="T50" fmla="*/ 732 w 751"/>
                <a:gd name="T51" fmla="*/ 675 h 721"/>
                <a:gd name="T52" fmla="*/ 718 w 751"/>
                <a:gd name="T53" fmla="*/ 691 h 721"/>
                <a:gd name="T54" fmla="*/ 702 w 751"/>
                <a:gd name="T55" fmla="*/ 704 h 721"/>
                <a:gd name="T56" fmla="*/ 684 w 751"/>
                <a:gd name="T57" fmla="*/ 712 h 721"/>
                <a:gd name="T58" fmla="*/ 665 w 751"/>
                <a:gd name="T59" fmla="*/ 719 h 721"/>
                <a:gd name="T60" fmla="*/ 646 w 751"/>
                <a:gd name="T61" fmla="*/ 721 h 721"/>
                <a:gd name="T62" fmla="*/ 622 w 751"/>
                <a:gd name="T63" fmla="*/ 718 h 721"/>
                <a:gd name="T64" fmla="*/ 601 w 751"/>
                <a:gd name="T65" fmla="*/ 710 h 721"/>
                <a:gd name="T66" fmla="*/ 61 w 751"/>
                <a:gd name="T67" fmla="*/ 460 h 721"/>
                <a:gd name="T68" fmla="*/ 41 w 751"/>
                <a:gd name="T69" fmla="*/ 447 h 721"/>
                <a:gd name="T70" fmla="*/ 23 w 751"/>
                <a:gd name="T71" fmla="*/ 430 h 721"/>
                <a:gd name="T72" fmla="*/ 11 w 751"/>
                <a:gd name="T73" fmla="*/ 410 h 721"/>
                <a:gd name="T74" fmla="*/ 3 w 751"/>
                <a:gd name="T75" fmla="*/ 387 h 721"/>
                <a:gd name="T76" fmla="*/ 0 w 751"/>
                <a:gd name="T77" fmla="*/ 364 h 721"/>
                <a:gd name="T78" fmla="*/ 0 w 751"/>
                <a:gd name="T79" fmla="*/ 357 h 721"/>
                <a:gd name="T80" fmla="*/ 3 w 751"/>
                <a:gd name="T81" fmla="*/ 332 h 721"/>
                <a:gd name="T82" fmla="*/ 11 w 751"/>
                <a:gd name="T83" fmla="*/ 310 h 721"/>
                <a:gd name="T84" fmla="*/ 23 w 751"/>
                <a:gd name="T85" fmla="*/ 291 h 721"/>
                <a:gd name="T86" fmla="*/ 41 w 751"/>
                <a:gd name="T87" fmla="*/ 274 h 721"/>
                <a:gd name="T88" fmla="*/ 61 w 751"/>
                <a:gd name="T89" fmla="*/ 261 h 721"/>
                <a:gd name="T90" fmla="*/ 601 w 751"/>
                <a:gd name="T91" fmla="*/ 11 h 721"/>
                <a:gd name="T92" fmla="*/ 622 w 751"/>
                <a:gd name="T93" fmla="*/ 3 h 721"/>
                <a:gd name="T94" fmla="*/ 646 w 751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1" h="721">
                  <a:moveTo>
                    <a:pt x="646" y="0"/>
                  </a:moveTo>
                  <a:lnTo>
                    <a:pt x="665" y="2"/>
                  </a:lnTo>
                  <a:lnTo>
                    <a:pt x="684" y="8"/>
                  </a:lnTo>
                  <a:lnTo>
                    <a:pt x="702" y="17"/>
                  </a:lnTo>
                  <a:lnTo>
                    <a:pt x="718" y="30"/>
                  </a:lnTo>
                  <a:lnTo>
                    <a:pt x="732" y="46"/>
                  </a:lnTo>
                  <a:lnTo>
                    <a:pt x="742" y="65"/>
                  </a:lnTo>
                  <a:lnTo>
                    <a:pt x="749" y="84"/>
                  </a:lnTo>
                  <a:lnTo>
                    <a:pt x="751" y="105"/>
                  </a:lnTo>
                  <a:lnTo>
                    <a:pt x="751" y="108"/>
                  </a:lnTo>
                  <a:lnTo>
                    <a:pt x="748" y="132"/>
                  </a:lnTo>
                  <a:lnTo>
                    <a:pt x="739" y="154"/>
                  </a:lnTo>
                  <a:lnTo>
                    <a:pt x="727" y="175"/>
                  </a:lnTo>
                  <a:lnTo>
                    <a:pt x="710" y="191"/>
                  </a:lnTo>
                  <a:lnTo>
                    <a:pt x="689" y="203"/>
                  </a:lnTo>
                  <a:lnTo>
                    <a:pt x="351" y="360"/>
                  </a:lnTo>
                  <a:lnTo>
                    <a:pt x="689" y="518"/>
                  </a:lnTo>
                  <a:lnTo>
                    <a:pt x="710" y="530"/>
                  </a:lnTo>
                  <a:lnTo>
                    <a:pt x="727" y="546"/>
                  </a:lnTo>
                  <a:lnTo>
                    <a:pt x="739" y="567"/>
                  </a:lnTo>
                  <a:lnTo>
                    <a:pt x="748" y="589"/>
                  </a:lnTo>
                  <a:lnTo>
                    <a:pt x="751" y="613"/>
                  </a:lnTo>
                  <a:lnTo>
                    <a:pt x="751" y="616"/>
                  </a:lnTo>
                  <a:lnTo>
                    <a:pt x="749" y="636"/>
                  </a:lnTo>
                  <a:lnTo>
                    <a:pt x="742" y="656"/>
                  </a:lnTo>
                  <a:lnTo>
                    <a:pt x="732" y="675"/>
                  </a:lnTo>
                  <a:lnTo>
                    <a:pt x="718" y="691"/>
                  </a:lnTo>
                  <a:lnTo>
                    <a:pt x="702" y="704"/>
                  </a:lnTo>
                  <a:lnTo>
                    <a:pt x="684" y="712"/>
                  </a:lnTo>
                  <a:lnTo>
                    <a:pt x="665" y="719"/>
                  </a:lnTo>
                  <a:lnTo>
                    <a:pt x="646" y="721"/>
                  </a:lnTo>
                  <a:lnTo>
                    <a:pt x="622" y="718"/>
                  </a:lnTo>
                  <a:lnTo>
                    <a:pt x="601" y="710"/>
                  </a:lnTo>
                  <a:lnTo>
                    <a:pt x="61" y="460"/>
                  </a:lnTo>
                  <a:lnTo>
                    <a:pt x="41" y="447"/>
                  </a:lnTo>
                  <a:lnTo>
                    <a:pt x="23" y="430"/>
                  </a:lnTo>
                  <a:lnTo>
                    <a:pt x="11" y="410"/>
                  </a:lnTo>
                  <a:lnTo>
                    <a:pt x="3" y="387"/>
                  </a:lnTo>
                  <a:lnTo>
                    <a:pt x="0" y="364"/>
                  </a:lnTo>
                  <a:lnTo>
                    <a:pt x="0" y="357"/>
                  </a:lnTo>
                  <a:lnTo>
                    <a:pt x="3" y="332"/>
                  </a:lnTo>
                  <a:lnTo>
                    <a:pt x="11" y="310"/>
                  </a:lnTo>
                  <a:lnTo>
                    <a:pt x="23" y="291"/>
                  </a:lnTo>
                  <a:lnTo>
                    <a:pt x="41" y="274"/>
                  </a:lnTo>
                  <a:lnTo>
                    <a:pt x="61" y="261"/>
                  </a:lnTo>
                  <a:lnTo>
                    <a:pt x="601" y="11"/>
                  </a:lnTo>
                  <a:lnTo>
                    <a:pt x="622" y="3"/>
                  </a:lnTo>
                  <a:lnTo>
                    <a:pt x="6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06" name="Freeform 45"/>
            <p:cNvSpPr/>
            <p:nvPr/>
          </p:nvSpPr>
          <p:spPr bwMode="auto">
            <a:xfrm>
              <a:off x="2173288" y="1689100"/>
              <a:ext cx="450850" cy="1041400"/>
            </a:xfrm>
            <a:custGeom>
              <a:avLst/>
              <a:gdLst>
                <a:gd name="T0" fmla="*/ 461 w 569"/>
                <a:gd name="T1" fmla="*/ 0 h 1313"/>
                <a:gd name="T2" fmla="*/ 464 w 569"/>
                <a:gd name="T3" fmla="*/ 0 h 1313"/>
                <a:gd name="T4" fmla="*/ 483 w 569"/>
                <a:gd name="T5" fmla="*/ 2 h 1313"/>
                <a:gd name="T6" fmla="*/ 502 w 569"/>
                <a:gd name="T7" fmla="*/ 8 h 1313"/>
                <a:gd name="T8" fmla="*/ 520 w 569"/>
                <a:gd name="T9" fmla="*/ 16 h 1313"/>
                <a:gd name="T10" fmla="*/ 535 w 569"/>
                <a:gd name="T11" fmla="*/ 28 h 1313"/>
                <a:gd name="T12" fmla="*/ 548 w 569"/>
                <a:gd name="T13" fmla="*/ 44 h 1313"/>
                <a:gd name="T14" fmla="*/ 558 w 569"/>
                <a:gd name="T15" fmla="*/ 61 h 1313"/>
                <a:gd name="T16" fmla="*/ 565 w 569"/>
                <a:gd name="T17" fmla="*/ 79 h 1313"/>
                <a:gd name="T18" fmla="*/ 569 w 569"/>
                <a:gd name="T19" fmla="*/ 99 h 1313"/>
                <a:gd name="T20" fmla="*/ 568 w 569"/>
                <a:gd name="T21" fmla="*/ 118 h 1313"/>
                <a:gd name="T22" fmla="*/ 564 w 569"/>
                <a:gd name="T23" fmla="*/ 137 h 1313"/>
                <a:gd name="T24" fmla="*/ 207 w 569"/>
                <a:gd name="T25" fmla="*/ 1241 h 1313"/>
                <a:gd name="T26" fmla="*/ 199 w 569"/>
                <a:gd name="T27" fmla="*/ 1261 h 1313"/>
                <a:gd name="T28" fmla="*/ 186 w 569"/>
                <a:gd name="T29" fmla="*/ 1278 h 1313"/>
                <a:gd name="T30" fmla="*/ 169 w 569"/>
                <a:gd name="T31" fmla="*/ 1293 h 1313"/>
                <a:gd name="T32" fmla="*/ 151 w 569"/>
                <a:gd name="T33" fmla="*/ 1304 h 1313"/>
                <a:gd name="T34" fmla="*/ 130 w 569"/>
                <a:gd name="T35" fmla="*/ 1311 h 1313"/>
                <a:gd name="T36" fmla="*/ 107 w 569"/>
                <a:gd name="T37" fmla="*/ 1313 h 1313"/>
                <a:gd name="T38" fmla="*/ 105 w 569"/>
                <a:gd name="T39" fmla="*/ 1313 h 1313"/>
                <a:gd name="T40" fmla="*/ 85 w 569"/>
                <a:gd name="T41" fmla="*/ 1311 h 1313"/>
                <a:gd name="T42" fmla="*/ 67 w 569"/>
                <a:gd name="T43" fmla="*/ 1306 h 1313"/>
                <a:gd name="T44" fmla="*/ 49 w 569"/>
                <a:gd name="T45" fmla="*/ 1297 h 1313"/>
                <a:gd name="T46" fmla="*/ 33 w 569"/>
                <a:gd name="T47" fmla="*/ 1284 h 1313"/>
                <a:gd name="T48" fmla="*/ 20 w 569"/>
                <a:gd name="T49" fmla="*/ 1270 h 1313"/>
                <a:gd name="T50" fmla="*/ 9 w 569"/>
                <a:gd name="T51" fmla="*/ 1253 h 1313"/>
                <a:gd name="T52" fmla="*/ 3 w 569"/>
                <a:gd name="T53" fmla="*/ 1234 h 1313"/>
                <a:gd name="T54" fmla="*/ 0 w 569"/>
                <a:gd name="T55" fmla="*/ 1215 h 1313"/>
                <a:gd name="T56" fmla="*/ 0 w 569"/>
                <a:gd name="T57" fmla="*/ 1196 h 1313"/>
                <a:gd name="T58" fmla="*/ 4 w 569"/>
                <a:gd name="T59" fmla="*/ 1176 h 1313"/>
                <a:gd name="T60" fmla="*/ 361 w 569"/>
                <a:gd name="T61" fmla="*/ 73 h 1313"/>
                <a:gd name="T62" fmla="*/ 370 w 569"/>
                <a:gd name="T63" fmla="*/ 53 h 1313"/>
                <a:gd name="T64" fmla="*/ 382 w 569"/>
                <a:gd name="T65" fmla="*/ 35 h 1313"/>
                <a:gd name="T66" fmla="*/ 399 w 569"/>
                <a:gd name="T67" fmla="*/ 20 h 1313"/>
                <a:gd name="T68" fmla="*/ 418 w 569"/>
                <a:gd name="T69" fmla="*/ 10 h 1313"/>
                <a:gd name="T70" fmla="*/ 438 w 569"/>
                <a:gd name="T71" fmla="*/ 3 h 1313"/>
                <a:gd name="T72" fmla="*/ 461 w 569"/>
                <a:gd name="T7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9" h="1313">
                  <a:moveTo>
                    <a:pt x="461" y="0"/>
                  </a:moveTo>
                  <a:lnTo>
                    <a:pt x="464" y="0"/>
                  </a:lnTo>
                  <a:lnTo>
                    <a:pt x="483" y="2"/>
                  </a:lnTo>
                  <a:lnTo>
                    <a:pt x="502" y="8"/>
                  </a:lnTo>
                  <a:lnTo>
                    <a:pt x="520" y="16"/>
                  </a:lnTo>
                  <a:lnTo>
                    <a:pt x="535" y="28"/>
                  </a:lnTo>
                  <a:lnTo>
                    <a:pt x="548" y="44"/>
                  </a:lnTo>
                  <a:lnTo>
                    <a:pt x="558" y="61"/>
                  </a:lnTo>
                  <a:lnTo>
                    <a:pt x="565" y="79"/>
                  </a:lnTo>
                  <a:lnTo>
                    <a:pt x="569" y="99"/>
                  </a:lnTo>
                  <a:lnTo>
                    <a:pt x="568" y="118"/>
                  </a:lnTo>
                  <a:lnTo>
                    <a:pt x="564" y="137"/>
                  </a:lnTo>
                  <a:lnTo>
                    <a:pt x="207" y="1241"/>
                  </a:lnTo>
                  <a:lnTo>
                    <a:pt x="199" y="1261"/>
                  </a:lnTo>
                  <a:lnTo>
                    <a:pt x="186" y="1278"/>
                  </a:lnTo>
                  <a:lnTo>
                    <a:pt x="169" y="1293"/>
                  </a:lnTo>
                  <a:lnTo>
                    <a:pt x="151" y="1304"/>
                  </a:lnTo>
                  <a:lnTo>
                    <a:pt x="130" y="1311"/>
                  </a:lnTo>
                  <a:lnTo>
                    <a:pt x="107" y="1313"/>
                  </a:lnTo>
                  <a:lnTo>
                    <a:pt x="105" y="1313"/>
                  </a:lnTo>
                  <a:lnTo>
                    <a:pt x="85" y="1311"/>
                  </a:lnTo>
                  <a:lnTo>
                    <a:pt x="67" y="1306"/>
                  </a:lnTo>
                  <a:lnTo>
                    <a:pt x="49" y="1297"/>
                  </a:lnTo>
                  <a:lnTo>
                    <a:pt x="33" y="1284"/>
                  </a:lnTo>
                  <a:lnTo>
                    <a:pt x="20" y="1270"/>
                  </a:lnTo>
                  <a:lnTo>
                    <a:pt x="9" y="1253"/>
                  </a:lnTo>
                  <a:lnTo>
                    <a:pt x="3" y="1234"/>
                  </a:lnTo>
                  <a:lnTo>
                    <a:pt x="0" y="1215"/>
                  </a:lnTo>
                  <a:lnTo>
                    <a:pt x="0" y="1196"/>
                  </a:lnTo>
                  <a:lnTo>
                    <a:pt x="4" y="1176"/>
                  </a:lnTo>
                  <a:lnTo>
                    <a:pt x="361" y="73"/>
                  </a:lnTo>
                  <a:lnTo>
                    <a:pt x="370" y="53"/>
                  </a:lnTo>
                  <a:lnTo>
                    <a:pt x="382" y="35"/>
                  </a:lnTo>
                  <a:lnTo>
                    <a:pt x="399" y="20"/>
                  </a:lnTo>
                  <a:lnTo>
                    <a:pt x="418" y="10"/>
                  </a:lnTo>
                  <a:lnTo>
                    <a:pt x="438" y="3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07" name="Freeform 46"/>
            <p:cNvSpPr/>
            <p:nvPr/>
          </p:nvSpPr>
          <p:spPr bwMode="auto">
            <a:xfrm>
              <a:off x="2611438" y="1927225"/>
              <a:ext cx="595313" cy="571500"/>
            </a:xfrm>
            <a:custGeom>
              <a:avLst/>
              <a:gdLst>
                <a:gd name="T0" fmla="*/ 105 w 750"/>
                <a:gd name="T1" fmla="*/ 0 h 721"/>
                <a:gd name="T2" fmla="*/ 128 w 750"/>
                <a:gd name="T3" fmla="*/ 3 h 721"/>
                <a:gd name="T4" fmla="*/ 149 w 750"/>
                <a:gd name="T5" fmla="*/ 11 h 721"/>
                <a:gd name="T6" fmla="*/ 690 w 750"/>
                <a:gd name="T7" fmla="*/ 261 h 721"/>
                <a:gd name="T8" fmla="*/ 710 w 750"/>
                <a:gd name="T9" fmla="*/ 274 h 721"/>
                <a:gd name="T10" fmla="*/ 727 w 750"/>
                <a:gd name="T11" fmla="*/ 291 h 721"/>
                <a:gd name="T12" fmla="*/ 740 w 750"/>
                <a:gd name="T13" fmla="*/ 310 h 721"/>
                <a:gd name="T14" fmla="*/ 747 w 750"/>
                <a:gd name="T15" fmla="*/ 332 h 721"/>
                <a:gd name="T16" fmla="*/ 750 w 750"/>
                <a:gd name="T17" fmla="*/ 357 h 721"/>
                <a:gd name="T18" fmla="*/ 750 w 750"/>
                <a:gd name="T19" fmla="*/ 364 h 721"/>
                <a:gd name="T20" fmla="*/ 747 w 750"/>
                <a:gd name="T21" fmla="*/ 389 h 721"/>
                <a:gd name="T22" fmla="*/ 740 w 750"/>
                <a:gd name="T23" fmla="*/ 410 h 721"/>
                <a:gd name="T24" fmla="*/ 727 w 750"/>
                <a:gd name="T25" fmla="*/ 430 h 721"/>
                <a:gd name="T26" fmla="*/ 710 w 750"/>
                <a:gd name="T27" fmla="*/ 447 h 721"/>
                <a:gd name="T28" fmla="*/ 690 w 750"/>
                <a:gd name="T29" fmla="*/ 460 h 721"/>
                <a:gd name="T30" fmla="*/ 149 w 750"/>
                <a:gd name="T31" fmla="*/ 710 h 721"/>
                <a:gd name="T32" fmla="*/ 128 w 750"/>
                <a:gd name="T33" fmla="*/ 718 h 721"/>
                <a:gd name="T34" fmla="*/ 105 w 750"/>
                <a:gd name="T35" fmla="*/ 721 h 721"/>
                <a:gd name="T36" fmla="*/ 85 w 750"/>
                <a:gd name="T37" fmla="*/ 719 h 721"/>
                <a:gd name="T38" fmla="*/ 67 w 750"/>
                <a:gd name="T39" fmla="*/ 712 h 721"/>
                <a:gd name="T40" fmla="*/ 48 w 750"/>
                <a:gd name="T41" fmla="*/ 704 h 721"/>
                <a:gd name="T42" fmla="*/ 32 w 750"/>
                <a:gd name="T43" fmla="*/ 691 h 721"/>
                <a:gd name="T44" fmla="*/ 19 w 750"/>
                <a:gd name="T45" fmla="*/ 675 h 721"/>
                <a:gd name="T46" fmla="*/ 9 w 750"/>
                <a:gd name="T47" fmla="*/ 656 h 721"/>
                <a:gd name="T48" fmla="*/ 2 w 750"/>
                <a:gd name="T49" fmla="*/ 636 h 721"/>
                <a:gd name="T50" fmla="*/ 0 w 750"/>
                <a:gd name="T51" fmla="*/ 616 h 721"/>
                <a:gd name="T52" fmla="*/ 0 w 750"/>
                <a:gd name="T53" fmla="*/ 613 h 721"/>
                <a:gd name="T54" fmla="*/ 2 w 750"/>
                <a:gd name="T55" fmla="*/ 589 h 721"/>
                <a:gd name="T56" fmla="*/ 11 w 750"/>
                <a:gd name="T57" fmla="*/ 567 h 721"/>
                <a:gd name="T58" fmla="*/ 24 w 750"/>
                <a:gd name="T59" fmla="*/ 546 h 721"/>
                <a:gd name="T60" fmla="*/ 40 w 750"/>
                <a:gd name="T61" fmla="*/ 530 h 721"/>
                <a:gd name="T62" fmla="*/ 60 w 750"/>
                <a:gd name="T63" fmla="*/ 518 h 721"/>
                <a:gd name="T64" fmla="*/ 399 w 750"/>
                <a:gd name="T65" fmla="*/ 360 h 721"/>
                <a:gd name="T66" fmla="*/ 60 w 750"/>
                <a:gd name="T67" fmla="*/ 203 h 721"/>
                <a:gd name="T68" fmla="*/ 40 w 750"/>
                <a:gd name="T69" fmla="*/ 191 h 721"/>
                <a:gd name="T70" fmla="*/ 24 w 750"/>
                <a:gd name="T71" fmla="*/ 175 h 721"/>
                <a:gd name="T72" fmla="*/ 11 w 750"/>
                <a:gd name="T73" fmla="*/ 154 h 721"/>
                <a:gd name="T74" fmla="*/ 2 w 750"/>
                <a:gd name="T75" fmla="*/ 132 h 721"/>
                <a:gd name="T76" fmla="*/ 0 w 750"/>
                <a:gd name="T77" fmla="*/ 108 h 721"/>
                <a:gd name="T78" fmla="*/ 0 w 750"/>
                <a:gd name="T79" fmla="*/ 105 h 721"/>
                <a:gd name="T80" fmla="*/ 2 w 750"/>
                <a:gd name="T81" fmla="*/ 84 h 721"/>
                <a:gd name="T82" fmla="*/ 9 w 750"/>
                <a:gd name="T83" fmla="*/ 65 h 721"/>
                <a:gd name="T84" fmla="*/ 19 w 750"/>
                <a:gd name="T85" fmla="*/ 46 h 721"/>
                <a:gd name="T86" fmla="*/ 32 w 750"/>
                <a:gd name="T87" fmla="*/ 30 h 721"/>
                <a:gd name="T88" fmla="*/ 48 w 750"/>
                <a:gd name="T89" fmla="*/ 17 h 721"/>
                <a:gd name="T90" fmla="*/ 67 w 750"/>
                <a:gd name="T91" fmla="*/ 8 h 721"/>
                <a:gd name="T92" fmla="*/ 85 w 750"/>
                <a:gd name="T93" fmla="*/ 2 h 721"/>
                <a:gd name="T94" fmla="*/ 105 w 750"/>
                <a:gd name="T9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721">
                  <a:moveTo>
                    <a:pt x="105" y="0"/>
                  </a:moveTo>
                  <a:lnTo>
                    <a:pt x="128" y="3"/>
                  </a:lnTo>
                  <a:lnTo>
                    <a:pt x="149" y="11"/>
                  </a:lnTo>
                  <a:lnTo>
                    <a:pt x="690" y="261"/>
                  </a:lnTo>
                  <a:lnTo>
                    <a:pt x="710" y="274"/>
                  </a:lnTo>
                  <a:lnTo>
                    <a:pt x="727" y="291"/>
                  </a:lnTo>
                  <a:lnTo>
                    <a:pt x="740" y="310"/>
                  </a:lnTo>
                  <a:lnTo>
                    <a:pt x="747" y="332"/>
                  </a:lnTo>
                  <a:lnTo>
                    <a:pt x="750" y="357"/>
                  </a:lnTo>
                  <a:lnTo>
                    <a:pt x="750" y="364"/>
                  </a:lnTo>
                  <a:lnTo>
                    <a:pt x="747" y="389"/>
                  </a:lnTo>
                  <a:lnTo>
                    <a:pt x="740" y="410"/>
                  </a:lnTo>
                  <a:lnTo>
                    <a:pt x="727" y="430"/>
                  </a:lnTo>
                  <a:lnTo>
                    <a:pt x="710" y="447"/>
                  </a:lnTo>
                  <a:lnTo>
                    <a:pt x="690" y="460"/>
                  </a:lnTo>
                  <a:lnTo>
                    <a:pt x="149" y="710"/>
                  </a:lnTo>
                  <a:lnTo>
                    <a:pt x="128" y="718"/>
                  </a:lnTo>
                  <a:lnTo>
                    <a:pt x="105" y="721"/>
                  </a:lnTo>
                  <a:lnTo>
                    <a:pt x="85" y="719"/>
                  </a:lnTo>
                  <a:lnTo>
                    <a:pt x="67" y="712"/>
                  </a:lnTo>
                  <a:lnTo>
                    <a:pt x="48" y="704"/>
                  </a:lnTo>
                  <a:lnTo>
                    <a:pt x="32" y="691"/>
                  </a:lnTo>
                  <a:lnTo>
                    <a:pt x="19" y="675"/>
                  </a:lnTo>
                  <a:lnTo>
                    <a:pt x="9" y="656"/>
                  </a:lnTo>
                  <a:lnTo>
                    <a:pt x="2" y="636"/>
                  </a:lnTo>
                  <a:lnTo>
                    <a:pt x="0" y="616"/>
                  </a:lnTo>
                  <a:lnTo>
                    <a:pt x="0" y="613"/>
                  </a:lnTo>
                  <a:lnTo>
                    <a:pt x="2" y="589"/>
                  </a:lnTo>
                  <a:lnTo>
                    <a:pt x="11" y="567"/>
                  </a:lnTo>
                  <a:lnTo>
                    <a:pt x="24" y="546"/>
                  </a:lnTo>
                  <a:lnTo>
                    <a:pt x="40" y="530"/>
                  </a:lnTo>
                  <a:lnTo>
                    <a:pt x="60" y="518"/>
                  </a:lnTo>
                  <a:lnTo>
                    <a:pt x="399" y="360"/>
                  </a:lnTo>
                  <a:lnTo>
                    <a:pt x="60" y="203"/>
                  </a:lnTo>
                  <a:lnTo>
                    <a:pt x="40" y="191"/>
                  </a:lnTo>
                  <a:lnTo>
                    <a:pt x="24" y="175"/>
                  </a:lnTo>
                  <a:lnTo>
                    <a:pt x="11" y="154"/>
                  </a:lnTo>
                  <a:lnTo>
                    <a:pt x="2" y="132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9" y="65"/>
                  </a:lnTo>
                  <a:lnTo>
                    <a:pt x="19" y="46"/>
                  </a:lnTo>
                  <a:lnTo>
                    <a:pt x="32" y="30"/>
                  </a:lnTo>
                  <a:lnTo>
                    <a:pt x="48" y="17"/>
                  </a:lnTo>
                  <a:lnTo>
                    <a:pt x="67" y="8"/>
                  </a:lnTo>
                  <a:lnTo>
                    <a:pt x="85" y="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2686030" y="2374586"/>
            <a:ext cx="354845" cy="506424"/>
            <a:chOff x="2638834" y="2358339"/>
            <a:chExt cx="354845" cy="506424"/>
          </a:xfrm>
        </p:grpSpPr>
        <p:sp>
          <p:nvSpPr>
            <p:cNvPr id="1031" name="Rectangle 1030"/>
            <p:cNvSpPr/>
            <p:nvPr/>
          </p:nvSpPr>
          <p:spPr>
            <a:xfrm rot="18154672">
              <a:off x="2589443" y="2407730"/>
              <a:ext cx="174981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Rectangle 216"/>
            <p:cNvSpPr/>
            <p:nvPr/>
          </p:nvSpPr>
          <p:spPr>
            <a:xfrm rot="20148257">
              <a:off x="2736152" y="2532982"/>
              <a:ext cx="257527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Rectangle 217"/>
            <p:cNvSpPr/>
            <p:nvPr/>
          </p:nvSpPr>
          <p:spPr>
            <a:xfrm rot="1174185">
              <a:off x="2753285" y="2788563"/>
              <a:ext cx="150444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2" name="Rectangle 311"/>
          <p:cNvSpPr/>
          <p:nvPr/>
        </p:nvSpPr>
        <p:spPr>
          <a:xfrm>
            <a:off x="5105400" y="1426030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Haidy</a:t>
            </a:r>
            <a:r>
              <a:rPr lang="en-IN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Ayman</a:t>
            </a:r>
            <a:endParaRPr lang="en-IN" sz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3" name="Group 312"/>
          <p:cNvGrpSpPr/>
          <p:nvPr/>
        </p:nvGrpSpPr>
        <p:grpSpPr>
          <a:xfrm>
            <a:off x="5192697" y="1513186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14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15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16" name="Rectangle 315"/>
          <p:cNvSpPr/>
          <p:nvPr/>
        </p:nvSpPr>
        <p:spPr>
          <a:xfrm>
            <a:off x="5105400" y="2188030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Ibrahim Basal</a:t>
            </a:r>
            <a:endParaRPr lang="en-IN" sz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5192697" y="2275186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18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19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5105400" y="2569030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Kadry</a:t>
            </a:r>
            <a:r>
              <a:rPr lang="en-IN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Abo </a:t>
            </a:r>
            <a:r>
              <a:rPr lang="en-I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Elazab</a:t>
            </a:r>
            <a:endParaRPr lang="en-IN" sz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5192697" y="2647543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22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61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8989542" y="3179249"/>
            <a:ext cx="14473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Presented To: -</a:t>
            </a:r>
            <a:endParaRPr lang="en-US" sz="1600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8686800" y="3572800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Eng. Nadia Saleh</a:t>
            </a:r>
            <a:endParaRPr lang="en-IN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8729623" y="3651911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409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10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5113683" y="1807030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Shimaa</a:t>
            </a:r>
            <a:r>
              <a:rPr 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Saad</a:t>
            </a:r>
            <a:endParaRPr lang="en-IN" sz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0" name="Group 309"/>
          <p:cNvGrpSpPr/>
          <p:nvPr/>
        </p:nvGrpSpPr>
        <p:grpSpPr>
          <a:xfrm>
            <a:off x="5200980" y="1894186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11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362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5113721" y="2957611"/>
            <a:ext cx="1949474" cy="32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Mohamed </a:t>
            </a:r>
            <a:r>
              <a:rPr lang="en-I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Sherif</a:t>
            </a:r>
            <a:endParaRPr lang="en-IN" sz="1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64" name="Group 363"/>
          <p:cNvGrpSpPr/>
          <p:nvPr/>
        </p:nvGrpSpPr>
        <p:grpSpPr>
          <a:xfrm>
            <a:off x="5201018" y="3044767"/>
            <a:ext cx="164346" cy="163214"/>
            <a:chOff x="8027988" y="927101"/>
            <a:chExt cx="4151313" cy="4122738"/>
          </a:xfrm>
          <a:solidFill>
            <a:schemeClr val="bg1">
              <a:lumMod val="65000"/>
            </a:schemeClr>
          </a:solidFill>
        </p:grpSpPr>
        <p:sp>
          <p:nvSpPr>
            <p:cNvPr id="365" name="Freeform 61"/>
            <p:cNvSpPr/>
            <p:nvPr/>
          </p:nvSpPr>
          <p:spPr bwMode="auto">
            <a:xfrm>
              <a:off x="9170988" y="927101"/>
              <a:ext cx="1863725" cy="2184400"/>
            </a:xfrm>
            <a:custGeom>
              <a:avLst/>
              <a:gdLst>
                <a:gd name="T0" fmla="*/ 1251 w 2347"/>
                <a:gd name="T1" fmla="*/ 1 h 2752"/>
                <a:gd name="T2" fmla="*/ 1401 w 2347"/>
                <a:gd name="T3" fmla="*/ 15 h 2752"/>
                <a:gd name="T4" fmla="*/ 1544 w 2347"/>
                <a:gd name="T5" fmla="*/ 43 h 2752"/>
                <a:gd name="T6" fmla="*/ 1680 w 2347"/>
                <a:gd name="T7" fmla="*/ 86 h 2752"/>
                <a:gd name="T8" fmla="*/ 1807 w 2347"/>
                <a:gd name="T9" fmla="*/ 144 h 2752"/>
                <a:gd name="T10" fmla="*/ 1924 w 2347"/>
                <a:gd name="T11" fmla="*/ 222 h 2752"/>
                <a:gd name="T12" fmla="*/ 2029 w 2347"/>
                <a:gd name="T13" fmla="*/ 320 h 2752"/>
                <a:gd name="T14" fmla="*/ 2121 w 2347"/>
                <a:gd name="T15" fmla="*/ 437 h 2752"/>
                <a:gd name="T16" fmla="*/ 2199 w 2347"/>
                <a:gd name="T17" fmla="*/ 576 h 2752"/>
                <a:gd name="T18" fmla="*/ 2261 w 2347"/>
                <a:gd name="T19" fmla="*/ 738 h 2752"/>
                <a:gd name="T20" fmla="*/ 2309 w 2347"/>
                <a:gd name="T21" fmla="*/ 924 h 2752"/>
                <a:gd name="T22" fmla="*/ 2337 w 2347"/>
                <a:gd name="T23" fmla="*/ 1138 h 2752"/>
                <a:gd name="T24" fmla="*/ 2347 w 2347"/>
                <a:gd name="T25" fmla="*/ 1377 h 2752"/>
                <a:gd name="T26" fmla="*/ 2330 w 2347"/>
                <a:gd name="T27" fmla="*/ 1611 h 2752"/>
                <a:gd name="T28" fmla="*/ 2280 w 2347"/>
                <a:gd name="T29" fmla="*/ 1832 h 2752"/>
                <a:gd name="T30" fmla="*/ 2202 w 2347"/>
                <a:gd name="T31" fmla="*/ 2039 h 2752"/>
                <a:gd name="T32" fmla="*/ 2097 w 2347"/>
                <a:gd name="T33" fmla="*/ 2224 h 2752"/>
                <a:gd name="T34" fmla="*/ 1969 w 2347"/>
                <a:gd name="T35" fmla="*/ 2387 h 2752"/>
                <a:gd name="T36" fmla="*/ 1819 w 2347"/>
                <a:gd name="T37" fmla="*/ 2524 h 2752"/>
                <a:gd name="T38" fmla="*/ 1653 w 2347"/>
                <a:gd name="T39" fmla="*/ 2633 h 2752"/>
                <a:gd name="T40" fmla="*/ 1470 w 2347"/>
                <a:gd name="T41" fmla="*/ 2707 h 2752"/>
                <a:gd name="T42" fmla="*/ 1274 w 2347"/>
                <a:gd name="T43" fmla="*/ 2747 h 2752"/>
                <a:gd name="T44" fmla="*/ 1073 w 2347"/>
                <a:gd name="T45" fmla="*/ 2747 h 2752"/>
                <a:gd name="T46" fmla="*/ 877 w 2347"/>
                <a:gd name="T47" fmla="*/ 2707 h 2752"/>
                <a:gd name="T48" fmla="*/ 694 w 2347"/>
                <a:gd name="T49" fmla="*/ 2633 h 2752"/>
                <a:gd name="T50" fmla="*/ 527 w 2347"/>
                <a:gd name="T51" fmla="*/ 2524 h 2752"/>
                <a:gd name="T52" fmla="*/ 378 w 2347"/>
                <a:gd name="T53" fmla="*/ 2387 h 2752"/>
                <a:gd name="T54" fmla="*/ 249 w 2347"/>
                <a:gd name="T55" fmla="*/ 2224 h 2752"/>
                <a:gd name="T56" fmla="*/ 145 w 2347"/>
                <a:gd name="T57" fmla="*/ 2039 h 2752"/>
                <a:gd name="T58" fmla="*/ 67 w 2347"/>
                <a:gd name="T59" fmla="*/ 1832 h 2752"/>
                <a:gd name="T60" fmla="*/ 17 w 2347"/>
                <a:gd name="T61" fmla="*/ 1611 h 2752"/>
                <a:gd name="T62" fmla="*/ 0 w 2347"/>
                <a:gd name="T63" fmla="*/ 1377 h 2752"/>
                <a:gd name="T64" fmla="*/ 9 w 2347"/>
                <a:gd name="T65" fmla="*/ 1138 h 2752"/>
                <a:gd name="T66" fmla="*/ 40 w 2347"/>
                <a:gd name="T67" fmla="*/ 924 h 2752"/>
                <a:gd name="T68" fmla="*/ 86 w 2347"/>
                <a:gd name="T69" fmla="*/ 738 h 2752"/>
                <a:gd name="T70" fmla="*/ 148 w 2347"/>
                <a:gd name="T71" fmla="*/ 576 h 2752"/>
                <a:gd name="T72" fmla="*/ 227 w 2347"/>
                <a:gd name="T73" fmla="*/ 437 h 2752"/>
                <a:gd name="T74" fmla="*/ 319 w 2347"/>
                <a:gd name="T75" fmla="*/ 320 h 2752"/>
                <a:gd name="T76" fmla="*/ 424 w 2347"/>
                <a:gd name="T77" fmla="*/ 222 h 2752"/>
                <a:gd name="T78" fmla="*/ 540 w 2347"/>
                <a:gd name="T79" fmla="*/ 144 h 2752"/>
                <a:gd name="T80" fmla="*/ 667 w 2347"/>
                <a:gd name="T81" fmla="*/ 86 h 2752"/>
                <a:gd name="T82" fmla="*/ 802 w 2347"/>
                <a:gd name="T83" fmla="*/ 43 h 2752"/>
                <a:gd name="T84" fmla="*/ 947 w 2347"/>
                <a:gd name="T85" fmla="*/ 15 h 2752"/>
                <a:gd name="T86" fmla="*/ 1096 w 2347"/>
                <a:gd name="T87" fmla="*/ 1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47" h="2752">
                  <a:moveTo>
                    <a:pt x="1174" y="0"/>
                  </a:moveTo>
                  <a:lnTo>
                    <a:pt x="1251" y="1"/>
                  </a:lnTo>
                  <a:lnTo>
                    <a:pt x="1327" y="6"/>
                  </a:lnTo>
                  <a:lnTo>
                    <a:pt x="1401" y="15"/>
                  </a:lnTo>
                  <a:lnTo>
                    <a:pt x="1473" y="27"/>
                  </a:lnTo>
                  <a:lnTo>
                    <a:pt x="1544" y="43"/>
                  </a:lnTo>
                  <a:lnTo>
                    <a:pt x="1613" y="62"/>
                  </a:lnTo>
                  <a:lnTo>
                    <a:pt x="1680" y="86"/>
                  </a:lnTo>
                  <a:lnTo>
                    <a:pt x="1745" y="113"/>
                  </a:lnTo>
                  <a:lnTo>
                    <a:pt x="1807" y="144"/>
                  </a:lnTo>
                  <a:lnTo>
                    <a:pt x="1867" y="181"/>
                  </a:lnTo>
                  <a:lnTo>
                    <a:pt x="1924" y="222"/>
                  </a:lnTo>
                  <a:lnTo>
                    <a:pt x="1977" y="269"/>
                  </a:lnTo>
                  <a:lnTo>
                    <a:pt x="2029" y="320"/>
                  </a:lnTo>
                  <a:lnTo>
                    <a:pt x="2077" y="375"/>
                  </a:lnTo>
                  <a:lnTo>
                    <a:pt x="2121" y="437"/>
                  </a:lnTo>
                  <a:lnTo>
                    <a:pt x="2161" y="504"/>
                  </a:lnTo>
                  <a:lnTo>
                    <a:pt x="2199" y="576"/>
                  </a:lnTo>
                  <a:lnTo>
                    <a:pt x="2233" y="654"/>
                  </a:lnTo>
                  <a:lnTo>
                    <a:pt x="2261" y="738"/>
                  </a:lnTo>
                  <a:lnTo>
                    <a:pt x="2287" y="829"/>
                  </a:lnTo>
                  <a:lnTo>
                    <a:pt x="2309" y="924"/>
                  </a:lnTo>
                  <a:lnTo>
                    <a:pt x="2325" y="1028"/>
                  </a:lnTo>
                  <a:lnTo>
                    <a:pt x="2337" y="1138"/>
                  </a:lnTo>
                  <a:lnTo>
                    <a:pt x="2344" y="1252"/>
                  </a:lnTo>
                  <a:lnTo>
                    <a:pt x="2347" y="1377"/>
                  </a:lnTo>
                  <a:lnTo>
                    <a:pt x="2342" y="1494"/>
                  </a:lnTo>
                  <a:lnTo>
                    <a:pt x="2330" y="1611"/>
                  </a:lnTo>
                  <a:lnTo>
                    <a:pt x="2309" y="1724"/>
                  </a:lnTo>
                  <a:lnTo>
                    <a:pt x="2280" y="1832"/>
                  </a:lnTo>
                  <a:lnTo>
                    <a:pt x="2245" y="1937"/>
                  </a:lnTo>
                  <a:lnTo>
                    <a:pt x="2202" y="2039"/>
                  </a:lnTo>
                  <a:lnTo>
                    <a:pt x="2153" y="2134"/>
                  </a:lnTo>
                  <a:lnTo>
                    <a:pt x="2097" y="2224"/>
                  </a:lnTo>
                  <a:lnTo>
                    <a:pt x="2036" y="2309"/>
                  </a:lnTo>
                  <a:lnTo>
                    <a:pt x="1969" y="2387"/>
                  </a:lnTo>
                  <a:lnTo>
                    <a:pt x="1897" y="2459"/>
                  </a:lnTo>
                  <a:lnTo>
                    <a:pt x="1819" y="2524"/>
                  </a:lnTo>
                  <a:lnTo>
                    <a:pt x="1738" y="2583"/>
                  </a:lnTo>
                  <a:lnTo>
                    <a:pt x="1653" y="2633"/>
                  </a:lnTo>
                  <a:lnTo>
                    <a:pt x="1564" y="2674"/>
                  </a:lnTo>
                  <a:lnTo>
                    <a:pt x="1470" y="2707"/>
                  </a:lnTo>
                  <a:lnTo>
                    <a:pt x="1374" y="2731"/>
                  </a:lnTo>
                  <a:lnTo>
                    <a:pt x="1274" y="2747"/>
                  </a:lnTo>
                  <a:lnTo>
                    <a:pt x="1174" y="2752"/>
                  </a:lnTo>
                  <a:lnTo>
                    <a:pt x="1073" y="2747"/>
                  </a:lnTo>
                  <a:lnTo>
                    <a:pt x="974" y="2731"/>
                  </a:lnTo>
                  <a:lnTo>
                    <a:pt x="877" y="2707"/>
                  </a:lnTo>
                  <a:lnTo>
                    <a:pt x="785" y="2674"/>
                  </a:lnTo>
                  <a:lnTo>
                    <a:pt x="694" y="2633"/>
                  </a:lnTo>
                  <a:lnTo>
                    <a:pt x="609" y="2583"/>
                  </a:lnTo>
                  <a:lnTo>
                    <a:pt x="527" y="2524"/>
                  </a:lnTo>
                  <a:lnTo>
                    <a:pt x="450" y="2459"/>
                  </a:lnTo>
                  <a:lnTo>
                    <a:pt x="378" y="2387"/>
                  </a:lnTo>
                  <a:lnTo>
                    <a:pt x="311" y="2309"/>
                  </a:lnTo>
                  <a:lnTo>
                    <a:pt x="249" y="2224"/>
                  </a:lnTo>
                  <a:lnTo>
                    <a:pt x="194" y="2134"/>
                  </a:lnTo>
                  <a:lnTo>
                    <a:pt x="145" y="2039"/>
                  </a:lnTo>
                  <a:lnTo>
                    <a:pt x="102" y="1937"/>
                  </a:lnTo>
                  <a:lnTo>
                    <a:pt x="67" y="1832"/>
                  </a:lnTo>
                  <a:lnTo>
                    <a:pt x="38" y="1724"/>
                  </a:lnTo>
                  <a:lnTo>
                    <a:pt x="17" y="1611"/>
                  </a:lnTo>
                  <a:lnTo>
                    <a:pt x="5" y="1494"/>
                  </a:lnTo>
                  <a:lnTo>
                    <a:pt x="0" y="1377"/>
                  </a:lnTo>
                  <a:lnTo>
                    <a:pt x="3" y="1252"/>
                  </a:lnTo>
                  <a:lnTo>
                    <a:pt x="9" y="1138"/>
                  </a:lnTo>
                  <a:lnTo>
                    <a:pt x="22" y="1028"/>
                  </a:lnTo>
                  <a:lnTo>
                    <a:pt x="40" y="924"/>
                  </a:lnTo>
                  <a:lnTo>
                    <a:pt x="60" y="829"/>
                  </a:lnTo>
                  <a:lnTo>
                    <a:pt x="86" y="738"/>
                  </a:lnTo>
                  <a:lnTo>
                    <a:pt x="114" y="654"/>
                  </a:lnTo>
                  <a:lnTo>
                    <a:pt x="148" y="576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19" y="320"/>
                  </a:lnTo>
                  <a:lnTo>
                    <a:pt x="370" y="269"/>
                  </a:lnTo>
                  <a:lnTo>
                    <a:pt x="424" y="222"/>
                  </a:lnTo>
                  <a:lnTo>
                    <a:pt x="481" y="181"/>
                  </a:lnTo>
                  <a:lnTo>
                    <a:pt x="540" y="144"/>
                  </a:lnTo>
                  <a:lnTo>
                    <a:pt x="602" y="113"/>
                  </a:lnTo>
                  <a:lnTo>
                    <a:pt x="667" y="86"/>
                  </a:lnTo>
                  <a:lnTo>
                    <a:pt x="734" y="62"/>
                  </a:lnTo>
                  <a:lnTo>
                    <a:pt x="802" y="43"/>
                  </a:lnTo>
                  <a:lnTo>
                    <a:pt x="874" y="27"/>
                  </a:lnTo>
                  <a:lnTo>
                    <a:pt x="947" y="15"/>
                  </a:lnTo>
                  <a:lnTo>
                    <a:pt x="1020" y="6"/>
                  </a:lnTo>
                  <a:lnTo>
                    <a:pt x="1096" y="1"/>
                  </a:lnTo>
                  <a:lnTo>
                    <a:pt x="1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11" name="Freeform 62"/>
            <p:cNvSpPr/>
            <p:nvPr/>
          </p:nvSpPr>
          <p:spPr bwMode="auto">
            <a:xfrm>
              <a:off x="8027988" y="3159126"/>
              <a:ext cx="4151313" cy="1890713"/>
            </a:xfrm>
            <a:custGeom>
              <a:avLst/>
              <a:gdLst>
                <a:gd name="T0" fmla="*/ 1689 w 5231"/>
                <a:gd name="T1" fmla="*/ 0 h 2381"/>
                <a:gd name="T2" fmla="*/ 1711 w 5231"/>
                <a:gd name="T3" fmla="*/ 1 h 2381"/>
                <a:gd name="T4" fmla="*/ 1732 w 5231"/>
                <a:gd name="T5" fmla="*/ 12 h 2381"/>
                <a:gd name="T6" fmla="*/ 1819 w 5231"/>
                <a:gd name="T7" fmla="*/ 74 h 2381"/>
                <a:gd name="T8" fmla="*/ 1911 w 5231"/>
                <a:gd name="T9" fmla="*/ 128 h 2381"/>
                <a:gd name="T10" fmla="*/ 2005 w 5231"/>
                <a:gd name="T11" fmla="*/ 178 h 2381"/>
                <a:gd name="T12" fmla="*/ 2102 w 5231"/>
                <a:gd name="T13" fmla="*/ 218 h 2381"/>
                <a:gd name="T14" fmla="*/ 2200 w 5231"/>
                <a:gd name="T15" fmla="*/ 253 h 2381"/>
                <a:gd name="T16" fmla="*/ 2302 w 5231"/>
                <a:gd name="T17" fmla="*/ 278 h 2381"/>
                <a:gd name="T18" fmla="*/ 2405 w 5231"/>
                <a:gd name="T19" fmla="*/ 297 h 2381"/>
                <a:gd name="T20" fmla="*/ 2509 w 5231"/>
                <a:gd name="T21" fmla="*/ 308 h 2381"/>
                <a:gd name="T22" fmla="*/ 2615 w 5231"/>
                <a:gd name="T23" fmla="*/ 313 h 2381"/>
                <a:gd name="T24" fmla="*/ 2720 w 5231"/>
                <a:gd name="T25" fmla="*/ 308 h 2381"/>
                <a:gd name="T26" fmla="*/ 2825 w 5231"/>
                <a:gd name="T27" fmla="*/ 297 h 2381"/>
                <a:gd name="T28" fmla="*/ 2927 w 5231"/>
                <a:gd name="T29" fmla="*/ 278 h 2381"/>
                <a:gd name="T30" fmla="*/ 3028 w 5231"/>
                <a:gd name="T31" fmla="*/ 253 h 2381"/>
                <a:gd name="T32" fmla="*/ 3127 w 5231"/>
                <a:gd name="T33" fmla="*/ 218 h 2381"/>
                <a:gd name="T34" fmla="*/ 3224 w 5231"/>
                <a:gd name="T35" fmla="*/ 178 h 2381"/>
                <a:gd name="T36" fmla="*/ 3319 w 5231"/>
                <a:gd name="T37" fmla="*/ 128 h 2381"/>
                <a:gd name="T38" fmla="*/ 3410 w 5231"/>
                <a:gd name="T39" fmla="*/ 74 h 2381"/>
                <a:gd name="T40" fmla="*/ 3499 w 5231"/>
                <a:gd name="T41" fmla="*/ 12 h 2381"/>
                <a:gd name="T42" fmla="*/ 3518 w 5231"/>
                <a:gd name="T43" fmla="*/ 1 h 2381"/>
                <a:gd name="T44" fmla="*/ 3540 w 5231"/>
                <a:gd name="T45" fmla="*/ 0 h 2381"/>
                <a:gd name="T46" fmla="*/ 3561 w 5231"/>
                <a:gd name="T47" fmla="*/ 6 h 2381"/>
                <a:gd name="T48" fmla="*/ 4479 w 5231"/>
                <a:gd name="T49" fmla="*/ 485 h 2381"/>
                <a:gd name="T50" fmla="*/ 4522 w 5231"/>
                <a:gd name="T51" fmla="*/ 512 h 2381"/>
                <a:gd name="T52" fmla="*/ 4559 w 5231"/>
                <a:gd name="T53" fmla="*/ 546 h 2381"/>
                <a:gd name="T54" fmla="*/ 4590 w 5231"/>
                <a:gd name="T55" fmla="*/ 584 h 2381"/>
                <a:gd name="T56" fmla="*/ 4614 w 5231"/>
                <a:gd name="T57" fmla="*/ 628 h 2381"/>
                <a:gd name="T58" fmla="*/ 5205 w 5231"/>
                <a:gd name="T59" fmla="*/ 1964 h 2381"/>
                <a:gd name="T60" fmla="*/ 5221 w 5231"/>
                <a:gd name="T61" fmla="*/ 2012 h 2381"/>
                <a:gd name="T62" fmla="*/ 5231 w 5231"/>
                <a:gd name="T63" fmla="*/ 2060 h 2381"/>
                <a:gd name="T64" fmla="*/ 5231 w 5231"/>
                <a:gd name="T65" fmla="*/ 2107 h 2381"/>
                <a:gd name="T66" fmla="*/ 5223 w 5231"/>
                <a:gd name="T67" fmla="*/ 2157 h 2381"/>
                <a:gd name="T68" fmla="*/ 5207 w 5231"/>
                <a:gd name="T69" fmla="*/ 2203 h 2381"/>
                <a:gd name="T70" fmla="*/ 5183 w 5231"/>
                <a:gd name="T71" fmla="*/ 2246 h 2381"/>
                <a:gd name="T72" fmla="*/ 5153 w 5231"/>
                <a:gd name="T73" fmla="*/ 2286 h 2381"/>
                <a:gd name="T74" fmla="*/ 5116 w 5231"/>
                <a:gd name="T75" fmla="*/ 2319 h 2381"/>
                <a:gd name="T76" fmla="*/ 5077 w 5231"/>
                <a:gd name="T77" fmla="*/ 2344 h 2381"/>
                <a:gd name="T78" fmla="*/ 5032 w 5231"/>
                <a:gd name="T79" fmla="*/ 2365 h 2381"/>
                <a:gd name="T80" fmla="*/ 4985 w 5231"/>
                <a:gd name="T81" fmla="*/ 2376 h 2381"/>
                <a:gd name="T82" fmla="*/ 4935 w 5231"/>
                <a:gd name="T83" fmla="*/ 2381 h 2381"/>
                <a:gd name="T84" fmla="*/ 294 w 5231"/>
                <a:gd name="T85" fmla="*/ 2381 h 2381"/>
                <a:gd name="T86" fmla="*/ 244 w 5231"/>
                <a:gd name="T87" fmla="*/ 2376 h 2381"/>
                <a:gd name="T88" fmla="*/ 197 w 5231"/>
                <a:gd name="T89" fmla="*/ 2365 h 2381"/>
                <a:gd name="T90" fmla="*/ 152 w 5231"/>
                <a:gd name="T91" fmla="*/ 2344 h 2381"/>
                <a:gd name="T92" fmla="*/ 112 w 5231"/>
                <a:gd name="T93" fmla="*/ 2319 h 2381"/>
                <a:gd name="T94" fmla="*/ 76 w 5231"/>
                <a:gd name="T95" fmla="*/ 2286 h 2381"/>
                <a:gd name="T96" fmla="*/ 46 w 5231"/>
                <a:gd name="T97" fmla="*/ 2246 h 2381"/>
                <a:gd name="T98" fmla="*/ 22 w 5231"/>
                <a:gd name="T99" fmla="*/ 2203 h 2381"/>
                <a:gd name="T100" fmla="*/ 6 w 5231"/>
                <a:gd name="T101" fmla="*/ 2157 h 2381"/>
                <a:gd name="T102" fmla="*/ 0 w 5231"/>
                <a:gd name="T103" fmla="*/ 2107 h 2381"/>
                <a:gd name="T104" fmla="*/ 0 w 5231"/>
                <a:gd name="T105" fmla="*/ 2060 h 2381"/>
                <a:gd name="T106" fmla="*/ 8 w 5231"/>
                <a:gd name="T107" fmla="*/ 2012 h 2381"/>
                <a:gd name="T108" fmla="*/ 23 w 5231"/>
                <a:gd name="T109" fmla="*/ 1964 h 2381"/>
                <a:gd name="T110" fmla="*/ 616 w 5231"/>
                <a:gd name="T111" fmla="*/ 628 h 2381"/>
                <a:gd name="T112" fmla="*/ 640 w 5231"/>
                <a:gd name="T113" fmla="*/ 584 h 2381"/>
                <a:gd name="T114" fmla="*/ 670 w 5231"/>
                <a:gd name="T115" fmla="*/ 546 h 2381"/>
                <a:gd name="T116" fmla="*/ 707 w 5231"/>
                <a:gd name="T117" fmla="*/ 512 h 2381"/>
                <a:gd name="T118" fmla="*/ 750 w 5231"/>
                <a:gd name="T119" fmla="*/ 485 h 2381"/>
                <a:gd name="T120" fmla="*/ 1668 w 5231"/>
                <a:gd name="T121" fmla="*/ 6 h 2381"/>
                <a:gd name="T122" fmla="*/ 1689 w 5231"/>
                <a:gd name="T123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1" h="2381">
                  <a:moveTo>
                    <a:pt x="1689" y="0"/>
                  </a:moveTo>
                  <a:lnTo>
                    <a:pt x="1711" y="1"/>
                  </a:lnTo>
                  <a:lnTo>
                    <a:pt x="1732" y="12"/>
                  </a:lnTo>
                  <a:lnTo>
                    <a:pt x="1819" y="74"/>
                  </a:lnTo>
                  <a:lnTo>
                    <a:pt x="1911" y="128"/>
                  </a:lnTo>
                  <a:lnTo>
                    <a:pt x="2005" y="178"/>
                  </a:lnTo>
                  <a:lnTo>
                    <a:pt x="2102" y="218"/>
                  </a:lnTo>
                  <a:lnTo>
                    <a:pt x="2200" y="253"/>
                  </a:lnTo>
                  <a:lnTo>
                    <a:pt x="2302" y="278"/>
                  </a:lnTo>
                  <a:lnTo>
                    <a:pt x="2405" y="297"/>
                  </a:lnTo>
                  <a:lnTo>
                    <a:pt x="2509" y="308"/>
                  </a:lnTo>
                  <a:lnTo>
                    <a:pt x="2615" y="313"/>
                  </a:lnTo>
                  <a:lnTo>
                    <a:pt x="2720" y="308"/>
                  </a:lnTo>
                  <a:lnTo>
                    <a:pt x="2825" y="297"/>
                  </a:lnTo>
                  <a:lnTo>
                    <a:pt x="2927" y="278"/>
                  </a:lnTo>
                  <a:lnTo>
                    <a:pt x="3028" y="253"/>
                  </a:lnTo>
                  <a:lnTo>
                    <a:pt x="3127" y="218"/>
                  </a:lnTo>
                  <a:lnTo>
                    <a:pt x="3224" y="178"/>
                  </a:lnTo>
                  <a:lnTo>
                    <a:pt x="3319" y="128"/>
                  </a:lnTo>
                  <a:lnTo>
                    <a:pt x="3410" y="74"/>
                  </a:lnTo>
                  <a:lnTo>
                    <a:pt x="3499" y="12"/>
                  </a:lnTo>
                  <a:lnTo>
                    <a:pt x="3518" y="1"/>
                  </a:lnTo>
                  <a:lnTo>
                    <a:pt x="3540" y="0"/>
                  </a:lnTo>
                  <a:lnTo>
                    <a:pt x="3561" y="6"/>
                  </a:lnTo>
                  <a:lnTo>
                    <a:pt x="4479" y="485"/>
                  </a:lnTo>
                  <a:lnTo>
                    <a:pt x="4522" y="512"/>
                  </a:lnTo>
                  <a:lnTo>
                    <a:pt x="4559" y="546"/>
                  </a:lnTo>
                  <a:lnTo>
                    <a:pt x="4590" y="584"/>
                  </a:lnTo>
                  <a:lnTo>
                    <a:pt x="4614" y="628"/>
                  </a:lnTo>
                  <a:lnTo>
                    <a:pt x="5205" y="1964"/>
                  </a:lnTo>
                  <a:lnTo>
                    <a:pt x="5221" y="2012"/>
                  </a:lnTo>
                  <a:lnTo>
                    <a:pt x="5231" y="2060"/>
                  </a:lnTo>
                  <a:lnTo>
                    <a:pt x="5231" y="2107"/>
                  </a:lnTo>
                  <a:lnTo>
                    <a:pt x="5223" y="2157"/>
                  </a:lnTo>
                  <a:lnTo>
                    <a:pt x="5207" y="2203"/>
                  </a:lnTo>
                  <a:lnTo>
                    <a:pt x="5183" y="2246"/>
                  </a:lnTo>
                  <a:lnTo>
                    <a:pt x="5153" y="2286"/>
                  </a:lnTo>
                  <a:lnTo>
                    <a:pt x="5116" y="2319"/>
                  </a:lnTo>
                  <a:lnTo>
                    <a:pt x="5077" y="2344"/>
                  </a:lnTo>
                  <a:lnTo>
                    <a:pt x="5032" y="2365"/>
                  </a:lnTo>
                  <a:lnTo>
                    <a:pt x="4985" y="2376"/>
                  </a:lnTo>
                  <a:lnTo>
                    <a:pt x="4935" y="2381"/>
                  </a:lnTo>
                  <a:lnTo>
                    <a:pt x="294" y="2381"/>
                  </a:lnTo>
                  <a:lnTo>
                    <a:pt x="244" y="2376"/>
                  </a:lnTo>
                  <a:lnTo>
                    <a:pt x="197" y="2365"/>
                  </a:lnTo>
                  <a:lnTo>
                    <a:pt x="152" y="2344"/>
                  </a:lnTo>
                  <a:lnTo>
                    <a:pt x="112" y="2319"/>
                  </a:lnTo>
                  <a:lnTo>
                    <a:pt x="76" y="2286"/>
                  </a:lnTo>
                  <a:lnTo>
                    <a:pt x="46" y="2246"/>
                  </a:lnTo>
                  <a:lnTo>
                    <a:pt x="22" y="2203"/>
                  </a:lnTo>
                  <a:lnTo>
                    <a:pt x="6" y="2157"/>
                  </a:lnTo>
                  <a:lnTo>
                    <a:pt x="0" y="2107"/>
                  </a:lnTo>
                  <a:lnTo>
                    <a:pt x="0" y="2060"/>
                  </a:lnTo>
                  <a:lnTo>
                    <a:pt x="8" y="2012"/>
                  </a:lnTo>
                  <a:lnTo>
                    <a:pt x="23" y="1964"/>
                  </a:lnTo>
                  <a:lnTo>
                    <a:pt x="616" y="628"/>
                  </a:lnTo>
                  <a:lnTo>
                    <a:pt x="640" y="584"/>
                  </a:lnTo>
                  <a:lnTo>
                    <a:pt x="670" y="546"/>
                  </a:lnTo>
                  <a:lnTo>
                    <a:pt x="707" y="512"/>
                  </a:lnTo>
                  <a:lnTo>
                    <a:pt x="750" y="485"/>
                  </a:lnTo>
                  <a:lnTo>
                    <a:pt x="1668" y="6"/>
                  </a:lnTo>
                  <a:lnTo>
                    <a:pt x="1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5" grpId="0" animBg="1"/>
      <p:bldP spid="275" grpId="0" animBg="1"/>
      <p:bldP spid="402" grpId="0" animBg="1"/>
      <p:bldP spid="312" grpId="0" animBg="1"/>
      <p:bldP spid="316" grpId="0" animBg="1"/>
      <p:bldP spid="320" grpId="0" animBg="1"/>
      <p:bldP spid="3" grpId="0"/>
      <p:bldP spid="366" grpId="0" animBg="1"/>
      <p:bldP spid="309" grpId="0" animBg="1"/>
      <p:bldP spid="3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625600"/>
            <a:ext cx="11175999" cy="4956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683656"/>
            <a:ext cx="10856686" cy="489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1582057"/>
            <a:ext cx="11292114" cy="5000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98170"/>
            <a:ext cx="11161485" cy="4884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" y="1611087"/>
            <a:ext cx="11001829" cy="4971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0" y="1669143"/>
            <a:ext cx="10871200" cy="4913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654629"/>
            <a:ext cx="10798628" cy="4927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" y="1596571"/>
            <a:ext cx="11263086" cy="4985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Power BI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1770743"/>
            <a:ext cx="11059886" cy="481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Application Design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514"/>
            <a:ext cx="12192000" cy="547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Content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87" y="1886857"/>
            <a:ext cx="5670213" cy="4695371"/>
          </a:xfrm>
        </p:spPr>
      </p:pic>
      <p:graphicFrame>
        <p:nvGraphicFramePr>
          <p:cNvPr id="11" name="Diagram 10"/>
          <p:cNvGraphicFramePr/>
          <p:nvPr/>
        </p:nvGraphicFramePr>
        <p:xfrm>
          <a:off x="333828" y="1520823"/>
          <a:ext cx="5558972" cy="506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Application Design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0" y="1590675"/>
            <a:ext cx="10290629" cy="499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Application Design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1609725"/>
            <a:ext cx="10276114" cy="4972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Application Design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617436"/>
            <a:ext cx="9027886" cy="4964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Application Design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582057"/>
            <a:ext cx="7707086" cy="4688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6" y="1224104"/>
            <a:ext cx="6226628" cy="4409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2743198"/>
            <a:ext cx="6850742" cy="3280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Online Examination System is a cost-effective, scalable way to convert traditional pen and paper-based exams to online. Candidates can appear for the exam using any desktop, laptop, or mobile device with a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 results can be generated instantly for the objective type of questions.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42" y="1625599"/>
            <a:ext cx="5341258" cy="498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Process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7" y="1349828"/>
            <a:ext cx="5196113" cy="467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100" y="2041847"/>
            <a:ext cx="6047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ERD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Mapping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Database Creation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Stored procedures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Select ,Insert update and delete in any table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Exam generation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Exam Answers &amp; Correction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Exam Result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Reports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Dashboards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Desktop Application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Tools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04" y="2461583"/>
            <a:ext cx="967235" cy="90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38" y="4891314"/>
            <a:ext cx="1018301" cy="81904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72" y="1868173"/>
            <a:ext cx="765265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Microsoft Excel.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Visual studio(SSIS, SSRS, Windows form)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Microsoft SQL server.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Power bi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70" y="1417956"/>
            <a:ext cx="967235" cy="9004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49" y="3495983"/>
            <a:ext cx="2394857" cy="117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System Analysis</a:t>
            </a:r>
            <a:endParaRPr lang="en-US" sz="3600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3447143" y="1582057"/>
          <a:ext cx="5297714" cy="500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71"/>
            <a:ext cx="12192000" cy="52614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ERD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35428" y="275772"/>
            <a:ext cx="6957215" cy="107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/>
              <a:t>Mapping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113"/>
            <a:ext cx="12192000" cy="5217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Presentation</Application>
  <PresentationFormat>Widescreen</PresentationFormat>
  <Paragraphs>100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احمد خالد احمد احمد</dc:creator>
  <cp:lastModifiedBy>user</cp:lastModifiedBy>
  <cp:revision>64</cp:revision>
  <dcterms:created xsi:type="dcterms:W3CDTF">2022-07-26T20:40:00Z</dcterms:created>
  <dcterms:modified xsi:type="dcterms:W3CDTF">2023-06-13T13:03:40Z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4573A1538E9C4431852F1DC2A5ABCE89</vt:lpwstr>
  </property>
  <property fmtid="{D5CDD505-2E9C-101B-9397-08002B2CF9AE}" pid="3" name="KSOProductBuildVer">
    <vt:lpwstr>1033-11.2.0.11537</vt:lpwstr>
  </property>
</Properties>
</file>