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 snapToObjects="1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4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2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0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8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6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9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7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1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5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E0C1B-2FE5-4A88-60AB-E9C82A31D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468" y="4114800"/>
            <a:ext cx="2991729" cy="20574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main class </a:t>
            </a:r>
            <a:r>
              <a:rPr lang="en-US" dirty="0" err="1">
                <a:solidFill>
                  <a:schemeClr val="bg1"/>
                </a:solidFill>
              </a:rPr>
              <a:t>oladoc</a:t>
            </a:r>
            <a:r>
              <a:rPr lang="en-US" dirty="0">
                <a:solidFill>
                  <a:schemeClr val="bg1"/>
                </a:solidFill>
              </a:rPr>
              <a:t> links to the sub user classes like doctor patient and admin. And provides the main menu as well as the login/register functions for all users. This class has an aggregation relationship with Admin, patient, and doctors.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EDB2A-1560-0AB1-4D12-D98E62A8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036322"/>
            <a:ext cx="6096000" cy="47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2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6FB80-AEC0-EC81-F50C-CD40FB2B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9" y="693421"/>
            <a:ext cx="6096000" cy="5471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715E-92AE-BD63-B43D-94795CD8F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r>
              <a:rPr lang="en-US" dirty="0"/>
              <a:t>The doctor, patient and admin classes inherit from the base user class and polymorph into their own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65383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DEB908-D1CD-4F2D-8E11-147CE2779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AD737C-E656-4AA4-816A-3E6836ED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CFAB9-A7BD-13F1-3F5E-E0349DDC0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37" y="685800"/>
            <a:ext cx="2619754" cy="548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9ED9-43CD-BBBE-F06F-B9C8E3FA8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345" y="2148051"/>
            <a:ext cx="5580183" cy="3556352"/>
          </a:xfrm>
        </p:spPr>
        <p:txBody>
          <a:bodyPr>
            <a:normAutofit/>
          </a:bodyPr>
          <a:lstStyle/>
          <a:p>
            <a:r>
              <a:rPr lang="en-US" dirty="0"/>
              <a:t>The doctor class composes of other classes such as Payments, and feedbacks. Aside from this, this class provides functions for the doctor to modify their or the </a:t>
            </a:r>
            <a:r>
              <a:rPr lang="en-US" dirty="0" err="1"/>
              <a:t>patien’s</a:t>
            </a:r>
            <a:r>
              <a:rPr lang="en-US" dirty="0"/>
              <a:t> details.</a:t>
            </a:r>
          </a:p>
        </p:txBody>
      </p:sp>
    </p:spTree>
    <p:extLst>
      <p:ext uri="{BB962C8B-B14F-4D97-AF65-F5344CB8AC3E}">
        <p14:creationId xmlns:p14="http://schemas.microsoft.com/office/powerpoint/2010/main" val="250867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4BA70-2003-F28B-995E-C7F675058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4" b="-2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A467-B668-9630-937A-97FC9C73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>
            <a:normAutofit/>
          </a:bodyPr>
          <a:lstStyle/>
          <a:p>
            <a:r>
              <a:rPr lang="en-US" dirty="0"/>
              <a:t>The admin class has full authority and can access data from both the doctor and patient classes.</a:t>
            </a:r>
          </a:p>
        </p:txBody>
      </p:sp>
    </p:spTree>
    <p:extLst>
      <p:ext uri="{BB962C8B-B14F-4D97-AF65-F5344CB8AC3E}">
        <p14:creationId xmlns:p14="http://schemas.microsoft.com/office/powerpoint/2010/main" val="297201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A05EE4-F3AE-32B8-B722-B58F3E66B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13" y="1595436"/>
            <a:ext cx="5202620" cy="3319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EDF1B-DD89-ECA1-73B4-B38C084798B4}"/>
              </a:ext>
            </a:extLst>
          </p:cNvPr>
          <p:cNvSpPr txBox="1"/>
          <p:nvPr/>
        </p:nvSpPr>
        <p:spPr>
          <a:xfrm>
            <a:off x="7043738" y="2128838"/>
            <a:ext cx="4057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patient class composes of the Payments class with functions to edit their info or provide feedback to a certain doctor.</a:t>
            </a:r>
          </a:p>
        </p:txBody>
      </p:sp>
    </p:spTree>
    <p:extLst>
      <p:ext uri="{BB962C8B-B14F-4D97-AF65-F5344CB8AC3E}">
        <p14:creationId xmlns:p14="http://schemas.microsoft.com/office/powerpoint/2010/main" val="150593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9EA71-D25F-9788-AEF1-92C13D46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256" y="685800"/>
            <a:ext cx="4476465" cy="548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DD13-507B-4EE2-1CB4-CD282E631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r>
              <a:rPr lang="en-US" dirty="0"/>
              <a:t>The Payment and feedback classes represent left over payments by the patients and the rating a certain user has given a doctor respectively</a:t>
            </a:r>
          </a:p>
        </p:txBody>
      </p:sp>
    </p:spTree>
    <p:extLst>
      <p:ext uri="{BB962C8B-B14F-4D97-AF65-F5344CB8AC3E}">
        <p14:creationId xmlns:p14="http://schemas.microsoft.com/office/powerpoint/2010/main" val="161470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86DE2-B708-9901-40FB-FE09DCE2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9" y="1097280"/>
            <a:ext cx="6096000" cy="46634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75FC-F3DF-0D01-893A-6CC1078DF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r>
              <a:rPr lang="en-US" dirty="0"/>
              <a:t>The date class is a helper class to track date and time of appointments easily</a:t>
            </a:r>
          </a:p>
          <a:p>
            <a:r>
              <a:rPr lang="en-US" dirty="0"/>
              <a:t>The appointment class composes of the date class and also aggregates a relationship with the doctor and </a:t>
            </a:r>
            <a:r>
              <a:rPr lang="en-US"/>
              <a:t>patient classes.</a:t>
            </a:r>
          </a:p>
        </p:txBody>
      </p:sp>
    </p:spTree>
    <p:extLst>
      <p:ext uri="{BB962C8B-B14F-4D97-AF65-F5344CB8AC3E}">
        <p14:creationId xmlns:p14="http://schemas.microsoft.com/office/powerpoint/2010/main" val="182811314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198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Goudy Old Style</vt:lpstr>
      <vt:lpstr>ClassicFrameVTI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i210669</dc:creator>
  <cp:lastModifiedBy>i210669</cp:lastModifiedBy>
  <cp:revision>1</cp:revision>
  <dcterms:created xsi:type="dcterms:W3CDTF">2022-05-29T10:25:07Z</dcterms:created>
  <dcterms:modified xsi:type="dcterms:W3CDTF">2022-05-29T10:36:34Z</dcterms:modified>
</cp:coreProperties>
</file>