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type="screen4x3" cy="6858000" cx="9144000"/>
  <p:notesSz cx="6794500" cy="9921875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新細明體" pitchFamily="0" charset="1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新細明體" pitchFamily="0" charset="1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新細明體" pitchFamily="0" charset="1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新細明體" pitchFamily="0" charset="1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新細明體" pitchFamily="0" charset="1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maximized" preferSingleView="0">
    <p:restoredLeft sz="13938" autoAdjust="0"/>
    <p:restoredTop sz="90054" autoAdjust="0"/>
  </p:normalViewPr>
  <p:slideViewPr>
    <p:cSldViewPr showGuides="0" snapToGrid="1" snapToObjects="0">
      <p:cViewPr varScale="1">
        <p:scale>
          <a:sx n="82" d="100"/>
          <a:sy n="82" d="100"/>
        </p:scale>
        <p:origin x="-1008" y="-90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tableStyles" Target="tableStyles.xml"/><Relationship Id="rId35" Type="http://schemas.openxmlformats.org/officeDocument/2006/relationships/presProps" Target="presProps.xml"/><Relationship Id="rId36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460" name=""/>
          <p:cNvSpPr/>
          <p:nvPr>
            <p:ph type="hdr" sz="quarter" idx="0"/>
          </p:nvPr>
        </p:nvSpPr>
        <p:spPr>
          <a:xfrm rot="0">
            <a:off x="0" y="0"/>
            <a:ext cx="2944812" cy="4968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sz="1200" lang="zh-TW"/>
          </a:p>
        </p:txBody>
      </p:sp>
      <p:sp>
        <p:nvSpPr>
          <p:cNvPr id="1049461" name=""/>
          <p:cNvSpPr/>
          <p:nvPr>
            <p:ph type="dt" sz="full" idx="1"/>
          </p:nvPr>
        </p:nvSpPr>
        <p:spPr>
          <a:xfrm rot="0">
            <a:off x="3848100" y="0"/>
            <a:ext cx="2944812" cy="4968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atinLnBrk="1" lvl="0"/>
            <a:fld id="{566ABCEB-ACFC-4714-9973-3DA970169C29}" type="datetime1">
              <a:rPr altLang="en-US" sz="1200" lang="zh-TW"/>
              <a:pPr algn="r" eaLnBrk="1" hangingPunct="1" latinLnBrk="1" lvl="0"/>
            </a:fld>
            <a:endParaRPr altLang="en-US" sz="1200" lang="zh-TW"/>
          </a:p>
        </p:txBody>
      </p:sp>
      <p:sp>
        <p:nvSpPr>
          <p:cNvPr id="1049462" name=""/>
          <p:cNvSpPr/>
          <p:nvPr>
            <p:ph type="sldImg" sz="full" idx="2"/>
          </p:nvPr>
        </p:nvSpPr>
        <p:spPr>
          <a:xfrm rot="0">
            <a:off x="917575" y="744537"/>
            <a:ext cx="4959350" cy="372110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9463" name=""/>
          <p:cNvSpPr/>
          <p:nvPr>
            <p:ph type="body" sz="quarter" idx="3"/>
          </p:nvPr>
        </p:nvSpPr>
        <p:spPr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TW"/>
              <a:t>按一下以編輯母片文字樣式</a:t>
            </a:r>
          </a:p>
          <a:p>
            <a:pPr lvl="1"/>
            <a:r>
              <a:rPr altLang="en-US" lang="zh-TW"/>
              <a:t>第二層</a:t>
            </a:r>
          </a:p>
          <a:p>
            <a:pPr lvl="2"/>
            <a:r>
              <a:rPr altLang="en-US" lang="zh-TW"/>
              <a:t>第三層</a:t>
            </a:r>
          </a:p>
          <a:p>
            <a:pPr lvl="3"/>
            <a:r>
              <a:rPr altLang="en-US" lang="zh-TW"/>
              <a:t>第四層</a:t>
            </a:r>
          </a:p>
          <a:p>
            <a:pPr lvl="4"/>
            <a:r>
              <a:rPr altLang="en-US" lang="zh-TW"/>
              <a:t>第五層</a:t>
            </a:r>
          </a:p>
        </p:txBody>
      </p:sp>
      <p:sp>
        <p:nvSpPr>
          <p:cNvPr id="1049464" name=""/>
          <p:cNvSpPr/>
          <p:nvPr>
            <p:ph type="ftr" sz="quarter" idx="4"/>
          </p:nvPr>
        </p:nvSpPr>
        <p:spPr>
          <a:xfrm rot="0">
            <a:off x="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endParaRPr altLang="en-US" sz="1200" lang="zh-TW"/>
          </a:p>
        </p:txBody>
      </p:sp>
      <p:sp>
        <p:nvSpPr>
          <p:cNvPr id="1049465" name=""/>
          <p:cNvSpPr/>
          <p:nvPr>
            <p:ph type="sldNum" sz="quarter" idx="5"/>
          </p:nvPr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TW"/>
              <a:pPr algn="r" eaLnBrk="1" hangingPunct="1" latinLnBrk="1" lvl="0"/>
            </a:fld>
            <a:endParaRPr altLang="en-US" sz="1200" lang="zh-TW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2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0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683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indent="-228600" latinLnBrk="1" lvl="0" marL="228600">
              <a:lnSpc>
                <a:spcPct val="90000"/>
              </a:lnSpc>
              <a:spcBef>
                <a:spcPct val="0"/>
              </a:spcBef>
              <a:buFont typeface="+mj-lt" pitchFamily="0" charset="1"/>
              <a:buNone/>
            </a:pPr>
            <a:endParaRPr altLang="zh-TW" lang="en-US">
              <a:ea typeface="新細明體" pitchFamily="0" charset="1"/>
            </a:endParaRPr>
          </a:p>
        </p:txBody>
      </p:sp>
      <p:sp>
        <p:nvSpPr>
          <p:cNvPr id="1048684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9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790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791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5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796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797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1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802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803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7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808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809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3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814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815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9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820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821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5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826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827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1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832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833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7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838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839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3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844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845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1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742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743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9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850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851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5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856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857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1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862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863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7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868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869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73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874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875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79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880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881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5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886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887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1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892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893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7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898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899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3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904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905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7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748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749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9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910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911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3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754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755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9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760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761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5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766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767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1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772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773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7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778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779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3" name=""/>
          <p:cNvSpPr/>
          <p:nvPr>
            <p:ph type="sldImg" sz="full" idx="0"/>
          </p:nvPr>
        </p:nvSpPr>
        <p:spPr bwMode="auto">
          <a:xfrm rot="0">
            <a:off x="917575" y="744537"/>
            <a:ext cx="4959350" cy="37211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784" name=""/>
          <p:cNvSpPr/>
          <p:nvPr>
            <p:ph type="body" sz="full" idx="1"/>
          </p:nvPr>
        </p:nvSpPr>
        <p:spPr bwMode="auto">
          <a:xfrm rot="0">
            <a:off x="679450" y="4713287"/>
            <a:ext cx="5435600" cy="44640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8785" name=""/>
          <p:cNvSpPr txBox="1"/>
          <p:nvPr/>
        </p:nvSpPr>
        <p:spPr>
          <a:xfrm rot="0">
            <a:off x="3848100" y="9423400"/>
            <a:ext cx="2944812" cy="4968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en-US" lang="zh-TW">
                <a:latin typeface="Arial" pitchFamily="0" charset="0"/>
                <a:ea typeface="新細明體" pitchFamily="0" charset="1"/>
              </a:rPr>
              <a:pPr algn="r" eaLnBrk="1" hangingPunct="1" latinLnBrk="1" lvl="0">
                <a:spcBef>
                  <a:spcPct val="0"/>
                </a:spcBef>
              </a:pPr>
            </a:fld>
            <a:endParaRPr altLang="en-US" lang="zh-TW">
              <a:latin typeface="Arial" pitchFamily="0" charset="0"/>
              <a:ea typeface="新細明體" pitchFamily="0" charset="1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grayWhite">
      <p:bgPr>
        <a:solidFill>
          <a:schemeClr val="lt1"/>
        </a:solidFill>
      </p:bgPr>
    </p:bg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7" name=""/>
          <p:cNvSpPr/>
          <p:nvPr/>
        </p:nvSpPr>
        <p:spPr bwMode="gray">
          <a:xfrm rot="5400000">
            <a:off x="7904163" y="1163637"/>
            <a:ext cx="2098675" cy="381000"/>
          </a:xfrm>
          <a:prstGeom prst="rect"/>
          <a:gradFill rotWithShape="1">
            <a:gsLst>
              <a:gs pos="0">
                <a:schemeClr val="dk2">
                  <a:alpha val="100000"/>
                </a:schemeClr>
              </a:gs>
              <a:gs pos="100000">
                <a:srgbClr val="DDE6E7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grpSp>
        <p:nvGrpSpPr>
          <p:cNvPr id="34" name=""/>
          <p:cNvGrpSpPr/>
          <p:nvPr/>
        </p:nvGrpSpPr>
        <p:grpSpPr>
          <a:xfrm rot="421293">
            <a:off x="998537" y="677862"/>
            <a:ext cx="1600200" cy="1516062"/>
            <a:chOff x="521" y="482"/>
            <a:chExt cx="1134" cy="1142"/>
          </a:xfrm>
        </p:grpSpPr>
        <p:sp>
          <p:nvSpPr>
            <p:cNvPr id="1048628" name=""/>
            <p:cNvSpPr/>
            <p:nvPr/>
          </p:nvSpPr>
          <p:spPr bwMode="gray">
            <a:xfrm rot="21471350">
              <a:off x="848" y="800"/>
              <a:ext cx="477" cy="495"/>
            </a:xfrm>
            <a:prstGeom prst="ellipse"/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5pPr>
            </a:lstStyle>
            <a:p>
              <a:pPr eaLnBrk="1" hangingPunct="1" latinLnBrk="1" lvl="0"/>
              <a:endParaRPr altLang="en-US" lang="zh-TW"/>
            </a:p>
          </p:txBody>
        </p:sp>
        <p:grpSp>
          <p:nvGrpSpPr>
            <p:cNvPr id="35" name=""/>
            <p:cNvGrpSpPr/>
            <p:nvPr/>
          </p:nvGrpSpPr>
          <p:grpSpPr>
            <a:xfrm rot="56276">
              <a:off x="1294" y="1222"/>
              <a:ext cx="264" cy="217"/>
              <a:chOff x="3452" y="878"/>
              <a:chExt cx="402" cy="342"/>
            </a:xfrm>
          </p:grpSpPr>
          <p:sp>
            <p:nvSpPr>
              <p:cNvPr id="1048629" name=""/>
              <p:cNvSpPr/>
              <p:nvPr/>
            </p:nvSpPr>
            <p:spPr bwMode="gray">
              <a:xfrm rot="0">
                <a:off x="3623" y="1018"/>
                <a:ext cx="111" cy="123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30" name=""/>
              <p:cNvSpPr/>
              <p:nvPr/>
            </p:nvSpPr>
            <p:spPr bwMode="gray">
              <a:xfrm rot="0">
                <a:off x="3746" y="1118"/>
                <a:ext cx="94" cy="89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31" name=""/>
              <p:cNvSpPr/>
              <p:nvPr/>
            </p:nvSpPr>
            <p:spPr bwMode="gray">
              <a:xfrm rot="0">
                <a:off x="3441" y="872"/>
                <a:ext cx="182" cy="18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36" name=""/>
            <p:cNvGrpSpPr/>
            <p:nvPr/>
          </p:nvGrpSpPr>
          <p:grpSpPr>
            <a:xfrm rot="19216850">
              <a:off x="1386" y="950"/>
              <a:ext cx="264" cy="220"/>
              <a:chOff x="3452" y="878"/>
              <a:chExt cx="402" cy="342"/>
            </a:xfrm>
          </p:grpSpPr>
          <p:sp>
            <p:nvSpPr>
              <p:cNvPr id="1048632" name=""/>
              <p:cNvSpPr/>
              <p:nvPr/>
            </p:nvSpPr>
            <p:spPr bwMode="gray">
              <a:xfrm rot="0">
                <a:off x="3640" y="989"/>
                <a:ext cx="111" cy="126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33" name=""/>
              <p:cNvSpPr/>
              <p:nvPr/>
            </p:nvSpPr>
            <p:spPr bwMode="gray">
              <a:xfrm rot="0">
                <a:off x="3770" y="1092"/>
                <a:ext cx="94" cy="89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34" name=""/>
              <p:cNvSpPr/>
              <p:nvPr/>
            </p:nvSpPr>
            <p:spPr bwMode="gray">
              <a:xfrm rot="0">
                <a:off x="3454" y="839"/>
                <a:ext cx="183" cy="18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37" name=""/>
            <p:cNvGrpSpPr/>
            <p:nvPr/>
          </p:nvGrpSpPr>
          <p:grpSpPr>
            <a:xfrm rot="16674803">
              <a:off x="1294" y="621"/>
              <a:ext cx="258" cy="226"/>
              <a:chOff x="3452" y="878"/>
              <a:chExt cx="402" cy="342"/>
            </a:xfrm>
          </p:grpSpPr>
          <p:sp>
            <p:nvSpPr>
              <p:cNvPr id="1048635" name=""/>
              <p:cNvSpPr/>
              <p:nvPr/>
            </p:nvSpPr>
            <p:spPr bwMode="gray">
              <a:xfrm rot="0">
                <a:off x="3662" y="996"/>
                <a:ext cx="117" cy="126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36" name=""/>
              <p:cNvSpPr/>
              <p:nvPr/>
            </p:nvSpPr>
            <p:spPr bwMode="gray">
              <a:xfrm rot="0">
                <a:off x="3782" y="1101"/>
                <a:ext cx="89" cy="9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37" name=""/>
              <p:cNvSpPr/>
              <p:nvPr/>
            </p:nvSpPr>
            <p:spPr bwMode="gray">
              <a:xfrm rot="0">
                <a:off x="3465" y="850"/>
                <a:ext cx="184" cy="18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38" name=""/>
            <p:cNvGrpSpPr/>
            <p:nvPr/>
          </p:nvGrpSpPr>
          <p:grpSpPr>
            <a:xfrm rot="3149186">
              <a:off x="990" y="1390"/>
              <a:ext cx="258" cy="226"/>
              <a:chOff x="3452" y="878"/>
              <a:chExt cx="402" cy="342"/>
            </a:xfrm>
          </p:grpSpPr>
          <p:sp>
            <p:nvSpPr>
              <p:cNvPr id="1048638" name=""/>
              <p:cNvSpPr/>
              <p:nvPr/>
            </p:nvSpPr>
            <p:spPr bwMode="gray">
              <a:xfrm rot="0">
                <a:off x="3613" y="1023"/>
                <a:ext cx="112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39" name=""/>
              <p:cNvSpPr/>
              <p:nvPr/>
            </p:nvSpPr>
            <p:spPr bwMode="gray">
              <a:xfrm rot="0">
                <a:off x="3733" y="1141"/>
                <a:ext cx="88" cy="9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40" name=""/>
              <p:cNvSpPr/>
              <p:nvPr/>
            </p:nvSpPr>
            <p:spPr bwMode="gray">
              <a:xfrm rot="0">
                <a:off x="3420" y="887"/>
                <a:ext cx="184" cy="179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39" name=""/>
            <p:cNvGrpSpPr/>
            <p:nvPr/>
          </p:nvGrpSpPr>
          <p:grpSpPr>
            <a:xfrm rot="13923014">
              <a:off x="960" y="491"/>
              <a:ext cx="258" cy="226"/>
              <a:chOff x="3452" y="878"/>
              <a:chExt cx="402" cy="342"/>
            </a:xfrm>
          </p:grpSpPr>
          <p:sp>
            <p:nvSpPr>
              <p:cNvPr id="1048641" name=""/>
              <p:cNvSpPr/>
              <p:nvPr/>
            </p:nvSpPr>
            <p:spPr bwMode="gray">
              <a:xfrm rot="0">
                <a:off x="3692" y="1010"/>
                <a:ext cx="117" cy="126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42" name=""/>
              <p:cNvSpPr/>
              <p:nvPr/>
            </p:nvSpPr>
            <p:spPr bwMode="gray">
              <a:xfrm rot="0">
                <a:off x="3827" y="1113"/>
                <a:ext cx="89" cy="9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43" name=""/>
              <p:cNvSpPr/>
              <p:nvPr/>
            </p:nvSpPr>
            <p:spPr bwMode="gray">
              <a:xfrm rot="0">
                <a:off x="3505" y="862"/>
                <a:ext cx="184" cy="18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40" name=""/>
            <p:cNvGrpSpPr/>
            <p:nvPr/>
          </p:nvGrpSpPr>
          <p:grpSpPr>
            <a:xfrm rot="11251850">
              <a:off x="648" y="647"/>
              <a:ext cx="264" cy="220"/>
              <a:chOff x="3452" y="878"/>
              <a:chExt cx="402" cy="342"/>
            </a:xfrm>
          </p:grpSpPr>
          <p:sp>
            <p:nvSpPr>
              <p:cNvPr id="1048644" name=""/>
              <p:cNvSpPr/>
              <p:nvPr/>
            </p:nvSpPr>
            <p:spPr bwMode="gray">
              <a:xfrm rot="0">
                <a:off x="3642" y="1033"/>
                <a:ext cx="111" cy="126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45" name=""/>
              <p:cNvSpPr/>
              <p:nvPr/>
            </p:nvSpPr>
            <p:spPr bwMode="gray">
              <a:xfrm rot="0">
                <a:off x="3773" y="1169"/>
                <a:ext cx="94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46" name=""/>
              <p:cNvSpPr/>
              <p:nvPr/>
            </p:nvSpPr>
            <p:spPr bwMode="gray">
              <a:xfrm rot="0">
                <a:off x="3451" y="882"/>
                <a:ext cx="183" cy="18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41" name=""/>
            <p:cNvGrpSpPr/>
            <p:nvPr/>
          </p:nvGrpSpPr>
          <p:grpSpPr>
            <a:xfrm rot="8606759">
              <a:off x="531" y="971"/>
              <a:ext cx="264" cy="217"/>
              <a:chOff x="3452" y="878"/>
              <a:chExt cx="402" cy="342"/>
            </a:xfrm>
          </p:grpSpPr>
          <p:sp>
            <p:nvSpPr>
              <p:cNvPr id="1048647" name=""/>
              <p:cNvSpPr/>
              <p:nvPr/>
            </p:nvSpPr>
            <p:spPr bwMode="gray">
              <a:xfrm rot="0">
                <a:off x="3631" y="1047"/>
                <a:ext cx="111" cy="12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48" name=""/>
              <p:cNvSpPr/>
              <p:nvPr/>
            </p:nvSpPr>
            <p:spPr bwMode="gray">
              <a:xfrm rot="0">
                <a:off x="3763" y="1130"/>
                <a:ext cx="91" cy="9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49" name=""/>
              <p:cNvSpPr/>
              <p:nvPr/>
            </p:nvSpPr>
            <p:spPr bwMode="gray">
              <a:xfrm rot="0">
                <a:off x="3434" y="905"/>
                <a:ext cx="183" cy="17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42" name=""/>
            <p:cNvGrpSpPr/>
            <p:nvPr/>
          </p:nvGrpSpPr>
          <p:grpSpPr>
            <a:xfrm rot="6279754">
              <a:off x="651" y="1272"/>
              <a:ext cx="258" cy="226"/>
              <a:chOff x="3452" y="878"/>
              <a:chExt cx="402" cy="342"/>
            </a:xfrm>
          </p:grpSpPr>
          <p:sp>
            <p:nvSpPr>
              <p:cNvPr id="1048650" name=""/>
              <p:cNvSpPr/>
              <p:nvPr/>
            </p:nvSpPr>
            <p:spPr bwMode="gray">
              <a:xfrm rot="0">
                <a:off x="3634" y="1026"/>
                <a:ext cx="114" cy="126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51" name=""/>
              <p:cNvSpPr/>
              <p:nvPr/>
            </p:nvSpPr>
            <p:spPr bwMode="gray">
              <a:xfrm rot="0">
                <a:off x="3747" y="1146"/>
                <a:ext cx="88" cy="89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52" name=""/>
              <p:cNvSpPr/>
              <p:nvPr/>
            </p:nvSpPr>
            <p:spPr bwMode="gray">
              <a:xfrm rot="0">
                <a:off x="3425" y="888"/>
                <a:ext cx="183" cy="18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</p:grpSp>
      <p:sp>
        <p:nvSpPr>
          <p:cNvPr id="1048653" name=""/>
          <p:cNvSpPr/>
          <p:nvPr/>
        </p:nvSpPr>
        <p:spPr bwMode="gray">
          <a:xfrm rot="0">
            <a:off x="457200" y="0"/>
            <a:ext cx="7620000" cy="304800"/>
          </a:xfrm>
          <a:prstGeom prst="rect"/>
          <a:gradFill rotWithShape="1">
            <a:gsLst>
              <a:gs pos="0">
                <a:schemeClr val="folHlink">
                  <a:alpha val="100000"/>
                </a:schemeClr>
              </a:gs>
              <a:gs pos="100000">
                <a:srgbClr val="EFE7D9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54" name=""/>
          <p:cNvSpPr/>
          <p:nvPr/>
        </p:nvSpPr>
        <p:spPr bwMode="gray">
          <a:xfrm rot="0">
            <a:off x="6664325" y="-7937"/>
            <a:ext cx="2098675" cy="312737"/>
          </a:xfrm>
          <a:prstGeom prst="rect"/>
          <a:gradFill rotWithShape="1">
            <a:gsLst>
              <a:gs pos="0">
                <a:schemeClr val="hlink">
                  <a:alpha val="100000"/>
                </a:schemeClr>
              </a:gs>
              <a:gs pos="100000">
                <a:srgbClr val="C8E3EE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55" name=""/>
          <p:cNvSpPr/>
          <p:nvPr/>
        </p:nvSpPr>
        <p:spPr bwMode="gray">
          <a:xfrm rot="10800000">
            <a:off x="2549525" y="6553200"/>
            <a:ext cx="6230937" cy="317500"/>
          </a:xfrm>
          <a:prstGeom prst="rect"/>
          <a:gradFill rotWithShape="1">
            <a:gsLst>
              <a:gs pos="0">
                <a:schemeClr val="hlink">
                  <a:alpha val="100000"/>
                </a:schemeClr>
              </a:gs>
              <a:gs pos="100000">
                <a:srgbClr val="C8E3EE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56" name=""/>
          <p:cNvSpPr/>
          <p:nvPr/>
        </p:nvSpPr>
        <p:spPr bwMode="gray">
          <a:xfrm rot="0">
            <a:off x="8763000" y="-7937"/>
            <a:ext cx="381000" cy="314325"/>
          </a:xfrm>
          <a:prstGeom prst="rect"/>
          <a:gradFill rotWithShape="1">
            <a:gsLst>
              <a:gs pos="0">
                <a:schemeClr val="accent1">
                  <a:alpha val="100000"/>
                </a:schemeClr>
              </a:gs>
              <a:gs pos="100000">
                <a:srgbClr val="CCDFF3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57" name=""/>
          <p:cNvSpPr/>
          <p:nvPr/>
        </p:nvSpPr>
        <p:spPr bwMode="gray">
          <a:xfrm rot="0">
            <a:off x="457200" y="6554787"/>
            <a:ext cx="2098675" cy="317500"/>
          </a:xfrm>
          <a:prstGeom prst="rect"/>
          <a:gradFill rotWithShape="1">
            <a:gsLst>
              <a:gs pos="0">
                <a:srgbClr val="E8EEE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58" name=""/>
          <p:cNvSpPr/>
          <p:nvPr/>
        </p:nvSpPr>
        <p:spPr bwMode="gray">
          <a:xfrm rot="0">
            <a:off x="0" y="6553200"/>
            <a:ext cx="457200" cy="319087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59" name=""/>
          <p:cNvSpPr/>
          <p:nvPr/>
        </p:nvSpPr>
        <p:spPr bwMode="gray">
          <a:xfrm rot="0">
            <a:off x="0" y="0"/>
            <a:ext cx="457200" cy="30480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60" name=""/>
          <p:cNvSpPr/>
          <p:nvPr/>
        </p:nvSpPr>
        <p:spPr bwMode="gray">
          <a:xfrm rot="5400000">
            <a:off x="-2213769" y="2510632"/>
            <a:ext cx="4876800" cy="465137"/>
          </a:xfrm>
          <a:prstGeom prst="rect"/>
          <a:gradFill rotWithShape="1">
            <a:gsLst>
              <a:gs pos="0">
                <a:schemeClr val="hlink">
                  <a:alpha val="100000"/>
                </a:schemeClr>
              </a:gs>
              <a:gs pos="100000">
                <a:srgbClr val="C8E3EE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61" name=""/>
          <p:cNvSpPr/>
          <p:nvPr/>
        </p:nvSpPr>
        <p:spPr bwMode="gray">
          <a:xfrm rot="5400000">
            <a:off x="-575469" y="5520532"/>
            <a:ext cx="1600200" cy="465137"/>
          </a:xfrm>
          <a:prstGeom prst="rect"/>
          <a:gradFill rotWithShape="1">
            <a:gsLst>
              <a:gs pos="0">
                <a:srgbClr val="C4E26C">
                  <a:alpha val="100000"/>
                </a:srgbClr>
              </a:gs>
              <a:gs pos="100000">
                <a:schemeClr val="accent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62" name=""/>
          <p:cNvSpPr/>
          <p:nvPr/>
        </p:nvSpPr>
        <p:spPr bwMode="ltGray">
          <a:xfrm rot="0">
            <a:off x="8769350" y="6538912"/>
            <a:ext cx="374650" cy="327025"/>
          </a:xfrm>
          <a:prstGeom prst="rect"/>
          <a:gradFill rotWithShape="1">
            <a:gsLst>
              <a:gs pos="0">
                <a:schemeClr val="lt1">
                  <a:alpha val="100000"/>
                </a:schemeClr>
              </a:gs>
              <a:gs pos="100000">
                <a:srgbClr val="C9C9C9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63" name=""/>
          <p:cNvSpPr/>
          <p:nvPr/>
        </p:nvSpPr>
        <p:spPr bwMode="gray">
          <a:xfrm rot="5400000">
            <a:off x="6557963" y="3967162"/>
            <a:ext cx="4791075" cy="381000"/>
          </a:xfrm>
          <a:prstGeom prst="rect"/>
          <a:gradFill rotWithShape="1">
            <a:gsLst>
              <a:gs pos="0">
                <a:srgbClr val="C4E26C">
                  <a:alpha val="100000"/>
                </a:srgbClr>
              </a:gs>
              <a:gs pos="100000">
                <a:schemeClr val="accent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64" name=""/>
          <p:cNvSpPr/>
          <p:nvPr/>
        </p:nvSpPr>
        <p:spPr bwMode="gray">
          <a:xfrm rot="0">
            <a:off x="8763000" y="1752600"/>
            <a:ext cx="381000" cy="152400"/>
          </a:xfrm>
          <a:prstGeom prst="rect"/>
          <a:gradFill rotWithShape="1">
            <a:gsLst>
              <a:gs pos="0">
                <a:schemeClr val="folHlink">
                  <a:alpha val="100000"/>
                </a:schemeClr>
              </a:gs>
              <a:gs pos="100000">
                <a:srgbClr val="CFB98C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65" name=""/>
          <p:cNvSpPr/>
          <p:nvPr/>
        </p:nvSpPr>
        <p:spPr>
          <a:xfrm rot="0">
            <a:off x="0" y="3048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66" name=""/>
          <p:cNvSpPr/>
          <p:nvPr/>
        </p:nvSpPr>
        <p:spPr>
          <a:xfrm rot="0">
            <a:off x="0" y="65532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67" name=""/>
          <p:cNvSpPr/>
          <p:nvPr/>
        </p:nvSpPr>
        <p:spPr>
          <a:xfrm rot="0">
            <a:off x="4572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68" name=""/>
          <p:cNvSpPr/>
          <p:nvPr/>
        </p:nvSpPr>
        <p:spPr>
          <a:xfrm rot="0">
            <a:off x="87630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69" name=""/>
          <p:cNvSpPr/>
          <p:nvPr/>
        </p:nvSpPr>
        <p:spPr>
          <a:xfrm rot="0" flipH="1">
            <a:off x="0" y="49530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70" name=""/>
          <p:cNvSpPr/>
          <p:nvPr/>
        </p:nvSpPr>
        <p:spPr>
          <a:xfrm rot="0">
            <a:off x="8763000" y="1752600"/>
            <a:ext cx="381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71" name=""/>
          <p:cNvSpPr/>
          <p:nvPr/>
        </p:nvSpPr>
        <p:spPr>
          <a:xfrm rot="0">
            <a:off x="8763000" y="1905000"/>
            <a:ext cx="381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72" name=""/>
          <p:cNvSpPr/>
          <p:nvPr/>
        </p:nvSpPr>
        <p:spPr>
          <a:xfrm rot="0">
            <a:off x="2543175" y="6553200"/>
            <a:ext cx="0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73" name=""/>
          <p:cNvSpPr/>
          <p:nvPr/>
        </p:nvSpPr>
        <p:spPr>
          <a:xfrm rot="0" flipV="1">
            <a:off x="6672262" y="0"/>
            <a:ext cx="0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algn="ctr" indent="0" marL="0">
              <a:buFont typeface="Wingdings" pitchFamily="2" charset="2"/>
              <a:buNone/>
              <a:defRPr b="1" sz="1800"/>
            </a:lvl1pPr>
          </a:lstStyle>
          <a:p>
            <a:r>
              <a:rPr altLang="en-US" dirty="0" lang="zh-TW" smtClean="0"/>
              <a:t>按一下以編輯母片副標題樣式</a:t>
            </a:r>
            <a:endParaRPr altLang="zh-TW" dirty="0" lang="en-US"/>
          </a:p>
        </p:txBody>
      </p:sp>
      <p:sp>
        <p:nvSpPr>
          <p:cNvPr id="10486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altLang="en-US" dirty="0" lang="zh-TW" smtClean="0"/>
              <a:t>按一下以編輯母片標題樣式</a:t>
            </a:r>
            <a:endParaRPr altLang="zh-TW" dirty="0" lang="en-US"/>
          </a:p>
        </p:txBody>
      </p:sp>
    </p:spTree>
  </p:cSld>
  <p:clrMapOvr>
    <a:masterClrMapping/>
  </p:clrMapOvr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42" name=""/>
          <p:cNvSpPr/>
          <p:nvPr/>
        </p:nvSpPr>
        <p:spPr bwMode="gray">
          <a:xfrm rot="0">
            <a:off x="457200" y="0"/>
            <a:ext cx="8477250" cy="76835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243" name=""/>
          <p:cNvSpPr/>
          <p:nvPr/>
        </p:nvSpPr>
        <p:spPr bwMode="gray">
          <a:xfrm rot="0">
            <a:off x="0" y="0"/>
            <a:ext cx="457200" cy="768350"/>
          </a:xfrm>
          <a:prstGeom prst="rect"/>
          <a:solidFill>
            <a:schemeClr val="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244" name=""/>
          <p:cNvSpPr/>
          <p:nvPr/>
        </p:nvSpPr>
        <p:spPr bwMode="gray">
          <a:xfrm rot="0">
            <a:off x="0" y="762000"/>
            <a:ext cx="457200" cy="15240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245" name=""/>
          <p:cNvSpPr/>
          <p:nvPr/>
        </p:nvSpPr>
        <p:spPr bwMode="gray">
          <a:xfrm rot="0">
            <a:off x="0" y="914400"/>
            <a:ext cx="457200" cy="4191000"/>
          </a:xfrm>
          <a:prstGeom prst="rect"/>
          <a:gradFill rotWithShape="1">
            <a:gsLst>
              <a:gs pos="0">
                <a:schemeClr val="dk2">
                  <a:alpha val="100000"/>
                </a:schemeClr>
              </a:gs>
              <a:gs pos="100000">
                <a:srgbClr val="E5ECEC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246" name=""/>
          <p:cNvSpPr/>
          <p:nvPr/>
        </p:nvSpPr>
        <p:spPr bwMode="gray">
          <a:xfrm rot="0">
            <a:off x="0" y="5105400"/>
            <a:ext cx="457200" cy="1544637"/>
          </a:xfrm>
          <a:prstGeom prst="rect"/>
          <a:gradFill rotWithShape="1">
            <a:gsLst>
              <a:gs pos="0">
                <a:srgbClr val="D4E993">
                  <a:alpha val="100000"/>
                </a:srgbClr>
              </a:gs>
              <a:gs pos="100000">
                <a:schemeClr val="accent2">
                  <a:alpha val="100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247" name=""/>
          <p:cNvSpPr/>
          <p:nvPr/>
        </p:nvSpPr>
        <p:spPr bwMode="gray">
          <a:xfrm rot="0">
            <a:off x="0" y="6656387"/>
            <a:ext cx="457200" cy="20955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248" name=""/>
          <p:cNvSpPr/>
          <p:nvPr/>
        </p:nvSpPr>
        <p:spPr bwMode="gray">
          <a:xfrm rot="0">
            <a:off x="457200" y="6650037"/>
            <a:ext cx="1304925" cy="21590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249" name=""/>
          <p:cNvSpPr/>
          <p:nvPr/>
        </p:nvSpPr>
        <p:spPr bwMode="gray">
          <a:xfrm rot="0">
            <a:off x="1752600" y="6650037"/>
            <a:ext cx="7391400" cy="215900"/>
          </a:xfrm>
          <a:prstGeom prst="rect"/>
          <a:gradFill rotWithShape="1">
            <a:gsLst>
              <a:gs pos="0">
                <a:srgbClr val="DBCAA9">
                  <a:alpha val="100000"/>
                </a:srgbClr>
              </a:gs>
              <a:gs pos="100000">
                <a:schemeClr val="folHlink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250" name=""/>
          <p:cNvSpPr/>
          <p:nvPr/>
        </p:nvSpPr>
        <p:spPr bwMode="gray">
          <a:xfrm rot="0">
            <a:off x="8777288" y="6656387"/>
            <a:ext cx="366712" cy="209550"/>
          </a:xfrm>
          <a:prstGeom prst="rect"/>
          <a:gradFill rotWithShape="1">
            <a:gsLst>
              <a:gs pos="0">
                <a:schemeClr val="lt1">
                  <a:alpha val="100000"/>
                </a:schemeClr>
              </a:gs>
              <a:gs pos="100000">
                <a:srgbClr val="D8D8D8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251" name=""/>
          <p:cNvSpPr/>
          <p:nvPr/>
        </p:nvSpPr>
        <p:spPr bwMode="gray">
          <a:xfrm rot="0">
            <a:off x="8769350" y="6019800"/>
            <a:ext cx="374650" cy="642937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252" name=""/>
          <p:cNvSpPr/>
          <p:nvPr/>
        </p:nvSpPr>
        <p:spPr bwMode="gray">
          <a:xfrm rot="0">
            <a:off x="8763000" y="914400"/>
            <a:ext cx="381000" cy="5105400"/>
          </a:xfrm>
          <a:prstGeom prst="rect"/>
          <a:gradFill rotWithShape="1">
            <a:gsLst>
              <a:gs pos="0">
                <a:schemeClr val="hlink">
                  <a:alpha val="100000"/>
                </a:schemeClr>
              </a:gs>
              <a:gs pos="100000">
                <a:srgbClr val="AAD4E5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253" name=""/>
          <p:cNvSpPr/>
          <p:nvPr/>
        </p:nvSpPr>
        <p:spPr bwMode="gray">
          <a:xfrm rot="0">
            <a:off x="8763000" y="762000"/>
            <a:ext cx="381000" cy="152400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254" name=""/>
          <p:cNvSpPr/>
          <p:nvPr/>
        </p:nvSpPr>
        <p:spPr bwMode="gray">
          <a:xfrm rot="0">
            <a:off x="8770938" y="0"/>
            <a:ext cx="373062" cy="762000"/>
          </a:xfrm>
          <a:prstGeom prst="rect"/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255" name=""/>
          <p:cNvSpPr/>
          <p:nvPr/>
        </p:nvSpPr>
        <p:spPr bwMode="gray">
          <a:xfrm rot="0">
            <a:off x="457200" y="762000"/>
            <a:ext cx="8315325" cy="152400"/>
          </a:xfrm>
          <a:prstGeom prst="rect"/>
          <a:gradFill rotWithShape="1">
            <a:gsLst>
              <a:gs pos="0">
                <a:schemeClr val="accent1">
                  <a:alpha val="100000"/>
                </a:schemeClr>
              </a:gs>
              <a:gs pos="100000">
                <a:srgbClr val="B9D3E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grpSp>
        <p:nvGrpSpPr>
          <p:cNvPr id="243" name=""/>
          <p:cNvGrpSpPr/>
          <p:nvPr/>
        </p:nvGrpSpPr>
        <p:grpSpPr>
          <a:xfrm rot="0">
            <a:off x="8002587" y="69850"/>
            <a:ext cx="657225" cy="636587"/>
            <a:chOff x="5041" y="44"/>
            <a:chExt cx="414" cy="401"/>
          </a:xfrm>
        </p:grpSpPr>
        <p:sp>
          <p:nvSpPr>
            <p:cNvPr id="1049256" name=""/>
            <p:cNvSpPr/>
            <p:nvPr/>
          </p:nvSpPr>
          <p:spPr bwMode="gray">
            <a:xfrm rot="149947">
              <a:off x="5161" y="161"/>
              <a:ext cx="175" cy="170"/>
            </a:xfrm>
            <a:prstGeom prst="ellipse"/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5pPr>
            </a:lstStyle>
            <a:p>
              <a:pPr eaLnBrk="1" hangingPunct="1" latinLnBrk="1" lvl="0"/>
              <a:endParaRPr altLang="en-US" lang="zh-TW"/>
            </a:p>
          </p:txBody>
        </p:sp>
        <p:grpSp>
          <p:nvGrpSpPr>
            <p:cNvPr id="244" name=""/>
            <p:cNvGrpSpPr/>
            <p:nvPr/>
          </p:nvGrpSpPr>
          <p:grpSpPr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049257" name=""/>
              <p:cNvSpPr/>
              <p:nvPr/>
            </p:nvSpPr>
            <p:spPr bwMode="gray">
              <a:xfrm rot="0">
                <a:off x="3640" y="1024"/>
                <a:ext cx="111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58" name=""/>
              <p:cNvSpPr/>
              <p:nvPr/>
            </p:nvSpPr>
            <p:spPr bwMode="gray">
              <a:xfrm rot="0">
                <a:off x="3762" y="1122"/>
                <a:ext cx="90" cy="8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59" name=""/>
              <p:cNvSpPr/>
              <p:nvPr/>
            </p:nvSpPr>
            <p:spPr bwMode="gray">
              <a:xfrm rot="0">
                <a:off x="3421" y="847"/>
                <a:ext cx="180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45" name=""/>
            <p:cNvGrpSpPr/>
            <p:nvPr/>
          </p:nvGrpSpPr>
          <p:grpSpPr>
            <a:xfrm rot="19495446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049260" name=""/>
              <p:cNvSpPr/>
              <p:nvPr/>
            </p:nvSpPr>
            <p:spPr bwMode="gray">
              <a:xfrm rot="0">
                <a:off x="3626" y="977"/>
                <a:ext cx="112" cy="13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61" name=""/>
              <p:cNvSpPr/>
              <p:nvPr/>
            </p:nvSpPr>
            <p:spPr bwMode="gray">
              <a:xfrm rot="0">
                <a:off x="3761" y="1124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62" name=""/>
              <p:cNvSpPr/>
              <p:nvPr/>
            </p:nvSpPr>
            <p:spPr bwMode="gray">
              <a:xfrm rot="0">
                <a:off x="3449" y="853"/>
                <a:ext cx="174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46" name=""/>
            <p:cNvGrpSpPr/>
            <p:nvPr/>
          </p:nvGrpSpPr>
          <p:grpSpPr>
            <a:xfrm rot="169534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049263" name=""/>
              <p:cNvSpPr/>
              <p:nvPr/>
            </p:nvSpPr>
            <p:spPr bwMode="gray">
              <a:xfrm rot="0">
                <a:off x="3664" y="986"/>
                <a:ext cx="110" cy="129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64" name=""/>
              <p:cNvSpPr/>
              <p:nvPr/>
            </p:nvSpPr>
            <p:spPr bwMode="gray">
              <a:xfrm rot="0">
                <a:off x="3768" y="1107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65" name=""/>
              <p:cNvSpPr/>
              <p:nvPr/>
            </p:nvSpPr>
            <p:spPr bwMode="gray">
              <a:xfrm rot="0">
                <a:off x="3453" y="877"/>
                <a:ext cx="183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47" name=""/>
            <p:cNvGrpSpPr/>
            <p:nvPr/>
          </p:nvGrpSpPr>
          <p:grpSpPr>
            <a:xfrm rot="2913403">
              <a:off x="5209" y="360"/>
              <a:ext cx="88" cy="83"/>
              <a:chOff x="3452" y="878"/>
              <a:chExt cx="402" cy="342"/>
            </a:xfrm>
          </p:grpSpPr>
          <p:sp>
            <p:nvSpPr>
              <p:cNvPr id="1049266" name=""/>
              <p:cNvSpPr/>
              <p:nvPr/>
            </p:nvSpPr>
            <p:spPr bwMode="gray">
              <a:xfrm rot="0">
                <a:off x="3603" y="1058"/>
                <a:ext cx="110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67" name=""/>
              <p:cNvSpPr/>
              <p:nvPr/>
            </p:nvSpPr>
            <p:spPr bwMode="gray">
              <a:xfrm rot="0">
                <a:off x="3763" y="1128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68" name=""/>
              <p:cNvSpPr/>
              <p:nvPr/>
            </p:nvSpPr>
            <p:spPr bwMode="gray">
              <a:xfrm rot="0">
                <a:off x="3413" y="910"/>
                <a:ext cx="183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48" name=""/>
            <p:cNvGrpSpPr/>
            <p:nvPr/>
          </p:nvGrpSpPr>
          <p:grpSpPr>
            <a:xfrm rot="13711611">
              <a:off x="5211" y="47"/>
              <a:ext cx="88" cy="83"/>
              <a:chOff x="3452" y="878"/>
              <a:chExt cx="402" cy="342"/>
            </a:xfrm>
          </p:grpSpPr>
          <p:sp>
            <p:nvSpPr>
              <p:cNvPr id="1049269" name=""/>
              <p:cNvSpPr/>
              <p:nvPr/>
            </p:nvSpPr>
            <p:spPr bwMode="gray">
              <a:xfrm rot="0">
                <a:off x="3641" y="1021"/>
                <a:ext cx="110" cy="12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70" name=""/>
              <p:cNvSpPr/>
              <p:nvPr/>
            </p:nvSpPr>
            <p:spPr bwMode="gray">
              <a:xfrm rot="0">
                <a:off x="3769" y="1116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71" name=""/>
              <p:cNvSpPr/>
              <p:nvPr/>
            </p:nvSpPr>
            <p:spPr bwMode="gray">
              <a:xfrm rot="0">
                <a:off x="3502" y="851"/>
                <a:ext cx="187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49" name=""/>
            <p:cNvGrpSpPr/>
            <p:nvPr/>
          </p:nvGrpSpPr>
          <p:grpSpPr>
            <a:xfrm rot="11530447">
              <a:off x="5089" y="95"/>
              <a:ext cx="97" cy="76"/>
              <a:chOff x="3452" y="878"/>
              <a:chExt cx="402" cy="342"/>
            </a:xfrm>
          </p:grpSpPr>
          <p:sp>
            <p:nvSpPr>
              <p:cNvPr id="1049272" name=""/>
              <p:cNvSpPr/>
              <p:nvPr/>
            </p:nvSpPr>
            <p:spPr bwMode="gray">
              <a:xfrm rot="0">
                <a:off x="3639" y="1027"/>
                <a:ext cx="112" cy="126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73" name=""/>
              <p:cNvSpPr/>
              <p:nvPr/>
            </p:nvSpPr>
            <p:spPr bwMode="gray">
              <a:xfrm rot="0">
                <a:off x="3735" y="1167"/>
                <a:ext cx="91" cy="9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74" name=""/>
              <p:cNvSpPr/>
              <p:nvPr/>
            </p:nvSpPr>
            <p:spPr bwMode="gray">
              <a:xfrm rot="0">
                <a:off x="3451" y="879"/>
                <a:ext cx="182" cy="18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50" name=""/>
            <p:cNvGrpSpPr/>
            <p:nvPr/>
          </p:nvGrpSpPr>
          <p:grpSpPr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049275" name=""/>
              <p:cNvSpPr/>
              <p:nvPr/>
            </p:nvSpPr>
            <p:spPr bwMode="gray">
              <a:xfrm rot="0">
                <a:off x="3640" y="1022"/>
                <a:ext cx="112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76" name=""/>
              <p:cNvSpPr/>
              <p:nvPr/>
            </p:nvSpPr>
            <p:spPr bwMode="gray">
              <a:xfrm rot="0">
                <a:off x="3742" y="1124"/>
                <a:ext cx="87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77" name=""/>
              <p:cNvSpPr/>
              <p:nvPr/>
            </p:nvSpPr>
            <p:spPr bwMode="gray">
              <a:xfrm rot="0">
                <a:off x="3451" y="874"/>
                <a:ext cx="182" cy="18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51" name=""/>
            <p:cNvGrpSpPr/>
            <p:nvPr/>
          </p:nvGrpSpPr>
          <p:grpSpPr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049278" name=""/>
              <p:cNvSpPr/>
              <p:nvPr/>
            </p:nvSpPr>
            <p:spPr bwMode="gray">
              <a:xfrm rot="0">
                <a:off x="3623" y="1089"/>
                <a:ext cx="110" cy="125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79" name=""/>
              <p:cNvSpPr/>
              <p:nvPr/>
            </p:nvSpPr>
            <p:spPr bwMode="gray">
              <a:xfrm rot="0">
                <a:off x="3763" y="1130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80" name=""/>
              <p:cNvSpPr/>
              <p:nvPr/>
            </p:nvSpPr>
            <p:spPr bwMode="gray">
              <a:xfrm rot="0">
                <a:off x="3444" y="928"/>
                <a:ext cx="187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</p:grpSp>
      <p:sp>
        <p:nvSpPr>
          <p:cNvPr id="1049281" name=""/>
          <p:cNvSpPr/>
          <p:nvPr/>
        </p:nvSpPr>
        <p:spPr>
          <a:xfrm rot="0">
            <a:off x="0" y="762000"/>
            <a:ext cx="9144000" cy="0"/>
          </a:xfrm>
          <a:prstGeom prst="line"/>
          <a:noFill/>
          <a:ln w="952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9282" name=""/>
          <p:cNvSpPr/>
          <p:nvPr/>
        </p:nvSpPr>
        <p:spPr>
          <a:xfrm rot="0">
            <a:off x="0" y="914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83" name=""/>
          <p:cNvSpPr/>
          <p:nvPr/>
        </p:nvSpPr>
        <p:spPr>
          <a:xfrm rot="0">
            <a:off x="0" y="664845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84" name=""/>
          <p:cNvSpPr/>
          <p:nvPr/>
        </p:nvSpPr>
        <p:spPr>
          <a:xfrm rot="0">
            <a:off x="4572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85" name=""/>
          <p:cNvSpPr/>
          <p:nvPr/>
        </p:nvSpPr>
        <p:spPr>
          <a:xfrm rot="0">
            <a:off x="87630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86" name=""/>
          <p:cNvSpPr/>
          <p:nvPr/>
        </p:nvSpPr>
        <p:spPr>
          <a:xfrm rot="0" flipH="1">
            <a:off x="0" y="51054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87" name=""/>
          <p:cNvSpPr/>
          <p:nvPr/>
        </p:nvSpPr>
        <p:spPr>
          <a:xfrm rot="0">
            <a:off x="1752600" y="6648450"/>
            <a:ext cx="0" cy="20955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88" name=""/>
          <p:cNvSpPr/>
          <p:nvPr/>
        </p:nvSpPr>
        <p:spPr>
          <a:xfrm rot="0">
            <a:off x="8763000" y="6019800"/>
            <a:ext cx="381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91" name=""/>
          <p:cNvSpPr/>
          <p:nvPr>
            <p:ph type="ftr" sz="quarter" idx="3"/>
          </p:nvPr>
        </p:nvSpPr>
        <p:spPr>
          <a:xfrm rot="0">
            <a:off x="5791200" y="6248400"/>
            <a:ext cx="2895600" cy="334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lang="en-US"/>
          </a:p>
        </p:txBody>
      </p:sp>
      <p:sp>
        <p:nvSpPr>
          <p:cNvPr id="1049292" name=""/>
          <p:cNvSpPr/>
          <p:nvPr>
            <p:ph type="sldNum" sz="quarter" idx="4"/>
          </p:nvPr>
        </p:nvSpPr>
        <p:spPr bwMode="gray">
          <a:xfrm rot="0">
            <a:off x="6643687" y="6586537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/>
              <a:pPr algn="r" eaLnBrk="1" hangingPunct="1" latinLnBrk="1" lvl="0"/>
            </a:fld>
            <a:endParaRPr altLang="zh-TW" sz="1400" lang="en-US"/>
          </a:p>
        </p:txBody>
      </p:sp>
      <p:sp>
        <p:nvSpPr>
          <p:cNvPr id="1049293" name=""/>
          <p:cNvSpPr/>
          <p:nvPr>
            <p:ph type="dt" sz="half" idx="2"/>
          </p:nvPr>
        </p:nvSpPr>
        <p:spPr bwMode="gray">
          <a:xfrm rot="0">
            <a:off x="428625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b="1" sz="1000" lang="zh-TW">
                <a:latin typeface="Verdana" pitchFamily="34" charset="0"/>
              </a:rPr>
              <a:pPr eaLnBrk="1" hangingPunct="1" latinLnBrk="1" lvl="0"/>
            </a:fld>
            <a:endParaRPr altLang="en-US" b="1" sz="1000" lang="zh-TW">
              <a:latin typeface="Verdana" pitchFamily="34" charset="0"/>
            </a:endParaRPr>
          </a:p>
        </p:txBody>
      </p:sp>
      <p:sp>
        <p:nvSpPr>
          <p:cNvPr id="1049295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TW" smtClean="0"/>
              <a:t>按一下以編輯母片文字樣式</a:t>
            </a:r>
          </a:p>
          <a:p>
            <a:pPr lvl="1"/>
            <a:r>
              <a:rPr altLang="en-US" lang="zh-TW" smtClean="0"/>
              <a:t>第二層</a:t>
            </a:r>
          </a:p>
          <a:p>
            <a:pPr lvl="2"/>
            <a:r>
              <a:rPr altLang="en-US" lang="zh-TW" smtClean="0"/>
              <a:t>第三層</a:t>
            </a:r>
          </a:p>
          <a:p>
            <a:pPr lvl="3"/>
            <a:r>
              <a:rPr altLang="en-US" lang="zh-TW" smtClean="0"/>
              <a:t>第四層</a:t>
            </a:r>
          </a:p>
          <a:p>
            <a:pPr lvl="4"/>
            <a:r>
              <a:rPr altLang="en-US" lang="zh-TW" smtClean="0"/>
              <a:t>第五層</a:t>
            </a:r>
            <a:endParaRPr altLang="en-US" lang="zh-TW"/>
          </a:p>
        </p:txBody>
      </p:sp>
      <p:sp>
        <p:nvSpPr>
          <p:cNvPr id="1049294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TW" smtClean="0"/>
              <a:t>按一下以編輯母片標題樣式</a:t>
            </a:r>
            <a:endParaRPr altLang="en-US" lang="zh-TW"/>
          </a:p>
        </p:txBody>
      </p:sp>
    </p:spTree>
  </p:cSld>
  <p:clrMapOvr>
    <a:masterClrMapping/>
  </p:clrMapOvr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9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24" name=""/>
          <p:cNvSpPr/>
          <p:nvPr/>
        </p:nvSpPr>
        <p:spPr bwMode="gray">
          <a:xfrm rot="0">
            <a:off x="457200" y="0"/>
            <a:ext cx="8477250" cy="76835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025" name=""/>
          <p:cNvSpPr/>
          <p:nvPr/>
        </p:nvSpPr>
        <p:spPr bwMode="gray">
          <a:xfrm rot="0">
            <a:off x="0" y="0"/>
            <a:ext cx="457200" cy="768350"/>
          </a:xfrm>
          <a:prstGeom prst="rect"/>
          <a:solidFill>
            <a:schemeClr val="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026" name=""/>
          <p:cNvSpPr/>
          <p:nvPr/>
        </p:nvSpPr>
        <p:spPr bwMode="gray">
          <a:xfrm rot="0">
            <a:off x="0" y="762000"/>
            <a:ext cx="457200" cy="15240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027" name=""/>
          <p:cNvSpPr/>
          <p:nvPr/>
        </p:nvSpPr>
        <p:spPr bwMode="gray">
          <a:xfrm rot="0">
            <a:off x="0" y="914400"/>
            <a:ext cx="457200" cy="4191000"/>
          </a:xfrm>
          <a:prstGeom prst="rect"/>
          <a:gradFill rotWithShape="1">
            <a:gsLst>
              <a:gs pos="0">
                <a:schemeClr val="dk2">
                  <a:alpha val="100000"/>
                </a:schemeClr>
              </a:gs>
              <a:gs pos="100000">
                <a:srgbClr val="E5ECEC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028" name=""/>
          <p:cNvSpPr/>
          <p:nvPr/>
        </p:nvSpPr>
        <p:spPr bwMode="gray">
          <a:xfrm rot="0">
            <a:off x="0" y="5105400"/>
            <a:ext cx="457200" cy="1544637"/>
          </a:xfrm>
          <a:prstGeom prst="rect"/>
          <a:gradFill rotWithShape="1">
            <a:gsLst>
              <a:gs pos="0">
                <a:srgbClr val="D4E993">
                  <a:alpha val="100000"/>
                </a:srgbClr>
              </a:gs>
              <a:gs pos="100000">
                <a:schemeClr val="accent2">
                  <a:alpha val="100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029" name=""/>
          <p:cNvSpPr/>
          <p:nvPr/>
        </p:nvSpPr>
        <p:spPr bwMode="gray">
          <a:xfrm rot="0">
            <a:off x="0" y="6656387"/>
            <a:ext cx="457200" cy="20955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030" name=""/>
          <p:cNvSpPr/>
          <p:nvPr/>
        </p:nvSpPr>
        <p:spPr bwMode="gray">
          <a:xfrm rot="0">
            <a:off x="457200" y="6650037"/>
            <a:ext cx="1304925" cy="21590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031" name=""/>
          <p:cNvSpPr/>
          <p:nvPr/>
        </p:nvSpPr>
        <p:spPr bwMode="gray">
          <a:xfrm rot="0">
            <a:off x="1752600" y="6650037"/>
            <a:ext cx="7391400" cy="215900"/>
          </a:xfrm>
          <a:prstGeom prst="rect"/>
          <a:gradFill rotWithShape="1">
            <a:gsLst>
              <a:gs pos="0">
                <a:srgbClr val="DBCAA9">
                  <a:alpha val="100000"/>
                </a:srgbClr>
              </a:gs>
              <a:gs pos="100000">
                <a:schemeClr val="folHlink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032" name=""/>
          <p:cNvSpPr/>
          <p:nvPr/>
        </p:nvSpPr>
        <p:spPr bwMode="gray">
          <a:xfrm rot="0">
            <a:off x="8777288" y="6656387"/>
            <a:ext cx="366712" cy="209550"/>
          </a:xfrm>
          <a:prstGeom prst="rect"/>
          <a:gradFill rotWithShape="1">
            <a:gsLst>
              <a:gs pos="0">
                <a:schemeClr val="lt1">
                  <a:alpha val="100000"/>
                </a:schemeClr>
              </a:gs>
              <a:gs pos="100000">
                <a:srgbClr val="D8D8D8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033" name=""/>
          <p:cNvSpPr/>
          <p:nvPr/>
        </p:nvSpPr>
        <p:spPr bwMode="gray">
          <a:xfrm rot="0">
            <a:off x="8769350" y="6019800"/>
            <a:ext cx="374650" cy="642937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034" name=""/>
          <p:cNvSpPr/>
          <p:nvPr/>
        </p:nvSpPr>
        <p:spPr bwMode="gray">
          <a:xfrm rot="0">
            <a:off x="8763000" y="914400"/>
            <a:ext cx="381000" cy="5105400"/>
          </a:xfrm>
          <a:prstGeom prst="rect"/>
          <a:gradFill rotWithShape="1">
            <a:gsLst>
              <a:gs pos="0">
                <a:schemeClr val="hlink">
                  <a:alpha val="100000"/>
                </a:schemeClr>
              </a:gs>
              <a:gs pos="100000">
                <a:srgbClr val="AAD4E5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035" name=""/>
          <p:cNvSpPr/>
          <p:nvPr/>
        </p:nvSpPr>
        <p:spPr bwMode="gray">
          <a:xfrm rot="0">
            <a:off x="8763000" y="762000"/>
            <a:ext cx="381000" cy="152400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036" name=""/>
          <p:cNvSpPr/>
          <p:nvPr/>
        </p:nvSpPr>
        <p:spPr bwMode="gray">
          <a:xfrm rot="0">
            <a:off x="8770938" y="0"/>
            <a:ext cx="373062" cy="762000"/>
          </a:xfrm>
          <a:prstGeom prst="rect"/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037" name=""/>
          <p:cNvSpPr/>
          <p:nvPr/>
        </p:nvSpPr>
        <p:spPr bwMode="gray">
          <a:xfrm rot="0">
            <a:off x="457200" y="762000"/>
            <a:ext cx="8315325" cy="152400"/>
          </a:xfrm>
          <a:prstGeom prst="rect"/>
          <a:gradFill rotWithShape="1">
            <a:gsLst>
              <a:gs pos="0">
                <a:schemeClr val="accent1">
                  <a:alpha val="100000"/>
                </a:schemeClr>
              </a:gs>
              <a:gs pos="100000">
                <a:srgbClr val="B9D3E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grpSp>
        <p:nvGrpSpPr>
          <p:cNvPr id="195" name=""/>
          <p:cNvGrpSpPr/>
          <p:nvPr/>
        </p:nvGrpSpPr>
        <p:grpSpPr>
          <a:xfrm rot="0">
            <a:off x="8002587" y="69850"/>
            <a:ext cx="657225" cy="636587"/>
            <a:chOff x="5041" y="44"/>
            <a:chExt cx="414" cy="401"/>
          </a:xfrm>
        </p:grpSpPr>
        <p:sp>
          <p:nvSpPr>
            <p:cNvPr id="1049038" name=""/>
            <p:cNvSpPr/>
            <p:nvPr/>
          </p:nvSpPr>
          <p:spPr bwMode="gray">
            <a:xfrm rot="149947">
              <a:off x="5161" y="161"/>
              <a:ext cx="175" cy="170"/>
            </a:xfrm>
            <a:prstGeom prst="ellipse"/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5pPr>
            </a:lstStyle>
            <a:p>
              <a:pPr eaLnBrk="1" hangingPunct="1" latinLnBrk="1" lvl="0"/>
              <a:endParaRPr altLang="en-US" lang="zh-TW"/>
            </a:p>
          </p:txBody>
        </p:sp>
        <p:grpSp>
          <p:nvGrpSpPr>
            <p:cNvPr id="196" name=""/>
            <p:cNvGrpSpPr/>
            <p:nvPr/>
          </p:nvGrpSpPr>
          <p:grpSpPr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049039" name=""/>
              <p:cNvSpPr/>
              <p:nvPr/>
            </p:nvSpPr>
            <p:spPr bwMode="gray">
              <a:xfrm rot="0">
                <a:off x="3640" y="1024"/>
                <a:ext cx="111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40" name=""/>
              <p:cNvSpPr/>
              <p:nvPr/>
            </p:nvSpPr>
            <p:spPr bwMode="gray">
              <a:xfrm rot="0">
                <a:off x="3762" y="1122"/>
                <a:ext cx="90" cy="8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41" name=""/>
              <p:cNvSpPr/>
              <p:nvPr/>
            </p:nvSpPr>
            <p:spPr bwMode="gray">
              <a:xfrm rot="0">
                <a:off x="3421" y="847"/>
                <a:ext cx="180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197" name=""/>
            <p:cNvGrpSpPr/>
            <p:nvPr/>
          </p:nvGrpSpPr>
          <p:grpSpPr>
            <a:xfrm rot="19495446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049042" name=""/>
              <p:cNvSpPr/>
              <p:nvPr/>
            </p:nvSpPr>
            <p:spPr bwMode="gray">
              <a:xfrm rot="0">
                <a:off x="3626" y="977"/>
                <a:ext cx="112" cy="13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43" name=""/>
              <p:cNvSpPr/>
              <p:nvPr/>
            </p:nvSpPr>
            <p:spPr bwMode="gray">
              <a:xfrm rot="0">
                <a:off x="3761" y="1124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44" name=""/>
              <p:cNvSpPr/>
              <p:nvPr/>
            </p:nvSpPr>
            <p:spPr bwMode="gray">
              <a:xfrm rot="0">
                <a:off x="3449" y="853"/>
                <a:ext cx="174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198" name=""/>
            <p:cNvGrpSpPr/>
            <p:nvPr/>
          </p:nvGrpSpPr>
          <p:grpSpPr>
            <a:xfrm rot="169534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049045" name=""/>
              <p:cNvSpPr/>
              <p:nvPr/>
            </p:nvSpPr>
            <p:spPr bwMode="gray">
              <a:xfrm rot="0">
                <a:off x="3664" y="986"/>
                <a:ext cx="110" cy="129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46" name=""/>
              <p:cNvSpPr/>
              <p:nvPr/>
            </p:nvSpPr>
            <p:spPr bwMode="gray">
              <a:xfrm rot="0">
                <a:off x="3768" y="1107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47" name=""/>
              <p:cNvSpPr/>
              <p:nvPr/>
            </p:nvSpPr>
            <p:spPr bwMode="gray">
              <a:xfrm rot="0">
                <a:off x="3453" y="877"/>
                <a:ext cx="183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199" name=""/>
            <p:cNvGrpSpPr/>
            <p:nvPr/>
          </p:nvGrpSpPr>
          <p:grpSpPr>
            <a:xfrm rot="2913403">
              <a:off x="5209" y="360"/>
              <a:ext cx="88" cy="83"/>
              <a:chOff x="3452" y="878"/>
              <a:chExt cx="402" cy="342"/>
            </a:xfrm>
          </p:grpSpPr>
          <p:sp>
            <p:nvSpPr>
              <p:cNvPr id="1049048" name=""/>
              <p:cNvSpPr/>
              <p:nvPr/>
            </p:nvSpPr>
            <p:spPr bwMode="gray">
              <a:xfrm rot="0">
                <a:off x="3603" y="1058"/>
                <a:ext cx="110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49" name=""/>
              <p:cNvSpPr/>
              <p:nvPr/>
            </p:nvSpPr>
            <p:spPr bwMode="gray">
              <a:xfrm rot="0">
                <a:off x="3763" y="1128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50" name=""/>
              <p:cNvSpPr/>
              <p:nvPr/>
            </p:nvSpPr>
            <p:spPr bwMode="gray">
              <a:xfrm rot="0">
                <a:off x="3413" y="910"/>
                <a:ext cx="183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00" name=""/>
            <p:cNvGrpSpPr/>
            <p:nvPr/>
          </p:nvGrpSpPr>
          <p:grpSpPr>
            <a:xfrm rot="13711611">
              <a:off x="5211" y="47"/>
              <a:ext cx="88" cy="83"/>
              <a:chOff x="3452" y="878"/>
              <a:chExt cx="402" cy="342"/>
            </a:xfrm>
          </p:grpSpPr>
          <p:sp>
            <p:nvSpPr>
              <p:cNvPr id="1049051" name=""/>
              <p:cNvSpPr/>
              <p:nvPr/>
            </p:nvSpPr>
            <p:spPr bwMode="gray">
              <a:xfrm rot="0">
                <a:off x="3641" y="1021"/>
                <a:ext cx="110" cy="12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52" name=""/>
              <p:cNvSpPr/>
              <p:nvPr/>
            </p:nvSpPr>
            <p:spPr bwMode="gray">
              <a:xfrm rot="0">
                <a:off x="3769" y="1116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53" name=""/>
              <p:cNvSpPr/>
              <p:nvPr/>
            </p:nvSpPr>
            <p:spPr bwMode="gray">
              <a:xfrm rot="0">
                <a:off x="3502" y="851"/>
                <a:ext cx="187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01" name=""/>
            <p:cNvGrpSpPr/>
            <p:nvPr/>
          </p:nvGrpSpPr>
          <p:grpSpPr>
            <a:xfrm rot="11530447">
              <a:off x="5089" y="95"/>
              <a:ext cx="97" cy="76"/>
              <a:chOff x="3452" y="878"/>
              <a:chExt cx="402" cy="342"/>
            </a:xfrm>
          </p:grpSpPr>
          <p:sp>
            <p:nvSpPr>
              <p:cNvPr id="1049054" name=""/>
              <p:cNvSpPr/>
              <p:nvPr/>
            </p:nvSpPr>
            <p:spPr bwMode="gray">
              <a:xfrm rot="0">
                <a:off x="3639" y="1027"/>
                <a:ext cx="112" cy="126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55" name=""/>
              <p:cNvSpPr/>
              <p:nvPr/>
            </p:nvSpPr>
            <p:spPr bwMode="gray">
              <a:xfrm rot="0">
                <a:off x="3735" y="1167"/>
                <a:ext cx="91" cy="9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56" name=""/>
              <p:cNvSpPr/>
              <p:nvPr/>
            </p:nvSpPr>
            <p:spPr bwMode="gray">
              <a:xfrm rot="0">
                <a:off x="3451" y="879"/>
                <a:ext cx="182" cy="18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02" name=""/>
            <p:cNvGrpSpPr/>
            <p:nvPr/>
          </p:nvGrpSpPr>
          <p:grpSpPr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049057" name=""/>
              <p:cNvSpPr/>
              <p:nvPr/>
            </p:nvSpPr>
            <p:spPr bwMode="gray">
              <a:xfrm rot="0">
                <a:off x="3640" y="1022"/>
                <a:ext cx="112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58" name=""/>
              <p:cNvSpPr/>
              <p:nvPr/>
            </p:nvSpPr>
            <p:spPr bwMode="gray">
              <a:xfrm rot="0">
                <a:off x="3742" y="1124"/>
                <a:ext cx="87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59" name=""/>
              <p:cNvSpPr/>
              <p:nvPr/>
            </p:nvSpPr>
            <p:spPr bwMode="gray">
              <a:xfrm rot="0">
                <a:off x="3451" y="874"/>
                <a:ext cx="182" cy="18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03" name=""/>
            <p:cNvGrpSpPr/>
            <p:nvPr/>
          </p:nvGrpSpPr>
          <p:grpSpPr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049060" name=""/>
              <p:cNvSpPr/>
              <p:nvPr/>
            </p:nvSpPr>
            <p:spPr bwMode="gray">
              <a:xfrm rot="0">
                <a:off x="3623" y="1089"/>
                <a:ext cx="110" cy="125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61" name=""/>
              <p:cNvSpPr/>
              <p:nvPr/>
            </p:nvSpPr>
            <p:spPr bwMode="gray">
              <a:xfrm rot="0">
                <a:off x="3763" y="1130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62" name=""/>
              <p:cNvSpPr/>
              <p:nvPr/>
            </p:nvSpPr>
            <p:spPr bwMode="gray">
              <a:xfrm rot="0">
                <a:off x="3444" y="928"/>
                <a:ext cx="187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</p:grpSp>
      <p:sp>
        <p:nvSpPr>
          <p:cNvPr id="1049063" name=""/>
          <p:cNvSpPr/>
          <p:nvPr/>
        </p:nvSpPr>
        <p:spPr>
          <a:xfrm rot="0">
            <a:off x="0" y="762000"/>
            <a:ext cx="9144000" cy="0"/>
          </a:xfrm>
          <a:prstGeom prst="line"/>
          <a:noFill/>
          <a:ln w="952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9064" name=""/>
          <p:cNvSpPr/>
          <p:nvPr/>
        </p:nvSpPr>
        <p:spPr>
          <a:xfrm rot="0">
            <a:off x="0" y="914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65" name=""/>
          <p:cNvSpPr/>
          <p:nvPr/>
        </p:nvSpPr>
        <p:spPr>
          <a:xfrm rot="0">
            <a:off x="0" y="664845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66" name=""/>
          <p:cNvSpPr/>
          <p:nvPr/>
        </p:nvSpPr>
        <p:spPr>
          <a:xfrm rot="0">
            <a:off x="4572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67" name=""/>
          <p:cNvSpPr/>
          <p:nvPr/>
        </p:nvSpPr>
        <p:spPr>
          <a:xfrm rot="0">
            <a:off x="87630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68" name=""/>
          <p:cNvSpPr/>
          <p:nvPr/>
        </p:nvSpPr>
        <p:spPr>
          <a:xfrm rot="0" flipH="1">
            <a:off x="0" y="51054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69" name=""/>
          <p:cNvSpPr/>
          <p:nvPr/>
        </p:nvSpPr>
        <p:spPr>
          <a:xfrm rot="0">
            <a:off x="1752600" y="6648450"/>
            <a:ext cx="0" cy="20955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70" name=""/>
          <p:cNvSpPr/>
          <p:nvPr/>
        </p:nvSpPr>
        <p:spPr>
          <a:xfrm rot="0">
            <a:off x="8763000" y="6019800"/>
            <a:ext cx="381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73" name=""/>
          <p:cNvSpPr/>
          <p:nvPr>
            <p:ph type="ftr" sz="quarter" idx="3"/>
          </p:nvPr>
        </p:nvSpPr>
        <p:spPr>
          <a:xfrm rot="0">
            <a:off x="5791200" y="6248400"/>
            <a:ext cx="2895600" cy="334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lang="en-US"/>
          </a:p>
        </p:txBody>
      </p:sp>
      <p:sp>
        <p:nvSpPr>
          <p:cNvPr id="1049074" name=""/>
          <p:cNvSpPr/>
          <p:nvPr>
            <p:ph type="sldNum" sz="quarter" idx="4"/>
          </p:nvPr>
        </p:nvSpPr>
        <p:spPr bwMode="gray">
          <a:xfrm rot="0">
            <a:off x="6643687" y="6586537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/>
              <a:pPr algn="r" eaLnBrk="1" hangingPunct="1" latinLnBrk="1" lvl="0"/>
            </a:fld>
            <a:endParaRPr altLang="zh-TW" sz="1400" lang="en-US"/>
          </a:p>
        </p:txBody>
      </p:sp>
      <p:sp>
        <p:nvSpPr>
          <p:cNvPr id="1049075" name=""/>
          <p:cNvSpPr/>
          <p:nvPr>
            <p:ph type="dt" sz="half" idx="2"/>
          </p:nvPr>
        </p:nvSpPr>
        <p:spPr bwMode="gray">
          <a:xfrm rot="0">
            <a:off x="428625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b="1" sz="1000" lang="zh-TW">
                <a:latin typeface="Verdana" pitchFamily="34" charset="0"/>
              </a:rPr>
              <a:pPr eaLnBrk="1" hangingPunct="1" latinLnBrk="1" lvl="0"/>
            </a:fld>
            <a:endParaRPr altLang="en-US" b="1" sz="1000" lang="zh-TW">
              <a:latin typeface="Verdana" pitchFamily="34" charset="0"/>
            </a:endParaRPr>
          </a:p>
        </p:txBody>
      </p:sp>
      <p:sp>
        <p:nvSpPr>
          <p:cNvPr id="1049077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p>
            <a:pPr lvl="0"/>
            <a:r>
              <a:rPr altLang="en-US" lang="zh-TW" smtClean="0"/>
              <a:t>按一下以編輯母片文字樣式</a:t>
            </a:r>
          </a:p>
          <a:p>
            <a:pPr lvl="1"/>
            <a:r>
              <a:rPr altLang="en-US" lang="zh-TW" smtClean="0"/>
              <a:t>第二層</a:t>
            </a:r>
          </a:p>
          <a:p>
            <a:pPr lvl="2"/>
            <a:r>
              <a:rPr altLang="en-US" lang="zh-TW" smtClean="0"/>
              <a:t>第三層</a:t>
            </a:r>
          </a:p>
          <a:p>
            <a:pPr lvl="3"/>
            <a:r>
              <a:rPr altLang="en-US" lang="zh-TW" smtClean="0"/>
              <a:t>第四層</a:t>
            </a:r>
          </a:p>
          <a:p>
            <a:pPr lvl="4"/>
            <a:r>
              <a:rPr altLang="en-US" lang="zh-TW" smtClean="0"/>
              <a:t>第五層</a:t>
            </a:r>
            <a:endParaRPr altLang="en-US" lang="zh-TW"/>
          </a:p>
        </p:txBody>
      </p:sp>
      <p:sp>
        <p:nvSpPr>
          <p:cNvPr id="1049076" name="直排標題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p>
            <a:r>
              <a:rPr altLang="en-US" lang="zh-TW" smtClean="0"/>
              <a:t>按一下以編輯母片標題樣式</a:t>
            </a:r>
            <a:endParaRPr altLang="en-US" lang="zh-TW"/>
          </a:p>
        </p:txBody>
      </p:sp>
    </p:spTree>
  </p:cSld>
  <p:clrMapOvr>
    <a:masterClrMapping/>
  </p:clrMapOvr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53" name=""/>
          <p:cNvSpPr/>
          <p:nvPr/>
        </p:nvSpPr>
        <p:spPr bwMode="gray">
          <a:xfrm rot="0">
            <a:off x="457200" y="0"/>
            <a:ext cx="8477250" cy="76835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354" name=""/>
          <p:cNvSpPr/>
          <p:nvPr/>
        </p:nvSpPr>
        <p:spPr bwMode="gray">
          <a:xfrm rot="0">
            <a:off x="0" y="0"/>
            <a:ext cx="457200" cy="768350"/>
          </a:xfrm>
          <a:prstGeom prst="rect"/>
          <a:solidFill>
            <a:schemeClr val="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355" name=""/>
          <p:cNvSpPr/>
          <p:nvPr/>
        </p:nvSpPr>
        <p:spPr bwMode="gray">
          <a:xfrm rot="0">
            <a:off x="0" y="762000"/>
            <a:ext cx="457200" cy="15240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356" name=""/>
          <p:cNvSpPr/>
          <p:nvPr/>
        </p:nvSpPr>
        <p:spPr bwMode="gray">
          <a:xfrm rot="0">
            <a:off x="0" y="914400"/>
            <a:ext cx="457200" cy="4191000"/>
          </a:xfrm>
          <a:prstGeom prst="rect"/>
          <a:gradFill rotWithShape="1">
            <a:gsLst>
              <a:gs pos="0">
                <a:schemeClr val="dk2">
                  <a:alpha val="100000"/>
                </a:schemeClr>
              </a:gs>
              <a:gs pos="100000">
                <a:srgbClr val="E5ECEC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357" name=""/>
          <p:cNvSpPr/>
          <p:nvPr/>
        </p:nvSpPr>
        <p:spPr bwMode="gray">
          <a:xfrm rot="0">
            <a:off x="0" y="5105400"/>
            <a:ext cx="457200" cy="1544637"/>
          </a:xfrm>
          <a:prstGeom prst="rect"/>
          <a:gradFill rotWithShape="1">
            <a:gsLst>
              <a:gs pos="0">
                <a:srgbClr val="D4E993">
                  <a:alpha val="100000"/>
                </a:srgbClr>
              </a:gs>
              <a:gs pos="100000">
                <a:schemeClr val="accent2">
                  <a:alpha val="100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358" name=""/>
          <p:cNvSpPr/>
          <p:nvPr/>
        </p:nvSpPr>
        <p:spPr bwMode="gray">
          <a:xfrm rot="0">
            <a:off x="0" y="6656387"/>
            <a:ext cx="457200" cy="20955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359" name=""/>
          <p:cNvSpPr/>
          <p:nvPr/>
        </p:nvSpPr>
        <p:spPr bwMode="gray">
          <a:xfrm rot="0">
            <a:off x="457200" y="6650037"/>
            <a:ext cx="1304925" cy="21590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360" name=""/>
          <p:cNvSpPr/>
          <p:nvPr/>
        </p:nvSpPr>
        <p:spPr bwMode="gray">
          <a:xfrm rot="0">
            <a:off x="1752600" y="6650037"/>
            <a:ext cx="7391400" cy="215900"/>
          </a:xfrm>
          <a:prstGeom prst="rect"/>
          <a:gradFill rotWithShape="1">
            <a:gsLst>
              <a:gs pos="0">
                <a:srgbClr val="DBCAA9">
                  <a:alpha val="100000"/>
                </a:srgbClr>
              </a:gs>
              <a:gs pos="100000">
                <a:schemeClr val="folHlink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361" name=""/>
          <p:cNvSpPr/>
          <p:nvPr/>
        </p:nvSpPr>
        <p:spPr bwMode="gray">
          <a:xfrm rot="0">
            <a:off x="8777288" y="6656387"/>
            <a:ext cx="366712" cy="209550"/>
          </a:xfrm>
          <a:prstGeom prst="rect"/>
          <a:gradFill rotWithShape="1">
            <a:gsLst>
              <a:gs pos="0">
                <a:schemeClr val="lt1">
                  <a:alpha val="100000"/>
                </a:schemeClr>
              </a:gs>
              <a:gs pos="100000">
                <a:srgbClr val="D8D8D8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362" name=""/>
          <p:cNvSpPr/>
          <p:nvPr/>
        </p:nvSpPr>
        <p:spPr bwMode="gray">
          <a:xfrm rot="0">
            <a:off x="8769350" y="6019800"/>
            <a:ext cx="374650" cy="642937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363" name=""/>
          <p:cNvSpPr/>
          <p:nvPr/>
        </p:nvSpPr>
        <p:spPr bwMode="gray">
          <a:xfrm rot="0">
            <a:off x="8763000" y="914400"/>
            <a:ext cx="381000" cy="5105400"/>
          </a:xfrm>
          <a:prstGeom prst="rect"/>
          <a:gradFill rotWithShape="1">
            <a:gsLst>
              <a:gs pos="0">
                <a:schemeClr val="hlink">
                  <a:alpha val="100000"/>
                </a:schemeClr>
              </a:gs>
              <a:gs pos="100000">
                <a:srgbClr val="AAD4E5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364" name=""/>
          <p:cNvSpPr/>
          <p:nvPr/>
        </p:nvSpPr>
        <p:spPr bwMode="gray">
          <a:xfrm rot="0">
            <a:off x="8763000" y="762000"/>
            <a:ext cx="381000" cy="152400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365" name=""/>
          <p:cNvSpPr/>
          <p:nvPr/>
        </p:nvSpPr>
        <p:spPr bwMode="gray">
          <a:xfrm rot="0">
            <a:off x="8770938" y="0"/>
            <a:ext cx="373062" cy="762000"/>
          </a:xfrm>
          <a:prstGeom prst="rect"/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366" name=""/>
          <p:cNvSpPr/>
          <p:nvPr/>
        </p:nvSpPr>
        <p:spPr bwMode="gray">
          <a:xfrm rot="0">
            <a:off x="457200" y="762000"/>
            <a:ext cx="8315325" cy="152400"/>
          </a:xfrm>
          <a:prstGeom prst="rect"/>
          <a:gradFill rotWithShape="1">
            <a:gsLst>
              <a:gs pos="0">
                <a:schemeClr val="accent1">
                  <a:alpha val="100000"/>
                </a:schemeClr>
              </a:gs>
              <a:gs pos="100000">
                <a:srgbClr val="B9D3E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grpSp>
        <p:nvGrpSpPr>
          <p:cNvPr id="267" name=""/>
          <p:cNvGrpSpPr/>
          <p:nvPr/>
        </p:nvGrpSpPr>
        <p:grpSpPr>
          <a:xfrm rot="0">
            <a:off x="8002587" y="69850"/>
            <a:ext cx="657225" cy="636587"/>
            <a:chOff x="5041" y="44"/>
            <a:chExt cx="414" cy="401"/>
          </a:xfrm>
        </p:grpSpPr>
        <p:sp>
          <p:nvSpPr>
            <p:cNvPr id="1049367" name=""/>
            <p:cNvSpPr/>
            <p:nvPr/>
          </p:nvSpPr>
          <p:spPr bwMode="gray">
            <a:xfrm rot="149947">
              <a:off x="5161" y="161"/>
              <a:ext cx="175" cy="170"/>
            </a:xfrm>
            <a:prstGeom prst="ellipse"/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5pPr>
            </a:lstStyle>
            <a:p>
              <a:pPr eaLnBrk="1" hangingPunct="1" latinLnBrk="1" lvl="0"/>
              <a:endParaRPr altLang="en-US" lang="zh-TW"/>
            </a:p>
          </p:txBody>
        </p:sp>
        <p:grpSp>
          <p:nvGrpSpPr>
            <p:cNvPr id="268" name=""/>
            <p:cNvGrpSpPr/>
            <p:nvPr/>
          </p:nvGrpSpPr>
          <p:grpSpPr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049368" name=""/>
              <p:cNvSpPr/>
              <p:nvPr/>
            </p:nvSpPr>
            <p:spPr bwMode="gray">
              <a:xfrm rot="0">
                <a:off x="3640" y="1024"/>
                <a:ext cx="111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69" name=""/>
              <p:cNvSpPr/>
              <p:nvPr/>
            </p:nvSpPr>
            <p:spPr bwMode="gray">
              <a:xfrm rot="0">
                <a:off x="3762" y="1122"/>
                <a:ext cx="90" cy="8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70" name=""/>
              <p:cNvSpPr/>
              <p:nvPr/>
            </p:nvSpPr>
            <p:spPr bwMode="gray">
              <a:xfrm rot="0">
                <a:off x="3421" y="847"/>
                <a:ext cx="180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69" name=""/>
            <p:cNvGrpSpPr/>
            <p:nvPr/>
          </p:nvGrpSpPr>
          <p:grpSpPr>
            <a:xfrm rot="19495446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049371" name=""/>
              <p:cNvSpPr/>
              <p:nvPr/>
            </p:nvSpPr>
            <p:spPr bwMode="gray">
              <a:xfrm rot="0">
                <a:off x="3626" y="977"/>
                <a:ext cx="112" cy="13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72" name=""/>
              <p:cNvSpPr/>
              <p:nvPr/>
            </p:nvSpPr>
            <p:spPr bwMode="gray">
              <a:xfrm rot="0">
                <a:off x="3761" y="1124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73" name=""/>
              <p:cNvSpPr/>
              <p:nvPr/>
            </p:nvSpPr>
            <p:spPr bwMode="gray">
              <a:xfrm rot="0">
                <a:off x="3449" y="853"/>
                <a:ext cx="174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70" name=""/>
            <p:cNvGrpSpPr/>
            <p:nvPr/>
          </p:nvGrpSpPr>
          <p:grpSpPr>
            <a:xfrm rot="169534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049374" name=""/>
              <p:cNvSpPr/>
              <p:nvPr/>
            </p:nvSpPr>
            <p:spPr bwMode="gray">
              <a:xfrm rot="0">
                <a:off x="3664" y="986"/>
                <a:ext cx="110" cy="129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75" name=""/>
              <p:cNvSpPr/>
              <p:nvPr/>
            </p:nvSpPr>
            <p:spPr bwMode="gray">
              <a:xfrm rot="0">
                <a:off x="3768" y="1107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76" name=""/>
              <p:cNvSpPr/>
              <p:nvPr/>
            </p:nvSpPr>
            <p:spPr bwMode="gray">
              <a:xfrm rot="0">
                <a:off x="3453" y="877"/>
                <a:ext cx="183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71" name=""/>
            <p:cNvGrpSpPr/>
            <p:nvPr/>
          </p:nvGrpSpPr>
          <p:grpSpPr>
            <a:xfrm rot="2913403">
              <a:off x="5209" y="360"/>
              <a:ext cx="88" cy="83"/>
              <a:chOff x="3452" y="878"/>
              <a:chExt cx="402" cy="342"/>
            </a:xfrm>
          </p:grpSpPr>
          <p:sp>
            <p:nvSpPr>
              <p:cNvPr id="1049377" name=""/>
              <p:cNvSpPr/>
              <p:nvPr/>
            </p:nvSpPr>
            <p:spPr bwMode="gray">
              <a:xfrm rot="0">
                <a:off x="3603" y="1058"/>
                <a:ext cx="110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78" name=""/>
              <p:cNvSpPr/>
              <p:nvPr/>
            </p:nvSpPr>
            <p:spPr bwMode="gray">
              <a:xfrm rot="0">
                <a:off x="3763" y="1128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79" name=""/>
              <p:cNvSpPr/>
              <p:nvPr/>
            </p:nvSpPr>
            <p:spPr bwMode="gray">
              <a:xfrm rot="0">
                <a:off x="3413" y="910"/>
                <a:ext cx="183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72" name=""/>
            <p:cNvGrpSpPr/>
            <p:nvPr/>
          </p:nvGrpSpPr>
          <p:grpSpPr>
            <a:xfrm rot="13711611">
              <a:off x="5211" y="47"/>
              <a:ext cx="88" cy="83"/>
              <a:chOff x="3452" y="878"/>
              <a:chExt cx="402" cy="342"/>
            </a:xfrm>
          </p:grpSpPr>
          <p:sp>
            <p:nvSpPr>
              <p:cNvPr id="1049380" name=""/>
              <p:cNvSpPr/>
              <p:nvPr/>
            </p:nvSpPr>
            <p:spPr bwMode="gray">
              <a:xfrm rot="0">
                <a:off x="3641" y="1021"/>
                <a:ext cx="110" cy="12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81" name=""/>
              <p:cNvSpPr/>
              <p:nvPr/>
            </p:nvSpPr>
            <p:spPr bwMode="gray">
              <a:xfrm rot="0">
                <a:off x="3769" y="1116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82" name=""/>
              <p:cNvSpPr/>
              <p:nvPr/>
            </p:nvSpPr>
            <p:spPr bwMode="gray">
              <a:xfrm rot="0">
                <a:off x="3502" y="851"/>
                <a:ext cx="187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73" name=""/>
            <p:cNvGrpSpPr/>
            <p:nvPr/>
          </p:nvGrpSpPr>
          <p:grpSpPr>
            <a:xfrm rot="11530447">
              <a:off x="5089" y="95"/>
              <a:ext cx="97" cy="76"/>
              <a:chOff x="3452" y="878"/>
              <a:chExt cx="402" cy="342"/>
            </a:xfrm>
          </p:grpSpPr>
          <p:sp>
            <p:nvSpPr>
              <p:cNvPr id="1049383" name=""/>
              <p:cNvSpPr/>
              <p:nvPr/>
            </p:nvSpPr>
            <p:spPr bwMode="gray">
              <a:xfrm rot="0">
                <a:off x="3639" y="1027"/>
                <a:ext cx="112" cy="126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84" name=""/>
              <p:cNvSpPr/>
              <p:nvPr/>
            </p:nvSpPr>
            <p:spPr bwMode="gray">
              <a:xfrm rot="0">
                <a:off x="3735" y="1167"/>
                <a:ext cx="91" cy="9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85" name=""/>
              <p:cNvSpPr/>
              <p:nvPr/>
            </p:nvSpPr>
            <p:spPr bwMode="gray">
              <a:xfrm rot="0">
                <a:off x="3451" y="879"/>
                <a:ext cx="182" cy="18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74" name=""/>
            <p:cNvGrpSpPr/>
            <p:nvPr/>
          </p:nvGrpSpPr>
          <p:grpSpPr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049386" name=""/>
              <p:cNvSpPr/>
              <p:nvPr/>
            </p:nvSpPr>
            <p:spPr bwMode="gray">
              <a:xfrm rot="0">
                <a:off x="3640" y="1022"/>
                <a:ext cx="112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87" name=""/>
              <p:cNvSpPr/>
              <p:nvPr/>
            </p:nvSpPr>
            <p:spPr bwMode="gray">
              <a:xfrm rot="0">
                <a:off x="3742" y="1124"/>
                <a:ext cx="87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88" name=""/>
              <p:cNvSpPr/>
              <p:nvPr/>
            </p:nvSpPr>
            <p:spPr bwMode="gray">
              <a:xfrm rot="0">
                <a:off x="3451" y="874"/>
                <a:ext cx="182" cy="18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75" name=""/>
            <p:cNvGrpSpPr/>
            <p:nvPr/>
          </p:nvGrpSpPr>
          <p:grpSpPr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049389" name=""/>
              <p:cNvSpPr/>
              <p:nvPr/>
            </p:nvSpPr>
            <p:spPr bwMode="gray">
              <a:xfrm rot="0">
                <a:off x="3623" y="1089"/>
                <a:ext cx="110" cy="125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90" name=""/>
              <p:cNvSpPr/>
              <p:nvPr/>
            </p:nvSpPr>
            <p:spPr bwMode="gray">
              <a:xfrm rot="0">
                <a:off x="3763" y="1130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91" name=""/>
              <p:cNvSpPr/>
              <p:nvPr/>
            </p:nvSpPr>
            <p:spPr bwMode="gray">
              <a:xfrm rot="0">
                <a:off x="3444" y="928"/>
                <a:ext cx="187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</p:grpSp>
      <p:sp>
        <p:nvSpPr>
          <p:cNvPr id="1049392" name=""/>
          <p:cNvSpPr/>
          <p:nvPr/>
        </p:nvSpPr>
        <p:spPr>
          <a:xfrm rot="0">
            <a:off x="0" y="762000"/>
            <a:ext cx="9144000" cy="0"/>
          </a:xfrm>
          <a:prstGeom prst="line"/>
          <a:noFill/>
          <a:ln w="952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9393" name=""/>
          <p:cNvSpPr/>
          <p:nvPr/>
        </p:nvSpPr>
        <p:spPr>
          <a:xfrm rot="0">
            <a:off x="0" y="914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94" name=""/>
          <p:cNvSpPr/>
          <p:nvPr/>
        </p:nvSpPr>
        <p:spPr>
          <a:xfrm rot="0">
            <a:off x="0" y="664845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95" name=""/>
          <p:cNvSpPr/>
          <p:nvPr/>
        </p:nvSpPr>
        <p:spPr>
          <a:xfrm rot="0">
            <a:off x="4572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96" name=""/>
          <p:cNvSpPr/>
          <p:nvPr/>
        </p:nvSpPr>
        <p:spPr>
          <a:xfrm rot="0">
            <a:off x="87630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97" name=""/>
          <p:cNvSpPr/>
          <p:nvPr/>
        </p:nvSpPr>
        <p:spPr>
          <a:xfrm rot="0" flipH="1">
            <a:off x="0" y="51054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98" name=""/>
          <p:cNvSpPr/>
          <p:nvPr/>
        </p:nvSpPr>
        <p:spPr>
          <a:xfrm rot="0">
            <a:off x="1752600" y="6648450"/>
            <a:ext cx="0" cy="20955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99" name=""/>
          <p:cNvSpPr/>
          <p:nvPr/>
        </p:nvSpPr>
        <p:spPr>
          <a:xfrm rot="0">
            <a:off x="8763000" y="6019800"/>
            <a:ext cx="381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402" name=""/>
          <p:cNvSpPr/>
          <p:nvPr>
            <p:ph type="ftr" sz="quarter" idx="3"/>
          </p:nvPr>
        </p:nvSpPr>
        <p:spPr>
          <a:xfrm rot="0">
            <a:off x="5791200" y="6248400"/>
            <a:ext cx="2895600" cy="334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lang="en-US"/>
          </a:p>
        </p:txBody>
      </p:sp>
      <p:sp>
        <p:nvSpPr>
          <p:cNvPr id="1049403" name=""/>
          <p:cNvSpPr/>
          <p:nvPr>
            <p:ph type="sldNum" sz="quarter" idx="4"/>
          </p:nvPr>
        </p:nvSpPr>
        <p:spPr bwMode="gray">
          <a:xfrm rot="0">
            <a:off x="3429000" y="6338887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/>
              <a:pPr algn="r" eaLnBrk="1" hangingPunct="1" latinLnBrk="1" lvl="0"/>
            </a:fld>
            <a:endParaRPr altLang="zh-TW" sz="1400" lang="en-US"/>
          </a:p>
        </p:txBody>
      </p:sp>
      <p:sp>
        <p:nvSpPr>
          <p:cNvPr id="1049404" name=""/>
          <p:cNvSpPr/>
          <p:nvPr>
            <p:ph type="dt" sz="half" idx="2"/>
          </p:nvPr>
        </p:nvSpPr>
        <p:spPr bwMode="gray">
          <a:xfrm rot="0">
            <a:off x="457200" y="6324600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b="1" sz="1000" lang="zh-TW">
                <a:latin typeface="Verdana" pitchFamily="34" charset="0"/>
              </a:rPr>
              <a:pPr eaLnBrk="1" hangingPunct="1" latinLnBrk="1" lvl="0"/>
            </a:fld>
            <a:endParaRPr altLang="en-US" b="1" sz="1000" lang="zh-TW">
              <a:latin typeface="Verdana" pitchFamily="34" charset="0"/>
            </a:endParaRPr>
          </a:p>
        </p:txBody>
      </p:sp>
      <p:sp>
        <p:nvSpPr>
          <p:cNvPr id="1049406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</a:pPr>
            <a:r>
              <a:rPr altLang="en-US" baseline="0" b="0" cap="none" sz="2600" i="0" kern="0" kumimoji="0" lang="zh-TW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按一下圖示以新增表格</a:t>
            </a:r>
            <a:endParaRPr altLang="en-US" baseline="0" b="0" cap="none" sz="2600" i="0" kern="0" kumimoji="0" lang="zh-TW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49405" name="標題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p>
            <a:r>
              <a:rPr altLang="en-US" lang="zh-TW" smtClean="0"/>
              <a:t>按一下以編輯母片標題樣式</a:t>
            </a:r>
            <a:endParaRPr altLang="en-US" lang="zh-TW"/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5" name=""/>
          <p:cNvSpPr/>
          <p:nvPr/>
        </p:nvSpPr>
        <p:spPr bwMode="gray">
          <a:xfrm rot="0">
            <a:off x="457200" y="0"/>
            <a:ext cx="8477250" cy="76835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86" name=""/>
          <p:cNvSpPr/>
          <p:nvPr/>
        </p:nvSpPr>
        <p:spPr bwMode="gray">
          <a:xfrm rot="0">
            <a:off x="0" y="0"/>
            <a:ext cx="457200" cy="768350"/>
          </a:xfrm>
          <a:prstGeom prst="rect"/>
          <a:solidFill>
            <a:schemeClr val="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687" name=""/>
          <p:cNvSpPr/>
          <p:nvPr/>
        </p:nvSpPr>
        <p:spPr bwMode="gray">
          <a:xfrm rot="0">
            <a:off x="0" y="762000"/>
            <a:ext cx="457200" cy="15240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688" name=""/>
          <p:cNvSpPr/>
          <p:nvPr/>
        </p:nvSpPr>
        <p:spPr bwMode="gray">
          <a:xfrm rot="0">
            <a:off x="0" y="914400"/>
            <a:ext cx="457200" cy="4191000"/>
          </a:xfrm>
          <a:prstGeom prst="rect"/>
          <a:gradFill rotWithShape="1">
            <a:gsLst>
              <a:gs pos="0">
                <a:schemeClr val="dk2">
                  <a:alpha val="100000"/>
                </a:schemeClr>
              </a:gs>
              <a:gs pos="100000">
                <a:srgbClr val="E5ECEC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689" name=""/>
          <p:cNvSpPr/>
          <p:nvPr/>
        </p:nvSpPr>
        <p:spPr bwMode="gray">
          <a:xfrm rot="0">
            <a:off x="0" y="5105400"/>
            <a:ext cx="457200" cy="1544637"/>
          </a:xfrm>
          <a:prstGeom prst="rect"/>
          <a:gradFill rotWithShape="1">
            <a:gsLst>
              <a:gs pos="0">
                <a:srgbClr val="D4E993">
                  <a:alpha val="100000"/>
                </a:srgbClr>
              </a:gs>
              <a:gs pos="100000">
                <a:schemeClr val="accent2">
                  <a:alpha val="100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690" name=""/>
          <p:cNvSpPr/>
          <p:nvPr/>
        </p:nvSpPr>
        <p:spPr bwMode="gray">
          <a:xfrm rot="0">
            <a:off x="0" y="6656387"/>
            <a:ext cx="457200" cy="20955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91" name=""/>
          <p:cNvSpPr/>
          <p:nvPr/>
        </p:nvSpPr>
        <p:spPr bwMode="gray">
          <a:xfrm rot="0">
            <a:off x="457200" y="6650037"/>
            <a:ext cx="1304925" cy="21590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92" name=""/>
          <p:cNvSpPr/>
          <p:nvPr/>
        </p:nvSpPr>
        <p:spPr bwMode="gray">
          <a:xfrm rot="0">
            <a:off x="1752600" y="6650037"/>
            <a:ext cx="7391400" cy="215900"/>
          </a:xfrm>
          <a:prstGeom prst="rect"/>
          <a:gradFill rotWithShape="1">
            <a:gsLst>
              <a:gs pos="0">
                <a:srgbClr val="DBCAA9">
                  <a:alpha val="100000"/>
                </a:srgbClr>
              </a:gs>
              <a:gs pos="100000">
                <a:schemeClr val="folHlink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93" name=""/>
          <p:cNvSpPr/>
          <p:nvPr/>
        </p:nvSpPr>
        <p:spPr bwMode="gray">
          <a:xfrm rot="0">
            <a:off x="8777288" y="6656387"/>
            <a:ext cx="366712" cy="209550"/>
          </a:xfrm>
          <a:prstGeom prst="rect"/>
          <a:gradFill rotWithShape="1">
            <a:gsLst>
              <a:gs pos="0">
                <a:schemeClr val="lt1">
                  <a:alpha val="100000"/>
                </a:schemeClr>
              </a:gs>
              <a:gs pos="100000">
                <a:srgbClr val="D8D8D8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94" name=""/>
          <p:cNvSpPr/>
          <p:nvPr/>
        </p:nvSpPr>
        <p:spPr bwMode="gray">
          <a:xfrm rot="0">
            <a:off x="8769350" y="6019800"/>
            <a:ext cx="374650" cy="642937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95" name=""/>
          <p:cNvSpPr/>
          <p:nvPr/>
        </p:nvSpPr>
        <p:spPr bwMode="gray">
          <a:xfrm rot="0">
            <a:off x="8763000" y="914400"/>
            <a:ext cx="381000" cy="5105400"/>
          </a:xfrm>
          <a:prstGeom prst="rect"/>
          <a:gradFill rotWithShape="1">
            <a:gsLst>
              <a:gs pos="0">
                <a:schemeClr val="hlink">
                  <a:alpha val="100000"/>
                </a:schemeClr>
              </a:gs>
              <a:gs pos="100000">
                <a:srgbClr val="AAD4E5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96" name=""/>
          <p:cNvSpPr/>
          <p:nvPr/>
        </p:nvSpPr>
        <p:spPr bwMode="gray">
          <a:xfrm rot="0">
            <a:off x="8763000" y="762000"/>
            <a:ext cx="381000" cy="152400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697" name=""/>
          <p:cNvSpPr/>
          <p:nvPr/>
        </p:nvSpPr>
        <p:spPr bwMode="gray">
          <a:xfrm rot="0">
            <a:off x="8770938" y="0"/>
            <a:ext cx="373062" cy="762000"/>
          </a:xfrm>
          <a:prstGeom prst="rect"/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698" name=""/>
          <p:cNvSpPr/>
          <p:nvPr/>
        </p:nvSpPr>
        <p:spPr bwMode="gray">
          <a:xfrm rot="0">
            <a:off x="457200" y="762000"/>
            <a:ext cx="8315325" cy="152400"/>
          </a:xfrm>
          <a:prstGeom prst="rect"/>
          <a:gradFill rotWithShape="1">
            <a:gsLst>
              <a:gs pos="0">
                <a:schemeClr val="accent1">
                  <a:alpha val="100000"/>
                </a:schemeClr>
              </a:gs>
              <a:gs pos="100000">
                <a:srgbClr val="B9D3E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grpSp>
        <p:nvGrpSpPr>
          <p:cNvPr id="70" name=""/>
          <p:cNvGrpSpPr/>
          <p:nvPr/>
        </p:nvGrpSpPr>
        <p:grpSpPr>
          <a:xfrm rot="0">
            <a:off x="8002587" y="69850"/>
            <a:ext cx="657225" cy="636587"/>
            <a:chOff x="5041" y="44"/>
            <a:chExt cx="414" cy="401"/>
          </a:xfrm>
        </p:grpSpPr>
        <p:sp>
          <p:nvSpPr>
            <p:cNvPr id="1048699" name=""/>
            <p:cNvSpPr/>
            <p:nvPr/>
          </p:nvSpPr>
          <p:spPr bwMode="gray">
            <a:xfrm rot="149947">
              <a:off x="5161" y="161"/>
              <a:ext cx="175" cy="170"/>
            </a:xfrm>
            <a:prstGeom prst="ellipse"/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5pPr>
            </a:lstStyle>
            <a:p>
              <a:pPr eaLnBrk="1" hangingPunct="1" latinLnBrk="1" lvl="0"/>
              <a:endParaRPr altLang="en-US" lang="zh-TW"/>
            </a:p>
          </p:txBody>
        </p:sp>
        <p:grpSp>
          <p:nvGrpSpPr>
            <p:cNvPr id="71" name=""/>
            <p:cNvGrpSpPr/>
            <p:nvPr/>
          </p:nvGrpSpPr>
          <p:grpSpPr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048700" name=""/>
              <p:cNvSpPr/>
              <p:nvPr/>
            </p:nvSpPr>
            <p:spPr bwMode="gray">
              <a:xfrm rot="0">
                <a:off x="3640" y="1024"/>
                <a:ext cx="111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701" name=""/>
              <p:cNvSpPr/>
              <p:nvPr/>
            </p:nvSpPr>
            <p:spPr bwMode="gray">
              <a:xfrm rot="0">
                <a:off x="3762" y="1122"/>
                <a:ext cx="90" cy="8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702" name=""/>
              <p:cNvSpPr/>
              <p:nvPr/>
            </p:nvSpPr>
            <p:spPr bwMode="gray">
              <a:xfrm rot="0">
                <a:off x="3421" y="847"/>
                <a:ext cx="180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72" name=""/>
            <p:cNvGrpSpPr/>
            <p:nvPr/>
          </p:nvGrpSpPr>
          <p:grpSpPr>
            <a:xfrm rot="19495446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048703" name=""/>
              <p:cNvSpPr/>
              <p:nvPr/>
            </p:nvSpPr>
            <p:spPr bwMode="gray">
              <a:xfrm rot="0">
                <a:off x="3626" y="977"/>
                <a:ext cx="112" cy="13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704" name=""/>
              <p:cNvSpPr/>
              <p:nvPr/>
            </p:nvSpPr>
            <p:spPr bwMode="gray">
              <a:xfrm rot="0">
                <a:off x="3761" y="1124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705" name=""/>
              <p:cNvSpPr/>
              <p:nvPr/>
            </p:nvSpPr>
            <p:spPr bwMode="gray">
              <a:xfrm rot="0">
                <a:off x="3449" y="853"/>
                <a:ext cx="174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73" name=""/>
            <p:cNvGrpSpPr/>
            <p:nvPr/>
          </p:nvGrpSpPr>
          <p:grpSpPr>
            <a:xfrm rot="169534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048706" name=""/>
              <p:cNvSpPr/>
              <p:nvPr/>
            </p:nvSpPr>
            <p:spPr bwMode="gray">
              <a:xfrm rot="0">
                <a:off x="3664" y="986"/>
                <a:ext cx="110" cy="129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707" name=""/>
              <p:cNvSpPr/>
              <p:nvPr/>
            </p:nvSpPr>
            <p:spPr bwMode="gray">
              <a:xfrm rot="0">
                <a:off x="3768" y="1107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708" name=""/>
              <p:cNvSpPr/>
              <p:nvPr/>
            </p:nvSpPr>
            <p:spPr bwMode="gray">
              <a:xfrm rot="0">
                <a:off x="3453" y="877"/>
                <a:ext cx="183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74" name=""/>
            <p:cNvGrpSpPr/>
            <p:nvPr/>
          </p:nvGrpSpPr>
          <p:grpSpPr>
            <a:xfrm rot="2913403">
              <a:off x="5209" y="360"/>
              <a:ext cx="88" cy="83"/>
              <a:chOff x="3452" y="878"/>
              <a:chExt cx="402" cy="342"/>
            </a:xfrm>
          </p:grpSpPr>
          <p:sp>
            <p:nvSpPr>
              <p:cNvPr id="1048709" name=""/>
              <p:cNvSpPr/>
              <p:nvPr/>
            </p:nvSpPr>
            <p:spPr bwMode="gray">
              <a:xfrm rot="0">
                <a:off x="3603" y="1058"/>
                <a:ext cx="110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710" name=""/>
              <p:cNvSpPr/>
              <p:nvPr/>
            </p:nvSpPr>
            <p:spPr bwMode="gray">
              <a:xfrm rot="0">
                <a:off x="3763" y="1128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711" name=""/>
              <p:cNvSpPr/>
              <p:nvPr/>
            </p:nvSpPr>
            <p:spPr bwMode="gray">
              <a:xfrm rot="0">
                <a:off x="3413" y="910"/>
                <a:ext cx="183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75" name=""/>
            <p:cNvGrpSpPr/>
            <p:nvPr/>
          </p:nvGrpSpPr>
          <p:grpSpPr>
            <a:xfrm rot="13711611">
              <a:off x="5211" y="47"/>
              <a:ext cx="88" cy="83"/>
              <a:chOff x="3452" y="878"/>
              <a:chExt cx="402" cy="342"/>
            </a:xfrm>
          </p:grpSpPr>
          <p:sp>
            <p:nvSpPr>
              <p:cNvPr id="1048712" name=""/>
              <p:cNvSpPr/>
              <p:nvPr/>
            </p:nvSpPr>
            <p:spPr bwMode="gray">
              <a:xfrm rot="0">
                <a:off x="3641" y="1021"/>
                <a:ext cx="110" cy="12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713" name=""/>
              <p:cNvSpPr/>
              <p:nvPr/>
            </p:nvSpPr>
            <p:spPr bwMode="gray">
              <a:xfrm rot="0">
                <a:off x="3769" y="1116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714" name=""/>
              <p:cNvSpPr/>
              <p:nvPr/>
            </p:nvSpPr>
            <p:spPr bwMode="gray">
              <a:xfrm rot="0">
                <a:off x="3502" y="851"/>
                <a:ext cx="187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76" name=""/>
            <p:cNvGrpSpPr/>
            <p:nvPr/>
          </p:nvGrpSpPr>
          <p:grpSpPr>
            <a:xfrm rot="11530447">
              <a:off x="5089" y="95"/>
              <a:ext cx="97" cy="76"/>
              <a:chOff x="3452" y="878"/>
              <a:chExt cx="402" cy="342"/>
            </a:xfrm>
          </p:grpSpPr>
          <p:sp>
            <p:nvSpPr>
              <p:cNvPr id="1048715" name=""/>
              <p:cNvSpPr/>
              <p:nvPr/>
            </p:nvSpPr>
            <p:spPr bwMode="gray">
              <a:xfrm rot="0">
                <a:off x="3639" y="1027"/>
                <a:ext cx="112" cy="126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716" name=""/>
              <p:cNvSpPr/>
              <p:nvPr/>
            </p:nvSpPr>
            <p:spPr bwMode="gray">
              <a:xfrm rot="0">
                <a:off x="3735" y="1167"/>
                <a:ext cx="91" cy="9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717" name=""/>
              <p:cNvSpPr/>
              <p:nvPr/>
            </p:nvSpPr>
            <p:spPr bwMode="gray">
              <a:xfrm rot="0">
                <a:off x="3451" y="879"/>
                <a:ext cx="182" cy="18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77" name=""/>
            <p:cNvGrpSpPr/>
            <p:nvPr/>
          </p:nvGrpSpPr>
          <p:grpSpPr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048718" name=""/>
              <p:cNvSpPr/>
              <p:nvPr/>
            </p:nvSpPr>
            <p:spPr bwMode="gray">
              <a:xfrm rot="0">
                <a:off x="3640" y="1022"/>
                <a:ext cx="112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719" name=""/>
              <p:cNvSpPr/>
              <p:nvPr/>
            </p:nvSpPr>
            <p:spPr bwMode="gray">
              <a:xfrm rot="0">
                <a:off x="3742" y="1124"/>
                <a:ext cx="87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720" name=""/>
              <p:cNvSpPr/>
              <p:nvPr/>
            </p:nvSpPr>
            <p:spPr bwMode="gray">
              <a:xfrm rot="0">
                <a:off x="3451" y="874"/>
                <a:ext cx="182" cy="18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78" name=""/>
            <p:cNvGrpSpPr/>
            <p:nvPr/>
          </p:nvGrpSpPr>
          <p:grpSpPr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048721" name=""/>
              <p:cNvSpPr/>
              <p:nvPr/>
            </p:nvSpPr>
            <p:spPr bwMode="gray">
              <a:xfrm rot="0">
                <a:off x="3623" y="1089"/>
                <a:ext cx="110" cy="125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722" name=""/>
              <p:cNvSpPr/>
              <p:nvPr/>
            </p:nvSpPr>
            <p:spPr bwMode="gray">
              <a:xfrm rot="0">
                <a:off x="3763" y="1130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723" name=""/>
              <p:cNvSpPr/>
              <p:nvPr/>
            </p:nvSpPr>
            <p:spPr bwMode="gray">
              <a:xfrm rot="0">
                <a:off x="3444" y="928"/>
                <a:ext cx="187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</p:grpSp>
      <p:sp>
        <p:nvSpPr>
          <p:cNvPr id="1048724" name=""/>
          <p:cNvSpPr/>
          <p:nvPr/>
        </p:nvSpPr>
        <p:spPr>
          <a:xfrm rot="0">
            <a:off x="0" y="762000"/>
            <a:ext cx="9144000" cy="0"/>
          </a:xfrm>
          <a:prstGeom prst="line"/>
          <a:noFill/>
          <a:ln w="952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8725" name=""/>
          <p:cNvSpPr/>
          <p:nvPr/>
        </p:nvSpPr>
        <p:spPr>
          <a:xfrm rot="0">
            <a:off x="0" y="914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26" name=""/>
          <p:cNvSpPr/>
          <p:nvPr/>
        </p:nvSpPr>
        <p:spPr>
          <a:xfrm rot="0">
            <a:off x="0" y="664845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27" name=""/>
          <p:cNvSpPr/>
          <p:nvPr/>
        </p:nvSpPr>
        <p:spPr>
          <a:xfrm rot="0">
            <a:off x="4572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28" name=""/>
          <p:cNvSpPr/>
          <p:nvPr/>
        </p:nvSpPr>
        <p:spPr>
          <a:xfrm rot="0">
            <a:off x="87630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29" name=""/>
          <p:cNvSpPr/>
          <p:nvPr/>
        </p:nvSpPr>
        <p:spPr>
          <a:xfrm rot="0" flipH="1">
            <a:off x="0" y="51054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30" name=""/>
          <p:cNvSpPr/>
          <p:nvPr/>
        </p:nvSpPr>
        <p:spPr>
          <a:xfrm rot="0">
            <a:off x="1752600" y="6648450"/>
            <a:ext cx="0" cy="20955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31" name=""/>
          <p:cNvSpPr/>
          <p:nvPr/>
        </p:nvSpPr>
        <p:spPr>
          <a:xfrm rot="0">
            <a:off x="8763000" y="6019800"/>
            <a:ext cx="381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34" name=""/>
          <p:cNvSpPr/>
          <p:nvPr>
            <p:ph type="sldNum" sz="quarter" idx="4"/>
          </p:nvPr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/>
              <a:pPr algn="r" eaLnBrk="1" hangingPunct="1" latinLnBrk="1" lvl="0"/>
            </a:fld>
            <a:endParaRPr altLang="zh-TW" sz="1400" lang="en-US"/>
          </a:p>
        </p:txBody>
      </p:sp>
      <p:sp>
        <p:nvSpPr>
          <p:cNvPr id="1048735" name=""/>
          <p:cNvSpPr/>
          <p:nvPr>
            <p:ph type="dt" sz="half" idx="2"/>
          </p:nvPr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b="1" sz="1000" lang="zh-TW">
                <a:latin typeface="Verdana" pitchFamily="34" charset="0"/>
              </a:rPr>
              <a:pPr eaLnBrk="1" hangingPunct="1" latinLnBrk="1" lvl="0"/>
            </a:fld>
            <a:endParaRPr altLang="en-US" b="1" sz="1000" lang="zh-TW">
              <a:latin typeface="Verdana" pitchFamily="34" charset="0"/>
            </a:endParaRPr>
          </a:p>
        </p:txBody>
      </p:sp>
      <p:sp>
        <p:nvSpPr>
          <p:cNvPr id="104873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>
              <a:defRPr sz="20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>
              <a:defRPr sz="18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>
              <a:defRPr sz="16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>
              <a:defRPr sz="16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</a:lstStyle>
          <a:p>
            <a:pPr lvl="0"/>
            <a:r>
              <a:rPr altLang="en-US" dirty="0" lang="zh-TW" smtClean="0"/>
              <a:t>按一下以編輯母片文字樣式</a:t>
            </a:r>
          </a:p>
          <a:p>
            <a:pPr lvl="1"/>
            <a:r>
              <a:rPr altLang="en-US" dirty="0" lang="zh-TW" smtClean="0"/>
              <a:t>第二層</a:t>
            </a:r>
          </a:p>
          <a:p>
            <a:pPr lvl="2"/>
            <a:r>
              <a:rPr altLang="en-US" dirty="0" lang="zh-TW" smtClean="0"/>
              <a:t>第三層</a:t>
            </a:r>
          </a:p>
          <a:p>
            <a:pPr lvl="3"/>
            <a:r>
              <a:rPr altLang="en-US" dirty="0" lang="zh-TW" smtClean="0"/>
              <a:t>第四層</a:t>
            </a:r>
          </a:p>
          <a:p>
            <a:pPr lvl="4"/>
            <a:r>
              <a:rPr altLang="en-US" dirty="0" lang="zh-TW" smtClean="0"/>
              <a:t>第五層</a:t>
            </a:r>
            <a:endParaRPr altLang="en-US" dirty="0" lang="zh-TW"/>
          </a:p>
        </p:txBody>
      </p:sp>
      <p:sp>
        <p:nvSpPr>
          <p:cNvPr id="1048736" name="標題 1"/>
          <p:cNvSpPr>
            <a:spLocks noGrp="1"/>
          </p:cNvSpPr>
          <p:nvPr>
            <p:ph type="title"/>
          </p:nvPr>
        </p:nvSpPr>
        <p:spPr>
          <a:xfrm>
            <a:off x="500034" y="122238"/>
            <a:ext cx="8215370" cy="563562"/>
          </a:xfrm>
        </p:spPr>
        <p:txBody>
          <a:bodyPr/>
          <a:lstStyle>
            <a:lvl1pPr algn="ctr">
              <a:defRPr sz="3200" i="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altLang="en-US" dirty="0" lang="zh-TW" smtClean="0"/>
              <a:t>按一下以編輯母片標題樣式</a:t>
            </a:r>
            <a:endParaRPr altLang="en-US" dirty="0" lang="zh-TW"/>
          </a:p>
        </p:txBody>
      </p:sp>
    </p:spTree>
  </p:cSld>
  <p:clrMapOvr>
    <a:masterClrMapping/>
  </p:clrMapOvr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1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33" name=""/>
          <p:cNvSpPr/>
          <p:nvPr/>
        </p:nvSpPr>
        <p:spPr bwMode="gray">
          <a:xfrm rot="0">
            <a:off x="457200" y="0"/>
            <a:ext cx="8477250" cy="76835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134" name=""/>
          <p:cNvSpPr/>
          <p:nvPr/>
        </p:nvSpPr>
        <p:spPr bwMode="gray">
          <a:xfrm rot="0">
            <a:off x="0" y="0"/>
            <a:ext cx="457200" cy="768350"/>
          </a:xfrm>
          <a:prstGeom prst="rect"/>
          <a:solidFill>
            <a:schemeClr val="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135" name=""/>
          <p:cNvSpPr/>
          <p:nvPr/>
        </p:nvSpPr>
        <p:spPr bwMode="gray">
          <a:xfrm rot="0">
            <a:off x="0" y="762000"/>
            <a:ext cx="457200" cy="15240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136" name=""/>
          <p:cNvSpPr/>
          <p:nvPr/>
        </p:nvSpPr>
        <p:spPr bwMode="gray">
          <a:xfrm rot="0">
            <a:off x="0" y="914400"/>
            <a:ext cx="457200" cy="4191000"/>
          </a:xfrm>
          <a:prstGeom prst="rect"/>
          <a:gradFill rotWithShape="1">
            <a:gsLst>
              <a:gs pos="0">
                <a:schemeClr val="dk2">
                  <a:alpha val="100000"/>
                </a:schemeClr>
              </a:gs>
              <a:gs pos="100000">
                <a:srgbClr val="E5ECEC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137" name=""/>
          <p:cNvSpPr/>
          <p:nvPr/>
        </p:nvSpPr>
        <p:spPr bwMode="gray">
          <a:xfrm rot="0">
            <a:off x="0" y="5105400"/>
            <a:ext cx="457200" cy="1544637"/>
          </a:xfrm>
          <a:prstGeom prst="rect"/>
          <a:gradFill rotWithShape="1">
            <a:gsLst>
              <a:gs pos="0">
                <a:srgbClr val="D4E993">
                  <a:alpha val="100000"/>
                </a:srgbClr>
              </a:gs>
              <a:gs pos="100000">
                <a:schemeClr val="accent2">
                  <a:alpha val="100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138" name=""/>
          <p:cNvSpPr/>
          <p:nvPr/>
        </p:nvSpPr>
        <p:spPr bwMode="gray">
          <a:xfrm rot="0">
            <a:off x="0" y="6656387"/>
            <a:ext cx="457200" cy="20955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139" name=""/>
          <p:cNvSpPr/>
          <p:nvPr/>
        </p:nvSpPr>
        <p:spPr bwMode="gray">
          <a:xfrm rot="0">
            <a:off x="457200" y="6650037"/>
            <a:ext cx="1304925" cy="21590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140" name=""/>
          <p:cNvSpPr/>
          <p:nvPr/>
        </p:nvSpPr>
        <p:spPr bwMode="gray">
          <a:xfrm rot="0">
            <a:off x="1752600" y="6650037"/>
            <a:ext cx="7391400" cy="215900"/>
          </a:xfrm>
          <a:prstGeom prst="rect"/>
          <a:gradFill rotWithShape="1">
            <a:gsLst>
              <a:gs pos="0">
                <a:srgbClr val="DBCAA9">
                  <a:alpha val="100000"/>
                </a:srgbClr>
              </a:gs>
              <a:gs pos="100000">
                <a:schemeClr val="folHlink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141" name=""/>
          <p:cNvSpPr/>
          <p:nvPr/>
        </p:nvSpPr>
        <p:spPr bwMode="gray">
          <a:xfrm rot="0">
            <a:off x="8777288" y="6656387"/>
            <a:ext cx="366712" cy="209550"/>
          </a:xfrm>
          <a:prstGeom prst="rect"/>
          <a:gradFill rotWithShape="1">
            <a:gsLst>
              <a:gs pos="0">
                <a:schemeClr val="lt1">
                  <a:alpha val="100000"/>
                </a:schemeClr>
              </a:gs>
              <a:gs pos="100000">
                <a:srgbClr val="D8D8D8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142" name=""/>
          <p:cNvSpPr/>
          <p:nvPr/>
        </p:nvSpPr>
        <p:spPr bwMode="gray">
          <a:xfrm rot="0">
            <a:off x="8769350" y="6019800"/>
            <a:ext cx="374650" cy="642937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143" name=""/>
          <p:cNvSpPr/>
          <p:nvPr/>
        </p:nvSpPr>
        <p:spPr bwMode="gray">
          <a:xfrm rot="0">
            <a:off x="8763000" y="914400"/>
            <a:ext cx="381000" cy="5105400"/>
          </a:xfrm>
          <a:prstGeom prst="rect"/>
          <a:gradFill rotWithShape="1">
            <a:gsLst>
              <a:gs pos="0">
                <a:schemeClr val="hlink">
                  <a:alpha val="100000"/>
                </a:schemeClr>
              </a:gs>
              <a:gs pos="100000">
                <a:srgbClr val="AAD4E5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144" name=""/>
          <p:cNvSpPr/>
          <p:nvPr/>
        </p:nvSpPr>
        <p:spPr bwMode="gray">
          <a:xfrm rot="0">
            <a:off x="8763000" y="762000"/>
            <a:ext cx="381000" cy="152400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145" name=""/>
          <p:cNvSpPr/>
          <p:nvPr/>
        </p:nvSpPr>
        <p:spPr bwMode="gray">
          <a:xfrm rot="0">
            <a:off x="8770938" y="0"/>
            <a:ext cx="373062" cy="762000"/>
          </a:xfrm>
          <a:prstGeom prst="rect"/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146" name=""/>
          <p:cNvSpPr/>
          <p:nvPr/>
        </p:nvSpPr>
        <p:spPr bwMode="gray">
          <a:xfrm rot="0">
            <a:off x="457200" y="762000"/>
            <a:ext cx="8315325" cy="152400"/>
          </a:xfrm>
          <a:prstGeom prst="rect"/>
          <a:gradFill rotWithShape="1">
            <a:gsLst>
              <a:gs pos="0">
                <a:schemeClr val="accent1">
                  <a:alpha val="100000"/>
                </a:schemeClr>
              </a:gs>
              <a:gs pos="100000">
                <a:srgbClr val="B9D3E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grpSp>
        <p:nvGrpSpPr>
          <p:cNvPr id="219" name=""/>
          <p:cNvGrpSpPr/>
          <p:nvPr/>
        </p:nvGrpSpPr>
        <p:grpSpPr>
          <a:xfrm rot="0">
            <a:off x="8002587" y="69850"/>
            <a:ext cx="657225" cy="636587"/>
            <a:chOff x="5041" y="44"/>
            <a:chExt cx="414" cy="401"/>
          </a:xfrm>
        </p:grpSpPr>
        <p:sp>
          <p:nvSpPr>
            <p:cNvPr id="1049147" name=""/>
            <p:cNvSpPr/>
            <p:nvPr/>
          </p:nvSpPr>
          <p:spPr bwMode="gray">
            <a:xfrm rot="149947">
              <a:off x="5161" y="161"/>
              <a:ext cx="175" cy="170"/>
            </a:xfrm>
            <a:prstGeom prst="ellipse"/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5pPr>
            </a:lstStyle>
            <a:p>
              <a:pPr eaLnBrk="1" hangingPunct="1" latinLnBrk="1" lvl="0"/>
              <a:endParaRPr altLang="en-US" lang="zh-TW"/>
            </a:p>
          </p:txBody>
        </p:sp>
        <p:grpSp>
          <p:nvGrpSpPr>
            <p:cNvPr id="220" name=""/>
            <p:cNvGrpSpPr/>
            <p:nvPr/>
          </p:nvGrpSpPr>
          <p:grpSpPr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049148" name=""/>
              <p:cNvSpPr/>
              <p:nvPr/>
            </p:nvSpPr>
            <p:spPr bwMode="gray">
              <a:xfrm rot="0">
                <a:off x="3640" y="1024"/>
                <a:ext cx="111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49" name=""/>
              <p:cNvSpPr/>
              <p:nvPr/>
            </p:nvSpPr>
            <p:spPr bwMode="gray">
              <a:xfrm rot="0">
                <a:off x="3762" y="1122"/>
                <a:ext cx="90" cy="8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50" name=""/>
              <p:cNvSpPr/>
              <p:nvPr/>
            </p:nvSpPr>
            <p:spPr bwMode="gray">
              <a:xfrm rot="0">
                <a:off x="3421" y="847"/>
                <a:ext cx="180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21" name=""/>
            <p:cNvGrpSpPr/>
            <p:nvPr/>
          </p:nvGrpSpPr>
          <p:grpSpPr>
            <a:xfrm rot="19495446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049151" name=""/>
              <p:cNvSpPr/>
              <p:nvPr/>
            </p:nvSpPr>
            <p:spPr bwMode="gray">
              <a:xfrm rot="0">
                <a:off x="3626" y="977"/>
                <a:ext cx="112" cy="13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52" name=""/>
              <p:cNvSpPr/>
              <p:nvPr/>
            </p:nvSpPr>
            <p:spPr bwMode="gray">
              <a:xfrm rot="0">
                <a:off x="3761" y="1124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53" name=""/>
              <p:cNvSpPr/>
              <p:nvPr/>
            </p:nvSpPr>
            <p:spPr bwMode="gray">
              <a:xfrm rot="0">
                <a:off x="3449" y="853"/>
                <a:ext cx="174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22" name=""/>
            <p:cNvGrpSpPr/>
            <p:nvPr/>
          </p:nvGrpSpPr>
          <p:grpSpPr>
            <a:xfrm rot="169534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049154" name=""/>
              <p:cNvSpPr/>
              <p:nvPr/>
            </p:nvSpPr>
            <p:spPr bwMode="gray">
              <a:xfrm rot="0">
                <a:off x="3664" y="986"/>
                <a:ext cx="110" cy="129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55" name=""/>
              <p:cNvSpPr/>
              <p:nvPr/>
            </p:nvSpPr>
            <p:spPr bwMode="gray">
              <a:xfrm rot="0">
                <a:off x="3768" y="1107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56" name=""/>
              <p:cNvSpPr/>
              <p:nvPr/>
            </p:nvSpPr>
            <p:spPr bwMode="gray">
              <a:xfrm rot="0">
                <a:off x="3453" y="877"/>
                <a:ext cx="183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23" name=""/>
            <p:cNvGrpSpPr/>
            <p:nvPr/>
          </p:nvGrpSpPr>
          <p:grpSpPr>
            <a:xfrm rot="2913403">
              <a:off x="5209" y="360"/>
              <a:ext cx="88" cy="83"/>
              <a:chOff x="3452" y="878"/>
              <a:chExt cx="402" cy="342"/>
            </a:xfrm>
          </p:grpSpPr>
          <p:sp>
            <p:nvSpPr>
              <p:cNvPr id="1049157" name=""/>
              <p:cNvSpPr/>
              <p:nvPr/>
            </p:nvSpPr>
            <p:spPr bwMode="gray">
              <a:xfrm rot="0">
                <a:off x="3603" y="1058"/>
                <a:ext cx="110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58" name=""/>
              <p:cNvSpPr/>
              <p:nvPr/>
            </p:nvSpPr>
            <p:spPr bwMode="gray">
              <a:xfrm rot="0">
                <a:off x="3763" y="1128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59" name=""/>
              <p:cNvSpPr/>
              <p:nvPr/>
            </p:nvSpPr>
            <p:spPr bwMode="gray">
              <a:xfrm rot="0">
                <a:off x="3413" y="910"/>
                <a:ext cx="183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24" name=""/>
            <p:cNvGrpSpPr/>
            <p:nvPr/>
          </p:nvGrpSpPr>
          <p:grpSpPr>
            <a:xfrm rot="13711611">
              <a:off x="5211" y="47"/>
              <a:ext cx="88" cy="83"/>
              <a:chOff x="3452" y="878"/>
              <a:chExt cx="402" cy="342"/>
            </a:xfrm>
          </p:grpSpPr>
          <p:sp>
            <p:nvSpPr>
              <p:cNvPr id="1049160" name=""/>
              <p:cNvSpPr/>
              <p:nvPr/>
            </p:nvSpPr>
            <p:spPr bwMode="gray">
              <a:xfrm rot="0">
                <a:off x="3641" y="1021"/>
                <a:ext cx="110" cy="12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61" name=""/>
              <p:cNvSpPr/>
              <p:nvPr/>
            </p:nvSpPr>
            <p:spPr bwMode="gray">
              <a:xfrm rot="0">
                <a:off x="3769" y="1116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62" name=""/>
              <p:cNvSpPr/>
              <p:nvPr/>
            </p:nvSpPr>
            <p:spPr bwMode="gray">
              <a:xfrm rot="0">
                <a:off x="3502" y="851"/>
                <a:ext cx="187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25" name=""/>
            <p:cNvGrpSpPr/>
            <p:nvPr/>
          </p:nvGrpSpPr>
          <p:grpSpPr>
            <a:xfrm rot="11530447">
              <a:off x="5089" y="95"/>
              <a:ext cx="97" cy="76"/>
              <a:chOff x="3452" y="878"/>
              <a:chExt cx="402" cy="342"/>
            </a:xfrm>
          </p:grpSpPr>
          <p:sp>
            <p:nvSpPr>
              <p:cNvPr id="1049163" name=""/>
              <p:cNvSpPr/>
              <p:nvPr/>
            </p:nvSpPr>
            <p:spPr bwMode="gray">
              <a:xfrm rot="0">
                <a:off x="3639" y="1027"/>
                <a:ext cx="112" cy="126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64" name=""/>
              <p:cNvSpPr/>
              <p:nvPr/>
            </p:nvSpPr>
            <p:spPr bwMode="gray">
              <a:xfrm rot="0">
                <a:off x="3735" y="1167"/>
                <a:ext cx="91" cy="9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65" name=""/>
              <p:cNvSpPr/>
              <p:nvPr/>
            </p:nvSpPr>
            <p:spPr bwMode="gray">
              <a:xfrm rot="0">
                <a:off x="3451" y="879"/>
                <a:ext cx="182" cy="18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26" name=""/>
            <p:cNvGrpSpPr/>
            <p:nvPr/>
          </p:nvGrpSpPr>
          <p:grpSpPr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049166" name=""/>
              <p:cNvSpPr/>
              <p:nvPr/>
            </p:nvSpPr>
            <p:spPr bwMode="gray">
              <a:xfrm rot="0">
                <a:off x="3640" y="1022"/>
                <a:ext cx="112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67" name=""/>
              <p:cNvSpPr/>
              <p:nvPr/>
            </p:nvSpPr>
            <p:spPr bwMode="gray">
              <a:xfrm rot="0">
                <a:off x="3742" y="1124"/>
                <a:ext cx="87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68" name=""/>
              <p:cNvSpPr/>
              <p:nvPr/>
            </p:nvSpPr>
            <p:spPr bwMode="gray">
              <a:xfrm rot="0">
                <a:off x="3451" y="874"/>
                <a:ext cx="182" cy="18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27" name=""/>
            <p:cNvGrpSpPr/>
            <p:nvPr/>
          </p:nvGrpSpPr>
          <p:grpSpPr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049169" name=""/>
              <p:cNvSpPr/>
              <p:nvPr/>
            </p:nvSpPr>
            <p:spPr bwMode="gray">
              <a:xfrm rot="0">
                <a:off x="3623" y="1089"/>
                <a:ext cx="110" cy="125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70" name=""/>
              <p:cNvSpPr/>
              <p:nvPr/>
            </p:nvSpPr>
            <p:spPr bwMode="gray">
              <a:xfrm rot="0">
                <a:off x="3763" y="1130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71" name=""/>
              <p:cNvSpPr/>
              <p:nvPr/>
            </p:nvSpPr>
            <p:spPr bwMode="gray">
              <a:xfrm rot="0">
                <a:off x="3444" y="928"/>
                <a:ext cx="187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</p:grpSp>
      <p:sp>
        <p:nvSpPr>
          <p:cNvPr id="1049172" name=""/>
          <p:cNvSpPr/>
          <p:nvPr/>
        </p:nvSpPr>
        <p:spPr>
          <a:xfrm rot="0">
            <a:off x="0" y="762000"/>
            <a:ext cx="9144000" cy="0"/>
          </a:xfrm>
          <a:prstGeom prst="line"/>
          <a:noFill/>
          <a:ln w="952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9173" name=""/>
          <p:cNvSpPr/>
          <p:nvPr/>
        </p:nvSpPr>
        <p:spPr>
          <a:xfrm rot="0">
            <a:off x="0" y="914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174" name=""/>
          <p:cNvSpPr/>
          <p:nvPr/>
        </p:nvSpPr>
        <p:spPr>
          <a:xfrm rot="0">
            <a:off x="0" y="664845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175" name=""/>
          <p:cNvSpPr/>
          <p:nvPr/>
        </p:nvSpPr>
        <p:spPr>
          <a:xfrm rot="0">
            <a:off x="4572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176" name=""/>
          <p:cNvSpPr/>
          <p:nvPr/>
        </p:nvSpPr>
        <p:spPr>
          <a:xfrm rot="0">
            <a:off x="87630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177" name=""/>
          <p:cNvSpPr/>
          <p:nvPr/>
        </p:nvSpPr>
        <p:spPr>
          <a:xfrm rot="0" flipH="1">
            <a:off x="0" y="51054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178" name=""/>
          <p:cNvSpPr/>
          <p:nvPr/>
        </p:nvSpPr>
        <p:spPr>
          <a:xfrm rot="0">
            <a:off x="1752600" y="6648450"/>
            <a:ext cx="0" cy="20955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179" name=""/>
          <p:cNvSpPr/>
          <p:nvPr/>
        </p:nvSpPr>
        <p:spPr>
          <a:xfrm rot="0">
            <a:off x="8763000" y="6019800"/>
            <a:ext cx="381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182" name=""/>
          <p:cNvSpPr/>
          <p:nvPr>
            <p:ph type="ftr" sz="quarter" idx="3"/>
          </p:nvPr>
        </p:nvSpPr>
        <p:spPr>
          <a:xfrm rot="0">
            <a:off x="5791200" y="6248400"/>
            <a:ext cx="2895600" cy="334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lang="en-US"/>
          </a:p>
        </p:txBody>
      </p:sp>
      <p:sp>
        <p:nvSpPr>
          <p:cNvPr id="1049183" name=""/>
          <p:cNvSpPr/>
          <p:nvPr>
            <p:ph type="sldNum" sz="quarter" idx="4"/>
          </p:nvPr>
        </p:nvSpPr>
        <p:spPr bwMode="gray">
          <a:xfrm rot="0">
            <a:off x="6643687" y="6586537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/>
              <a:pPr algn="r" eaLnBrk="1" hangingPunct="1" latinLnBrk="1" lvl="0"/>
            </a:fld>
            <a:endParaRPr altLang="zh-TW" sz="1400" lang="en-US"/>
          </a:p>
        </p:txBody>
      </p:sp>
      <p:sp>
        <p:nvSpPr>
          <p:cNvPr id="1049184" name=""/>
          <p:cNvSpPr/>
          <p:nvPr>
            <p:ph type="dt" sz="half" idx="2"/>
          </p:nvPr>
        </p:nvSpPr>
        <p:spPr bwMode="gray">
          <a:xfrm rot="0">
            <a:off x="428625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b="1" sz="1000" lang="zh-TW">
                <a:latin typeface="Verdana" pitchFamily="34" charset="0"/>
              </a:rPr>
              <a:pPr eaLnBrk="1" hangingPunct="1" latinLnBrk="1" lvl="0"/>
            </a:fld>
            <a:endParaRPr altLang="en-US" b="1" sz="1000" lang="zh-TW">
              <a:latin typeface="Verdana" pitchFamily="34" charset="0"/>
            </a:endParaRPr>
          </a:p>
        </p:txBody>
      </p:sp>
      <p:sp>
        <p:nvSpPr>
          <p:cNvPr id="1049186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TW" smtClean="0"/>
              <a:t>按一下以編輯母片文字樣式</a:t>
            </a:r>
          </a:p>
        </p:txBody>
      </p:sp>
      <p:sp>
        <p:nvSpPr>
          <p:cNvPr id="1049185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TW" smtClean="0"/>
              <a:t>按一下以編輯母片標題樣式</a:t>
            </a:r>
            <a:endParaRPr altLang="en-US" lang="zh-TW"/>
          </a:p>
        </p:txBody>
      </p:sp>
    </p:spTree>
  </p:cSld>
  <p:clrMapOvr>
    <a:masterClrMapping/>
  </p:clrMapOvr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87" name=""/>
          <p:cNvSpPr/>
          <p:nvPr/>
        </p:nvSpPr>
        <p:spPr bwMode="gray">
          <a:xfrm rot="0">
            <a:off x="457200" y="0"/>
            <a:ext cx="8477250" cy="76835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188" name=""/>
          <p:cNvSpPr/>
          <p:nvPr/>
        </p:nvSpPr>
        <p:spPr bwMode="gray">
          <a:xfrm rot="0">
            <a:off x="0" y="0"/>
            <a:ext cx="457200" cy="768350"/>
          </a:xfrm>
          <a:prstGeom prst="rect"/>
          <a:solidFill>
            <a:schemeClr val="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189" name=""/>
          <p:cNvSpPr/>
          <p:nvPr/>
        </p:nvSpPr>
        <p:spPr bwMode="gray">
          <a:xfrm rot="0">
            <a:off x="0" y="762000"/>
            <a:ext cx="457200" cy="15240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190" name=""/>
          <p:cNvSpPr/>
          <p:nvPr/>
        </p:nvSpPr>
        <p:spPr bwMode="gray">
          <a:xfrm rot="0">
            <a:off x="0" y="914400"/>
            <a:ext cx="457200" cy="4191000"/>
          </a:xfrm>
          <a:prstGeom prst="rect"/>
          <a:gradFill rotWithShape="1">
            <a:gsLst>
              <a:gs pos="0">
                <a:schemeClr val="dk2">
                  <a:alpha val="100000"/>
                </a:schemeClr>
              </a:gs>
              <a:gs pos="100000">
                <a:srgbClr val="E5ECEC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191" name=""/>
          <p:cNvSpPr/>
          <p:nvPr/>
        </p:nvSpPr>
        <p:spPr bwMode="gray">
          <a:xfrm rot="0">
            <a:off x="0" y="5105400"/>
            <a:ext cx="457200" cy="1544637"/>
          </a:xfrm>
          <a:prstGeom prst="rect"/>
          <a:gradFill rotWithShape="1">
            <a:gsLst>
              <a:gs pos="0">
                <a:srgbClr val="D4E993">
                  <a:alpha val="100000"/>
                </a:srgbClr>
              </a:gs>
              <a:gs pos="100000">
                <a:schemeClr val="accent2">
                  <a:alpha val="100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192" name=""/>
          <p:cNvSpPr/>
          <p:nvPr/>
        </p:nvSpPr>
        <p:spPr bwMode="gray">
          <a:xfrm rot="0">
            <a:off x="0" y="6656387"/>
            <a:ext cx="457200" cy="20955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193" name=""/>
          <p:cNvSpPr/>
          <p:nvPr/>
        </p:nvSpPr>
        <p:spPr bwMode="gray">
          <a:xfrm rot="0">
            <a:off x="457200" y="6650037"/>
            <a:ext cx="1304925" cy="21590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194" name=""/>
          <p:cNvSpPr/>
          <p:nvPr/>
        </p:nvSpPr>
        <p:spPr bwMode="gray">
          <a:xfrm rot="0">
            <a:off x="1752600" y="6650037"/>
            <a:ext cx="7391400" cy="215900"/>
          </a:xfrm>
          <a:prstGeom prst="rect"/>
          <a:gradFill rotWithShape="1">
            <a:gsLst>
              <a:gs pos="0">
                <a:srgbClr val="DBCAA9">
                  <a:alpha val="100000"/>
                </a:srgbClr>
              </a:gs>
              <a:gs pos="100000">
                <a:schemeClr val="folHlink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195" name=""/>
          <p:cNvSpPr/>
          <p:nvPr/>
        </p:nvSpPr>
        <p:spPr bwMode="gray">
          <a:xfrm rot="0">
            <a:off x="8777288" y="6656387"/>
            <a:ext cx="366712" cy="209550"/>
          </a:xfrm>
          <a:prstGeom prst="rect"/>
          <a:gradFill rotWithShape="1">
            <a:gsLst>
              <a:gs pos="0">
                <a:schemeClr val="lt1">
                  <a:alpha val="100000"/>
                </a:schemeClr>
              </a:gs>
              <a:gs pos="100000">
                <a:srgbClr val="D8D8D8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196" name=""/>
          <p:cNvSpPr/>
          <p:nvPr/>
        </p:nvSpPr>
        <p:spPr bwMode="gray">
          <a:xfrm rot="0">
            <a:off x="8769350" y="6019800"/>
            <a:ext cx="374650" cy="642937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197" name=""/>
          <p:cNvSpPr/>
          <p:nvPr/>
        </p:nvSpPr>
        <p:spPr bwMode="gray">
          <a:xfrm rot="0">
            <a:off x="8763000" y="914400"/>
            <a:ext cx="381000" cy="5105400"/>
          </a:xfrm>
          <a:prstGeom prst="rect"/>
          <a:gradFill rotWithShape="1">
            <a:gsLst>
              <a:gs pos="0">
                <a:schemeClr val="hlink">
                  <a:alpha val="100000"/>
                </a:schemeClr>
              </a:gs>
              <a:gs pos="100000">
                <a:srgbClr val="AAD4E5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198" name=""/>
          <p:cNvSpPr/>
          <p:nvPr/>
        </p:nvSpPr>
        <p:spPr bwMode="gray">
          <a:xfrm rot="0">
            <a:off x="8763000" y="762000"/>
            <a:ext cx="381000" cy="152400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199" name=""/>
          <p:cNvSpPr/>
          <p:nvPr/>
        </p:nvSpPr>
        <p:spPr bwMode="gray">
          <a:xfrm rot="0">
            <a:off x="8770938" y="0"/>
            <a:ext cx="373062" cy="762000"/>
          </a:xfrm>
          <a:prstGeom prst="rect"/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200" name=""/>
          <p:cNvSpPr/>
          <p:nvPr/>
        </p:nvSpPr>
        <p:spPr bwMode="gray">
          <a:xfrm rot="0">
            <a:off x="457200" y="762000"/>
            <a:ext cx="8315325" cy="152400"/>
          </a:xfrm>
          <a:prstGeom prst="rect"/>
          <a:gradFill rotWithShape="1">
            <a:gsLst>
              <a:gs pos="0">
                <a:schemeClr val="accent1">
                  <a:alpha val="100000"/>
                </a:schemeClr>
              </a:gs>
              <a:gs pos="100000">
                <a:srgbClr val="B9D3E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grpSp>
        <p:nvGrpSpPr>
          <p:cNvPr id="231" name=""/>
          <p:cNvGrpSpPr/>
          <p:nvPr/>
        </p:nvGrpSpPr>
        <p:grpSpPr>
          <a:xfrm rot="0">
            <a:off x="8002587" y="69850"/>
            <a:ext cx="657225" cy="636587"/>
            <a:chOff x="5041" y="44"/>
            <a:chExt cx="414" cy="401"/>
          </a:xfrm>
        </p:grpSpPr>
        <p:sp>
          <p:nvSpPr>
            <p:cNvPr id="1049201" name=""/>
            <p:cNvSpPr/>
            <p:nvPr/>
          </p:nvSpPr>
          <p:spPr bwMode="gray">
            <a:xfrm rot="149947">
              <a:off x="5161" y="161"/>
              <a:ext cx="175" cy="170"/>
            </a:xfrm>
            <a:prstGeom prst="ellipse"/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5pPr>
            </a:lstStyle>
            <a:p>
              <a:pPr eaLnBrk="1" hangingPunct="1" latinLnBrk="1" lvl="0"/>
              <a:endParaRPr altLang="en-US" lang="zh-TW"/>
            </a:p>
          </p:txBody>
        </p:sp>
        <p:grpSp>
          <p:nvGrpSpPr>
            <p:cNvPr id="232" name=""/>
            <p:cNvGrpSpPr/>
            <p:nvPr/>
          </p:nvGrpSpPr>
          <p:grpSpPr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049202" name=""/>
              <p:cNvSpPr/>
              <p:nvPr/>
            </p:nvSpPr>
            <p:spPr bwMode="gray">
              <a:xfrm rot="0">
                <a:off x="3640" y="1024"/>
                <a:ext cx="111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03" name=""/>
              <p:cNvSpPr/>
              <p:nvPr/>
            </p:nvSpPr>
            <p:spPr bwMode="gray">
              <a:xfrm rot="0">
                <a:off x="3762" y="1122"/>
                <a:ext cx="90" cy="8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04" name=""/>
              <p:cNvSpPr/>
              <p:nvPr/>
            </p:nvSpPr>
            <p:spPr bwMode="gray">
              <a:xfrm rot="0">
                <a:off x="3421" y="847"/>
                <a:ext cx="180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33" name=""/>
            <p:cNvGrpSpPr/>
            <p:nvPr/>
          </p:nvGrpSpPr>
          <p:grpSpPr>
            <a:xfrm rot="19495446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049205" name=""/>
              <p:cNvSpPr/>
              <p:nvPr/>
            </p:nvSpPr>
            <p:spPr bwMode="gray">
              <a:xfrm rot="0">
                <a:off x="3626" y="977"/>
                <a:ext cx="112" cy="13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06" name=""/>
              <p:cNvSpPr/>
              <p:nvPr/>
            </p:nvSpPr>
            <p:spPr bwMode="gray">
              <a:xfrm rot="0">
                <a:off x="3761" y="1124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07" name=""/>
              <p:cNvSpPr/>
              <p:nvPr/>
            </p:nvSpPr>
            <p:spPr bwMode="gray">
              <a:xfrm rot="0">
                <a:off x="3449" y="853"/>
                <a:ext cx="174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34" name=""/>
            <p:cNvGrpSpPr/>
            <p:nvPr/>
          </p:nvGrpSpPr>
          <p:grpSpPr>
            <a:xfrm rot="169534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049208" name=""/>
              <p:cNvSpPr/>
              <p:nvPr/>
            </p:nvSpPr>
            <p:spPr bwMode="gray">
              <a:xfrm rot="0">
                <a:off x="3664" y="986"/>
                <a:ext cx="110" cy="129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09" name=""/>
              <p:cNvSpPr/>
              <p:nvPr/>
            </p:nvSpPr>
            <p:spPr bwMode="gray">
              <a:xfrm rot="0">
                <a:off x="3768" y="1107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10" name=""/>
              <p:cNvSpPr/>
              <p:nvPr/>
            </p:nvSpPr>
            <p:spPr bwMode="gray">
              <a:xfrm rot="0">
                <a:off x="3453" y="877"/>
                <a:ext cx="183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35" name=""/>
            <p:cNvGrpSpPr/>
            <p:nvPr/>
          </p:nvGrpSpPr>
          <p:grpSpPr>
            <a:xfrm rot="2913403">
              <a:off x="5209" y="360"/>
              <a:ext cx="88" cy="83"/>
              <a:chOff x="3452" y="878"/>
              <a:chExt cx="402" cy="342"/>
            </a:xfrm>
          </p:grpSpPr>
          <p:sp>
            <p:nvSpPr>
              <p:cNvPr id="1049211" name=""/>
              <p:cNvSpPr/>
              <p:nvPr/>
            </p:nvSpPr>
            <p:spPr bwMode="gray">
              <a:xfrm rot="0">
                <a:off x="3603" y="1058"/>
                <a:ext cx="110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12" name=""/>
              <p:cNvSpPr/>
              <p:nvPr/>
            </p:nvSpPr>
            <p:spPr bwMode="gray">
              <a:xfrm rot="0">
                <a:off x="3763" y="1128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13" name=""/>
              <p:cNvSpPr/>
              <p:nvPr/>
            </p:nvSpPr>
            <p:spPr bwMode="gray">
              <a:xfrm rot="0">
                <a:off x="3413" y="910"/>
                <a:ext cx="183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36" name=""/>
            <p:cNvGrpSpPr/>
            <p:nvPr/>
          </p:nvGrpSpPr>
          <p:grpSpPr>
            <a:xfrm rot="13711611">
              <a:off x="5211" y="47"/>
              <a:ext cx="88" cy="83"/>
              <a:chOff x="3452" y="878"/>
              <a:chExt cx="402" cy="342"/>
            </a:xfrm>
          </p:grpSpPr>
          <p:sp>
            <p:nvSpPr>
              <p:cNvPr id="1049214" name=""/>
              <p:cNvSpPr/>
              <p:nvPr/>
            </p:nvSpPr>
            <p:spPr bwMode="gray">
              <a:xfrm rot="0">
                <a:off x="3641" y="1021"/>
                <a:ext cx="110" cy="12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15" name=""/>
              <p:cNvSpPr/>
              <p:nvPr/>
            </p:nvSpPr>
            <p:spPr bwMode="gray">
              <a:xfrm rot="0">
                <a:off x="3769" y="1116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16" name=""/>
              <p:cNvSpPr/>
              <p:nvPr/>
            </p:nvSpPr>
            <p:spPr bwMode="gray">
              <a:xfrm rot="0">
                <a:off x="3502" y="851"/>
                <a:ext cx="187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37" name=""/>
            <p:cNvGrpSpPr/>
            <p:nvPr/>
          </p:nvGrpSpPr>
          <p:grpSpPr>
            <a:xfrm rot="11530447">
              <a:off x="5089" y="95"/>
              <a:ext cx="97" cy="76"/>
              <a:chOff x="3452" y="878"/>
              <a:chExt cx="402" cy="342"/>
            </a:xfrm>
          </p:grpSpPr>
          <p:sp>
            <p:nvSpPr>
              <p:cNvPr id="1049217" name=""/>
              <p:cNvSpPr/>
              <p:nvPr/>
            </p:nvSpPr>
            <p:spPr bwMode="gray">
              <a:xfrm rot="0">
                <a:off x="3639" y="1027"/>
                <a:ext cx="112" cy="126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18" name=""/>
              <p:cNvSpPr/>
              <p:nvPr/>
            </p:nvSpPr>
            <p:spPr bwMode="gray">
              <a:xfrm rot="0">
                <a:off x="3735" y="1167"/>
                <a:ext cx="91" cy="9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19" name=""/>
              <p:cNvSpPr/>
              <p:nvPr/>
            </p:nvSpPr>
            <p:spPr bwMode="gray">
              <a:xfrm rot="0">
                <a:off x="3451" y="879"/>
                <a:ext cx="182" cy="18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38" name=""/>
            <p:cNvGrpSpPr/>
            <p:nvPr/>
          </p:nvGrpSpPr>
          <p:grpSpPr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049220" name=""/>
              <p:cNvSpPr/>
              <p:nvPr/>
            </p:nvSpPr>
            <p:spPr bwMode="gray">
              <a:xfrm rot="0">
                <a:off x="3640" y="1022"/>
                <a:ext cx="112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21" name=""/>
              <p:cNvSpPr/>
              <p:nvPr/>
            </p:nvSpPr>
            <p:spPr bwMode="gray">
              <a:xfrm rot="0">
                <a:off x="3742" y="1124"/>
                <a:ext cx="87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22" name=""/>
              <p:cNvSpPr/>
              <p:nvPr/>
            </p:nvSpPr>
            <p:spPr bwMode="gray">
              <a:xfrm rot="0">
                <a:off x="3451" y="874"/>
                <a:ext cx="182" cy="18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39" name=""/>
            <p:cNvGrpSpPr/>
            <p:nvPr/>
          </p:nvGrpSpPr>
          <p:grpSpPr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049223" name=""/>
              <p:cNvSpPr/>
              <p:nvPr/>
            </p:nvSpPr>
            <p:spPr bwMode="gray">
              <a:xfrm rot="0">
                <a:off x="3623" y="1089"/>
                <a:ext cx="110" cy="125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24" name=""/>
              <p:cNvSpPr/>
              <p:nvPr/>
            </p:nvSpPr>
            <p:spPr bwMode="gray">
              <a:xfrm rot="0">
                <a:off x="3763" y="1130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225" name=""/>
              <p:cNvSpPr/>
              <p:nvPr/>
            </p:nvSpPr>
            <p:spPr bwMode="gray">
              <a:xfrm rot="0">
                <a:off x="3444" y="928"/>
                <a:ext cx="187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</p:grpSp>
      <p:sp>
        <p:nvSpPr>
          <p:cNvPr id="1049226" name=""/>
          <p:cNvSpPr/>
          <p:nvPr/>
        </p:nvSpPr>
        <p:spPr>
          <a:xfrm rot="0">
            <a:off x="0" y="762000"/>
            <a:ext cx="9144000" cy="0"/>
          </a:xfrm>
          <a:prstGeom prst="line"/>
          <a:noFill/>
          <a:ln w="952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9227" name=""/>
          <p:cNvSpPr/>
          <p:nvPr/>
        </p:nvSpPr>
        <p:spPr>
          <a:xfrm rot="0">
            <a:off x="0" y="914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28" name=""/>
          <p:cNvSpPr/>
          <p:nvPr/>
        </p:nvSpPr>
        <p:spPr>
          <a:xfrm rot="0">
            <a:off x="0" y="664845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29" name=""/>
          <p:cNvSpPr/>
          <p:nvPr/>
        </p:nvSpPr>
        <p:spPr>
          <a:xfrm rot="0">
            <a:off x="4572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30" name=""/>
          <p:cNvSpPr/>
          <p:nvPr/>
        </p:nvSpPr>
        <p:spPr>
          <a:xfrm rot="0">
            <a:off x="87630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31" name=""/>
          <p:cNvSpPr/>
          <p:nvPr/>
        </p:nvSpPr>
        <p:spPr>
          <a:xfrm rot="0" flipH="1">
            <a:off x="0" y="51054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32" name=""/>
          <p:cNvSpPr/>
          <p:nvPr/>
        </p:nvSpPr>
        <p:spPr>
          <a:xfrm rot="0">
            <a:off x="1752600" y="6648450"/>
            <a:ext cx="0" cy="20955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33" name=""/>
          <p:cNvSpPr/>
          <p:nvPr/>
        </p:nvSpPr>
        <p:spPr>
          <a:xfrm rot="0">
            <a:off x="8763000" y="6019800"/>
            <a:ext cx="381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36" name=""/>
          <p:cNvSpPr/>
          <p:nvPr>
            <p:ph type="ftr" sz="quarter" idx="3"/>
          </p:nvPr>
        </p:nvSpPr>
        <p:spPr>
          <a:xfrm rot="0">
            <a:off x="5791200" y="6248400"/>
            <a:ext cx="2895600" cy="334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lang="en-US"/>
          </a:p>
        </p:txBody>
      </p:sp>
      <p:sp>
        <p:nvSpPr>
          <p:cNvPr id="1049237" name=""/>
          <p:cNvSpPr/>
          <p:nvPr>
            <p:ph type="sldNum" sz="quarter" idx="4"/>
          </p:nvPr>
        </p:nvSpPr>
        <p:spPr bwMode="gray">
          <a:xfrm rot="0">
            <a:off x="6643687" y="6586537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/>
              <a:pPr algn="r" eaLnBrk="1" hangingPunct="1" latinLnBrk="1" lvl="0"/>
            </a:fld>
            <a:endParaRPr altLang="zh-TW" sz="1400" lang="en-US"/>
          </a:p>
        </p:txBody>
      </p:sp>
      <p:sp>
        <p:nvSpPr>
          <p:cNvPr id="1049238" name=""/>
          <p:cNvSpPr/>
          <p:nvPr>
            <p:ph type="dt" sz="half" idx="2"/>
          </p:nvPr>
        </p:nvSpPr>
        <p:spPr bwMode="gray">
          <a:xfrm rot="0">
            <a:off x="428625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b="1" sz="1000" lang="zh-TW">
                <a:latin typeface="Verdana" pitchFamily="34" charset="0"/>
              </a:rPr>
              <a:pPr eaLnBrk="1" hangingPunct="1" latinLnBrk="1" lvl="0"/>
            </a:fld>
            <a:endParaRPr altLang="en-US" b="1" sz="1000" lang="zh-TW">
              <a:latin typeface="Verdana" pitchFamily="34" charset="0"/>
            </a:endParaRPr>
          </a:p>
        </p:txBody>
      </p:sp>
      <p:sp>
        <p:nvSpPr>
          <p:cNvPr id="1049241" name="內容版面配置區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TW" smtClean="0"/>
              <a:t>按一下以編輯母片文字樣式</a:t>
            </a:r>
          </a:p>
          <a:p>
            <a:pPr lvl="1"/>
            <a:r>
              <a:rPr altLang="en-US" lang="zh-TW" smtClean="0"/>
              <a:t>第二層</a:t>
            </a:r>
          </a:p>
          <a:p>
            <a:pPr lvl="2"/>
            <a:r>
              <a:rPr altLang="en-US" lang="zh-TW" smtClean="0"/>
              <a:t>第三層</a:t>
            </a:r>
          </a:p>
          <a:p>
            <a:pPr lvl="3"/>
            <a:r>
              <a:rPr altLang="en-US" lang="zh-TW" smtClean="0"/>
              <a:t>第四層</a:t>
            </a:r>
          </a:p>
          <a:p>
            <a:pPr lvl="4"/>
            <a:r>
              <a:rPr altLang="en-US" lang="zh-TW" smtClean="0"/>
              <a:t>第五層</a:t>
            </a:r>
            <a:endParaRPr altLang="en-US" lang="zh-TW"/>
          </a:p>
        </p:txBody>
      </p:sp>
      <p:sp>
        <p:nvSpPr>
          <p:cNvPr id="1049240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TW" smtClean="0"/>
              <a:t>按一下以編輯母片文字樣式</a:t>
            </a:r>
          </a:p>
          <a:p>
            <a:pPr lvl="1"/>
            <a:r>
              <a:rPr altLang="en-US" lang="zh-TW" smtClean="0"/>
              <a:t>第二層</a:t>
            </a:r>
          </a:p>
          <a:p>
            <a:pPr lvl="2"/>
            <a:r>
              <a:rPr altLang="en-US" lang="zh-TW" smtClean="0"/>
              <a:t>第三層</a:t>
            </a:r>
          </a:p>
          <a:p>
            <a:pPr lvl="3"/>
            <a:r>
              <a:rPr altLang="en-US" lang="zh-TW" smtClean="0"/>
              <a:t>第四層</a:t>
            </a:r>
          </a:p>
          <a:p>
            <a:pPr lvl="4"/>
            <a:r>
              <a:rPr altLang="en-US" lang="zh-TW" smtClean="0"/>
              <a:t>第五層</a:t>
            </a:r>
            <a:endParaRPr altLang="en-US" lang="zh-TW"/>
          </a:p>
        </p:txBody>
      </p:sp>
      <p:sp>
        <p:nvSpPr>
          <p:cNvPr id="1049239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TW" smtClean="0"/>
              <a:t>按一下以編輯母片標題樣式</a:t>
            </a:r>
            <a:endParaRPr altLang="en-US" lang="zh-TW"/>
          </a:p>
        </p:txBody>
      </p:sp>
    </p:spTree>
  </p:cSld>
  <p:clrMapOvr>
    <a:masterClrMapping/>
  </p:clrMapOvr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96" name=""/>
          <p:cNvSpPr/>
          <p:nvPr/>
        </p:nvSpPr>
        <p:spPr bwMode="gray">
          <a:xfrm rot="0">
            <a:off x="457200" y="0"/>
            <a:ext cx="8477250" cy="76835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297" name=""/>
          <p:cNvSpPr/>
          <p:nvPr/>
        </p:nvSpPr>
        <p:spPr bwMode="gray">
          <a:xfrm rot="0">
            <a:off x="0" y="0"/>
            <a:ext cx="457200" cy="768350"/>
          </a:xfrm>
          <a:prstGeom prst="rect"/>
          <a:solidFill>
            <a:schemeClr val="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298" name=""/>
          <p:cNvSpPr/>
          <p:nvPr/>
        </p:nvSpPr>
        <p:spPr bwMode="gray">
          <a:xfrm rot="0">
            <a:off x="0" y="762000"/>
            <a:ext cx="457200" cy="15240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299" name=""/>
          <p:cNvSpPr/>
          <p:nvPr/>
        </p:nvSpPr>
        <p:spPr bwMode="gray">
          <a:xfrm rot="0">
            <a:off x="0" y="914400"/>
            <a:ext cx="457200" cy="4191000"/>
          </a:xfrm>
          <a:prstGeom prst="rect"/>
          <a:gradFill rotWithShape="1">
            <a:gsLst>
              <a:gs pos="0">
                <a:schemeClr val="dk2">
                  <a:alpha val="100000"/>
                </a:schemeClr>
              </a:gs>
              <a:gs pos="100000">
                <a:srgbClr val="E5ECEC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300" name=""/>
          <p:cNvSpPr/>
          <p:nvPr/>
        </p:nvSpPr>
        <p:spPr bwMode="gray">
          <a:xfrm rot="0">
            <a:off x="0" y="5105400"/>
            <a:ext cx="457200" cy="1544637"/>
          </a:xfrm>
          <a:prstGeom prst="rect"/>
          <a:gradFill rotWithShape="1">
            <a:gsLst>
              <a:gs pos="0">
                <a:srgbClr val="D4E993">
                  <a:alpha val="100000"/>
                </a:srgbClr>
              </a:gs>
              <a:gs pos="100000">
                <a:schemeClr val="accent2">
                  <a:alpha val="100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301" name=""/>
          <p:cNvSpPr/>
          <p:nvPr/>
        </p:nvSpPr>
        <p:spPr bwMode="gray">
          <a:xfrm rot="0">
            <a:off x="0" y="6656387"/>
            <a:ext cx="457200" cy="20955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302" name=""/>
          <p:cNvSpPr/>
          <p:nvPr/>
        </p:nvSpPr>
        <p:spPr bwMode="gray">
          <a:xfrm rot="0">
            <a:off x="457200" y="6650037"/>
            <a:ext cx="1304925" cy="21590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303" name=""/>
          <p:cNvSpPr/>
          <p:nvPr/>
        </p:nvSpPr>
        <p:spPr bwMode="gray">
          <a:xfrm rot="0">
            <a:off x="1752600" y="6650037"/>
            <a:ext cx="7391400" cy="215900"/>
          </a:xfrm>
          <a:prstGeom prst="rect"/>
          <a:gradFill rotWithShape="1">
            <a:gsLst>
              <a:gs pos="0">
                <a:srgbClr val="DBCAA9">
                  <a:alpha val="100000"/>
                </a:srgbClr>
              </a:gs>
              <a:gs pos="100000">
                <a:schemeClr val="folHlink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304" name=""/>
          <p:cNvSpPr/>
          <p:nvPr/>
        </p:nvSpPr>
        <p:spPr bwMode="gray">
          <a:xfrm rot="0">
            <a:off x="8777288" y="6656387"/>
            <a:ext cx="366712" cy="209550"/>
          </a:xfrm>
          <a:prstGeom prst="rect"/>
          <a:gradFill rotWithShape="1">
            <a:gsLst>
              <a:gs pos="0">
                <a:schemeClr val="lt1">
                  <a:alpha val="100000"/>
                </a:schemeClr>
              </a:gs>
              <a:gs pos="100000">
                <a:srgbClr val="D8D8D8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305" name=""/>
          <p:cNvSpPr/>
          <p:nvPr/>
        </p:nvSpPr>
        <p:spPr bwMode="gray">
          <a:xfrm rot="0">
            <a:off x="8769350" y="6019800"/>
            <a:ext cx="374650" cy="642937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306" name=""/>
          <p:cNvSpPr/>
          <p:nvPr/>
        </p:nvSpPr>
        <p:spPr bwMode="gray">
          <a:xfrm rot="0">
            <a:off x="8763000" y="914400"/>
            <a:ext cx="381000" cy="5105400"/>
          </a:xfrm>
          <a:prstGeom prst="rect"/>
          <a:gradFill rotWithShape="1">
            <a:gsLst>
              <a:gs pos="0">
                <a:schemeClr val="hlink">
                  <a:alpha val="100000"/>
                </a:schemeClr>
              </a:gs>
              <a:gs pos="100000">
                <a:srgbClr val="AAD4E5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307" name=""/>
          <p:cNvSpPr/>
          <p:nvPr/>
        </p:nvSpPr>
        <p:spPr bwMode="gray">
          <a:xfrm rot="0">
            <a:off x="8763000" y="762000"/>
            <a:ext cx="381000" cy="152400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308" name=""/>
          <p:cNvSpPr/>
          <p:nvPr/>
        </p:nvSpPr>
        <p:spPr bwMode="gray">
          <a:xfrm rot="0">
            <a:off x="8770938" y="0"/>
            <a:ext cx="373062" cy="762000"/>
          </a:xfrm>
          <a:prstGeom prst="rect"/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309" name=""/>
          <p:cNvSpPr/>
          <p:nvPr/>
        </p:nvSpPr>
        <p:spPr bwMode="gray">
          <a:xfrm rot="0">
            <a:off x="457200" y="762000"/>
            <a:ext cx="8315325" cy="152400"/>
          </a:xfrm>
          <a:prstGeom prst="rect"/>
          <a:gradFill rotWithShape="1">
            <a:gsLst>
              <a:gs pos="0">
                <a:schemeClr val="accent1">
                  <a:alpha val="100000"/>
                </a:schemeClr>
              </a:gs>
              <a:gs pos="100000">
                <a:srgbClr val="B9D3E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grpSp>
        <p:nvGrpSpPr>
          <p:cNvPr id="255" name=""/>
          <p:cNvGrpSpPr/>
          <p:nvPr/>
        </p:nvGrpSpPr>
        <p:grpSpPr>
          <a:xfrm rot="0">
            <a:off x="8002587" y="69850"/>
            <a:ext cx="657225" cy="636587"/>
            <a:chOff x="5041" y="44"/>
            <a:chExt cx="414" cy="401"/>
          </a:xfrm>
        </p:grpSpPr>
        <p:sp>
          <p:nvSpPr>
            <p:cNvPr id="1049310" name=""/>
            <p:cNvSpPr/>
            <p:nvPr/>
          </p:nvSpPr>
          <p:spPr bwMode="gray">
            <a:xfrm rot="149947">
              <a:off x="5161" y="161"/>
              <a:ext cx="175" cy="170"/>
            </a:xfrm>
            <a:prstGeom prst="ellipse"/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5pPr>
            </a:lstStyle>
            <a:p>
              <a:pPr eaLnBrk="1" hangingPunct="1" latinLnBrk="1" lvl="0"/>
              <a:endParaRPr altLang="en-US" lang="zh-TW"/>
            </a:p>
          </p:txBody>
        </p:sp>
        <p:grpSp>
          <p:nvGrpSpPr>
            <p:cNvPr id="256" name=""/>
            <p:cNvGrpSpPr/>
            <p:nvPr/>
          </p:nvGrpSpPr>
          <p:grpSpPr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049311" name=""/>
              <p:cNvSpPr/>
              <p:nvPr/>
            </p:nvSpPr>
            <p:spPr bwMode="gray">
              <a:xfrm rot="0">
                <a:off x="3640" y="1024"/>
                <a:ext cx="111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12" name=""/>
              <p:cNvSpPr/>
              <p:nvPr/>
            </p:nvSpPr>
            <p:spPr bwMode="gray">
              <a:xfrm rot="0">
                <a:off x="3762" y="1122"/>
                <a:ext cx="90" cy="8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13" name=""/>
              <p:cNvSpPr/>
              <p:nvPr/>
            </p:nvSpPr>
            <p:spPr bwMode="gray">
              <a:xfrm rot="0">
                <a:off x="3421" y="847"/>
                <a:ext cx="180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57" name=""/>
            <p:cNvGrpSpPr/>
            <p:nvPr/>
          </p:nvGrpSpPr>
          <p:grpSpPr>
            <a:xfrm rot="19495446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049314" name=""/>
              <p:cNvSpPr/>
              <p:nvPr/>
            </p:nvSpPr>
            <p:spPr bwMode="gray">
              <a:xfrm rot="0">
                <a:off x="3626" y="977"/>
                <a:ext cx="112" cy="13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15" name=""/>
              <p:cNvSpPr/>
              <p:nvPr/>
            </p:nvSpPr>
            <p:spPr bwMode="gray">
              <a:xfrm rot="0">
                <a:off x="3761" y="1124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16" name=""/>
              <p:cNvSpPr/>
              <p:nvPr/>
            </p:nvSpPr>
            <p:spPr bwMode="gray">
              <a:xfrm rot="0">
                <a:off x="3449" y="853"/>
                <a:ext cx="174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58" name=""/>
            <p:cNvGrpSpPr/>
            <p:nvPr/>
          </p:nvGrpSpPr>
          <p:grpSpPr>
            <a:xfrm rot="169534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049317" name=""/>
              <p:cNvSpPr/>
              <p:nvPr/>
            </p:nvSpPr>
            <p:spPr bwMode="gray">
              <a:xfrm rot="0">
                <a:off x="3664" y="986"/>
                <a:ext cx="110" cy="129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18" name=""/>
              <p:cNvSpPr/>
              <p:nvPr/>
            </p:nvSpPr>
            <p:spPr bwMode="gray">
              <a:xfrm rot="0">
                <a:off x="3768" y="1107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19" name=""/>
              <p:cNvSpPr/>
              <p:nvPr/>
            </p:nvSpPr>
            <p:spPr bwMode="gray">
              <a:xfrm rot="0">
                <a:off x="3453" y="877"/>
                <a:ext cx="183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59" name=""/>
            <p:cNvGrpSpPr/>
            <p:nvPr/>
          </p:nvGrpSpPr>
          <p:grpSpPr>
            <a:xfrm rot="2913403">
              <a:off x="5209" y="360"/>
              <a:ext cx="88" cy="83"/>
              <a:chOff x="3452" y="878"/>
              <a:chExt cx="402" cy="342"/>
            </a:xfrm>
          </p:grpSpPr>
          <p:sp>
            <p:nvSpPr>
              <p:cNvPr id="1049320" name=""/>
              <p:cNvSpPr/>
              <p:nvPr/>
            </p:nvSpPr>
            <p:spPr bwMode="gray">
              <a:xfrm rot="0">
                <a:off x="3603" y="1058"/>
                <a:ext cx="110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21" name=""/>
              <p:cNvSpPr/>
              <p:nvPr/>
            </p:nvSpPr>
            <p:spPr bwMode="gray">
              <a:xfrm rot="0">
                <a:off x="3763" y="1128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22" name=""/>
              <p:cNvSpPr/>
              <p:nvPr/>
            </p:nvSpPr>
            <p:spPr bwMode="gray">
              <a:xfrm rot="0">
                <a:off x="3413" y="910"/>
                <a:ext cx="183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60" name=""/>
            <p:cNvGrpSpPr/>
            <p:nvPr/>
          </p:nvGrpSpPr>
          <p:grpSpPr>
            <a:xfrm rot="13711611">
              <a:off x="5211" y="47"/>
              <a:ext cx="88" cy="83"/>
              <a:chOff x="3452" y="878"/>
              <a:chExt cx="402" cy="342"/>
            </a:xfrm>
          </p:grpSpPr>
          <p:sp>
            <p:nvSpPr>
              <p:cNvPr id="1049323" name=""/>
              <p:cNvSpPr/>
              <p:nvPr/>
            </p:nvSpPr>
            <p:spPr bwMode="gray">
              <a:xfrm rot="0">
                <a:off x="3641" y="1021"/>
                <a:ext cx="110" cy="12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24" name=""/>
              <p:cNvSpPr/>
              <p:nvPr/>
            </p:nvSpPr>
            <p:spPr bwMode="gray">
              <a:xfrm rot="0">
                <a:off x="3769" y="1116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25" name=""/>
              <p:cNvSpPr/>
              <p:nvPr/>
            </p:nvSpPr>
            <p:spPr bwMode="gray">
              <a:xfrm rot="0">
                <a:off x="3502" y="851"/>
                <a:ext cx="187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61" name=""/>
            <p:cNvGrpSpPr/>
            <p:nvPr/>
          </p:nvGrpSpPr>
          <p:grpSpPr>
            <a:xfrm rot="11530447">
              <a:off x="5089" y="95"/>
              <a:ext cx="97" cy="76"/>
              <a:chOff x="3452" y="878"/>
              <a:chExt cx="402" cy="342"/>
            </a:xfrm>
          </p:grpSpPr>
          <p:sp>
            <p:nvSpPr>
              <p:cNvPr id="1049326" name=""/>
              <p:cNvSpPr/>
              <p:nvPr/>
            </p:nvSpPr>
            <p:spPr bwMode="gray">
              <a:xfrm rot="0">
                <a:off x="3639" y="1027"/>
                <a:ext cx="112" cy="126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27" name=""/>
              <p:cNvSpPr/>
              <p:nvPr/>
            </p:nvSpPr>
            <p:spPr bwMode="gray">
              <a:xfrm rot="0">
                <a:off x="3735" y="1167"/>
                <a:ext cx="91" cy="9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28" name=""/>
              <p:cNvSpPr/>
              <p:nvPr/>
            </p:nvSpPr>
            <p:spPr bwMode="gray">
              <a:xfrm rot="0">
                <a:off x="3451" y="879"/>
                <a:ext cx="182" cy="18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62" name=""/>
            <p:cNvGrpSpPr/>
            <p:nvPr/>
          </p:nvGrpSpPr>
          <p:grpSpPr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049329" name=""/>
              <p:cNvSpPr/>
              <p:nvPr/>
            </p:nvSpPr>
            <p:spPr bwMode="gray">
              <a:xfrm rot="0">
                <a:off x="3640" y="1022"/>
                <a:ext cx="112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30" name=""/>
              <p:cNvSpPr/>
              <p:nvPr/>
            </p:nvSpPr>
            <p:spPr bwMode="gray">
              <a:xfrm rot="0">
                <a:off x="3742" y="1124"/>
                <a:ext cx="87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31" name=""/>
              <p:cNvSpPr/>
              <p:nvPr/>
            </p:nvSpPr>
            <p:spPr bwMode="gray">
              <a:xfrm rot="0">
                <a:off x="3451" y="874"/>
                <a:ext cx="182" cy="18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63" name=""/>
            <p:cNvGrpSpPr/>
            <p:nvPr/>
          </p:nvGrpSpPr>
          <p:grpSpPr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049332" name=""/>
              <p:cNvSpPr/>
              <p:nvPr/>
            </p:nvSpPr>
            <p:spPr bwMode="gray">
              <a:xfrm rot="0">
                <a:off x="3623" y="1089"/>
                <a:ext cx="110" cy="125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33" name=""/>
              <p:cNvSpPr/>
              <p:nvPr/>
            </p:nvSpPr>
            <p:spPr bwMode="gray">
              <a:xfrm rot="0">
                <a:off x="3763" y="1130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334" name=""/>
              <p:cNvSpPr/>
              <p:nvPr/>
            </p:nvSpPr>
            <p:spPr bwMode="gray">
              <a:xfrm rot="0">
                <a:off x="3444" y="928"/>
                <a:ext cx="187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</p:grpSp>
      <p:sp>
        <p:nvSpPr>
          <p:cNvPr id="1049335" name=""/>
          <p:cNvSpPr/>
          <p:nvPr/>
        </p:nvSpPr>
        <p:spPr>
          <a:xfrm rot="0">
            <a:off x="0" y="762000"/>
            <a:ext cx="9144000" cy="0"/>
          </a:xfrm>
          <a:prstGeom prst="line"/>
          <a:noFill/>
          <a:ln w="952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9336" name=""/>
          <p:cNvSpPr/>
          <p:nvPr/>
        </p:nvSpPr>
        <p:spPr>
          <a:xfrm rot="0">
            <a:off x="0" y="914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37" name=""/>
          <p:cNvSpPr/>
          <p:nvPr/>
        </p:nvSpPr>
        <p:spPr>
          <a:xfrm rot="0">
            <a:off x="0" y="664845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38" name=""/>
          <p:cNvSpPr/>
          <p:nvPr/>
        </p:nvSpPr>
        <p:spPr>
          <a:xfrm rot="0">
            <a:off x="4572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39" name=""/>
          <p:cNvSpPr/>
          <p:nvPr/>
        </p:nvSpPr>
        <p:spPr>
          <a:xfrm rot="0">
            <a:off x="87630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40" name=""/>
          <p:cNvSpPr/>
          <p:nvPr/>
        </p:nvSpPr>
        <p:spPr>
          <a:xfrm rot="0" flipH="1">
            <a:off x="0" y="51054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41" name=""/>
          <p:cNvSpPr/>
          <p:nvPr/>
        </p:nvSpPr>
        <p:spPr>
          <a:xfrm rot="0">
            <a:off x="1752600" y="6648450"/>
            <a:ext cx="0" cy="20955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42" name=""/>
          <p:cNvSpPr/>
          <p:nvPr/>
        </p:nvSpPr>
        <p:spPr>
          <a:xfrm rot="0">
            <a:off x="8763000" y="6019800"/>
            <a:ext cx="381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45" name=""/>
          <p:cNvSpPr/>
          <p:nvPr>
            <p:ph type="ftr" sz="quarter" idx="3"/>
          </p:nvPr>
        </p:nvSpPr>
        <p:spPr>
          <a:xfrm rot="0">
            <a:off x="5791200" y="6248400"/>
            <a:ext cx="2895600" cy="334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lang="en-US"/>
          </a:p>
        </p:txBody>
      </p:sp>
      <p:sp>
        <p:nvSpPr>
          <p:cNvPr id="1049346" name=""/>
          <p:cNvSpPr/>
          <p:nvPr>
            <p:ph type="sldNum" sz="quarter" idx="4"/>
          </p:nvPr>
        </p:nvSpPr>
        <p:spPr bwMode="gray">
          <a:xfrm rot="0">
            <a:off x="6643687" y="6586537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/>
              <a:pPr algn="r" eaLnBrk="1" hangingPunct="1" latinLnBrk="1" lvl="0"/>
            </a:fld>
            <a:endParaRPr altLang="zh-TW" sz="1400" lang="en-US"/>
          </a:p>
        </p:txBody>
      </p:sp>
      <p:sp>
        <p:nvSpPr>
          <p:cNvPr id="1049347" name=""/>
          <p:cNvSpPr/>
          <p:nvPr>
            <p:ph type="dt" sz="half" idx="2"/>
          </p:nvPr>
        </p:nvSpPr>
        <p:spPr bwMode="gray">
          <a:xfrm rot="0">
            <a:off x="428625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b="1" sz="1000" lang="zh-TW">
                <a:latin typeface="Verdana" pitchFamily="34" charset="0"/>
              </a:rPr>
              <a:pPr eaLnBrk="1" hangingPunct="1" latinLnBrk="1" lvl="0"/>
            </a:fld>
            <a:endParaRPr altLang="en-US" b="1" sz="1000" lang="zh-TW">
              <a:latin typeface="Verdana" pitchFamily="34" charset="0"/>
            </a:endParaRPr>
          </a:p>
        </p:txBody>
      </p:sp>
      <p:sp>
        <p:nvSpPr>
          <p:cNvPr id="1049352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TW" smtClean="0"/>
              <a:t>按一下以編輯母片文字樣式</a:t>
            </a:r>
          </a:p>
          <a:p>
            <a:pPr lvl="1"/>
            <a:r>
              <a:rPr altLang="en-US" lang="zh-TW" smtClean="0"/>
              <a:t>第二層</a:t>
            </a:r>
          </a:p>
          <a:p>
            <a:pPr lvl="2"/>
            <a:r>
              <a:rPr altLang="en-US" lang="zh-TW" smtClean="0"/>
              <a:t>第三層</a:t>
            </a:r>
          </a:p>
          <a:p>
            <a:pPr lvl="3"/>
            <a:r>
              <a:rPr altLang="en-US" lang="zh-TW" smtClean="0"/>
              <a:t>第四層</a:t>
            </a:r>
          </a:p>
          <a:p>
            <a:pPr lvl="4"/>
            <a:r>
              <a:rPr altLang="en-US" lang="zh-TW" smtClean="0"/>
              <a:t>第五層</a:t>
            </a:r>
            <a:endParaRPr altLang="en-US" lang="zh-TW"/>
          </a:p>
        </p:txBody>
      </p:sp>
      <p:sp>
        <p:nvSpPr>
          <p:cNvPr id="1049351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TW" smtClean="0"/>
              <a:t>按一下以編輯母片文字樣式</a:t>
            </a:r>
          </a:p>
        </p:txBody>
      </p:sp>
      <p:sp>
        <p:nvSpPr>
          <p:cNvPr id="1049350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TW" smtClean="0"/>
              <a:t>按一下以編輯母片文字樣式</a:t>
            </a:r>
          </a:p>
          <a:p>
            <a:pPr lvl="1"/>
            <a:r>
              <a:rPr altLang="en-US" lang="zh-TW" smtClean="0"/>
              <a:t>第二層</a:t>
            </a:r>
          </a:p>
          <a:p>
            <a:pPr lvl="2"/>
            <a:r>
              <a:rPr altLang="en-US" lang="zh-TW" smtClean="0"/>
              <a:t>第三層</a:t>
            </a:r>
          </a:p>
          <a:p>
            <a:pPr lvl="3"/>
            <a:r>
              <a:rPr altLang="en-US" lang="zh-TW" smtClean="0"/>
              <a:t>第四層</a:t>
            </a:r>
          </a:p>
          <a:p>
            <a:pPr lvl="4"/>
            <a:r>
              <a:rPr altLang="en-US" lang="zh-TW" smtClean="0"/>
              <a:t>第五層</a:t>
            </a:r>
            <a:endParaRPr altLang="en-US" lang="zh-TW"/>
          </a:p>
        </p:txBody>
      </p:sp>
      <p:sp>
        <p:nvSpPr>
          <p:cNvPr id="1049349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TW" smtClean="0"/>
              <a:t>按一下以編輯母片文字樣式</a:t>
            </a:r>
          </a:p>
        </p:txBody>
      </p:sp>
      <p:sp>
        <p:nvSpPr>
          <p:cNvPr id="1049348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altLang="en-US" lang="zh-TW" smtClean="0"/>
              <a:t>按一下以編輯母片標題樣式</a:t>
            </a:r>
            <a:endParaRPr altLang="en-US" lang="zh-TW"/>
          </a:p>
        </p:txBody>
      </p:sp>
    </p:spTree>
  </p:cSld>
  <p:clrMapOvr>
    <a:masterClrMapping/>
  </p:clrMapOvr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407" name=""/>
          <p:cNvSpPr/>
          <p:nvPr/>
        </p:nvSpPr>
        <p:spPr bwMode="gray">
          <a:xfrm rot="0">
            <a:off x="457200" y="0"/>
            <a:ext cx="8477250" cy="76835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408" name=""/>
          <p:cNvSpPr/>
          <p:nvPr/>
        </p:nvSpPr>
        <p:spPr bwMode="gray">
          <a:xfrm rot="0">
            <a:off x="0" y="0"/>
            <a:ext cx="457200" cy="768350"/>
          </a:xfrm>
          <a:prstGeom prst="rect"/>
          <a:solidFill>
            <a:schemeClr val="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409" name=""/>
          <p:cNvSpPr/>
          <p:nvPr/>
        </p:nvSpPr>
        <p:spPr bwMode="gray">
          <a:xfrm rot="0">
            <a:off x="0" y="762000"/>
            <a:ext cx="457200" cy="15240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410" name=""/>
          <p:cNvSpPr/>
          <p:nvPr/>
        </p:nvSpPr>
        <p:spPr bwMode="gray">
          <a:xfrm rot="0">
            <a:off x="0" y="914400"/>
            <a:ext cx="457200" cy="4191000"/>
          </a:xfrm>
          <a:prstGeom prst="rect"/>
          <a:gradFill rotWithShape="1">
            <a:gsLst>
              <a:gs pos="0">
                <a:schemeClr val="dk2">
                  <a:alpha val="100000"/>
                </a:schemeClr>
              </a:gs>
              <a:gs pos="100000">
                <a:srgbClr val="E5ECEC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411" name=""/>
          <p:cNvSpPr/>
          <p:nvPr/>
        </p:nvSpPr>
        <p:spPr bwMode="gray">
          <a:xfrm rot="0">
            <a:off x="0" y="5105400"/>
            <a:ext cx="457200" cy="1544637"/>
          </a:xfrm>
          <a:prstGeom prst="rect"/>
          <a:gradFill rotWithShape="1">
            <a:gsLst>
              <a:gs pos="0">
                <a:srgbClr val="D4E993">
                  <a:alpha val="100000"/>
                </a:srgbClr>
              </a:gs>
              <a:gs pos="100000">
                <a:schemeClr val="accent2">
                  <a:alpha val="100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412" name=""/>
          <p:cNvSpPr/>
          <p:nvPr/>
        </p:nvSpPr>
        <p:spPr bwMode="gray">
          <a:xfrm rot="0">
            <a:off x="0" y="6656387"/>
            <a:ext cx="457200" cy="20955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413" name=""/>
          <p:cNvSpPr/>
          <p:nvPr/>
        </p:nvSpPr>
        <p:spPr bwMode="gray">
          <a:xfrm rot="0">
            <a:off x="457200" y="6650037"/>
            <a:ext cx="1304925" cy="21590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414" name=""/>
          <p:cNvSpPr/>
          <p:nvPr/>
        </p:nvSpPr>
        <p:spPr bwMode="gray">
          <a:xfrm rot="0">
            <a:off x="1752600" y="6650037"/>
            <a:ext cx="7391400" cy="215900"/>
          </a:xfrm>
          <a:prstGeom prst="rect"/>
          <a:gradFill rotWithShape="1">
            <a:gsLst>
              <a:gs pos="0">
                <a:srgbClr val="DBCAA9">
                  <a:alpha val="100000"/>
                </a:srgbClr>
              </a:gs>
              <a:gs pos="100000">
                <a:schemeClr val="folHlink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415" name=""/>
          <p:cNvSpPr/>
          <p:nvPr/>
        </p:nvSpPr>
        <p:spPr bwMode="gray">
          <a:xfrm rot="0">
            <a:off x="8777288" y="6656387"/>
            <a:ext cx="366712" cy="209550"/>
          </a:xfrm>
          <a:prstGeom prst="rect"/>
          <a:gradFill rotWithShape="1">
            <a:gsLst>
              <a:gs pos="0">
                <a:schemeClr val="lt1">
                  <a:alpha val="100000"/>
                </a:schemeClr>
              </a:gs>
              <a:gs pos="100000">
                <a:srgbClr val="D8D8D8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416" name=""/>
          <p:cNvSpPr/>
          <p:nvPr/>
        </p:nvSpPr>
        <p:spPr bwMode="gray">
          <a:xfrm rot="0">
            <a:off x="8769350" y="6019800"/>
            <a:ext cx="374650" cy="642937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417" name=""/>
          <p:cNvSpPr/>
          <p:nvPr/>
        </p:nvSpPr>
        <p:spPr bwMode="gray">
          <a:xfrm rot="0">
            <a:off x="8763000" y="914400"/>
            <a:ext cx="381000" cy="5105400"/>
          </a:xfrm>
          <a:prstGeom prst="rect"/>
          <a:gradFill rotWithShape="1">
            <a:gsLst>
              <a:gs pos="0">
                <a:schemeClr val="hlink">
                  <a:alpha val="100000"/>
                </a:schemeClr>
              </a:gs>
              <a:gs pos="100000">
                <a:srgbClr val="AAD4E5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418" name=""/>
          <p:cNvSpPr/>
          <p:nvPr/>
        </p:nvSpPr>
        <p:spPr bwMode="gray">
          <a:xfrm rot="0">
            <a:off x="8763000" y="762000"/>
            <a:ext cx="381000" cy="152400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419" name=""/>
          <p:cNvSpPr/>
          <p:nvPr/>
        </p:nvSpPr>
        <p:spPr bwMode="gray">
          <a:xfrm rot="0">
            <a:off x="8770938" y="0"/>
            <a:ext cx="373062" cy="762000"/>
          </a:xfrm>
          <a:prstGeom prst="rect"/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420" name=""/>
          <p:cNvSpPr/>
          <p:nvPr/>
        </p:nvSpPr>
        <p:spPr bwMode="gray">
          <a:xfrm rot="0">
            <a:off x="457200" y="762000"/>
            <a:ext cx="8315325" cy="152400"/>
          </a:xfrm>
          <a:prstGeom prst="rect"/>
          <a:gradFill rotWithShape="1">
            <a:gsLst>
              <a:gs pos="0">
                <a:schemeClr val="accent1">
                  <a:alpha val="100000"/>
                </a:schemeClr>
              </a:gs>
              <a:gs pos="100000">
                <a:srgbClr val="B9D3E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grpSp>
        <p:nvGrpSpPr>
          <p:cNvPr id="279" name=""/>
          <p:cNvGrpSpPr/>
          <p:nvPr/>
        </p:nvGrpSpPr>
        <p:grpSpPr>
          <a:xfrm rot="0">
            <a:off x="8002587" y="69850"/>
            <a:ext cx="657225" cy="636587"/>
            <a:chOff x="5041" y="44"/>
            <a:chExt cx="414" cy="401"/>
          </a:xfrm>
        </p:grpSpPr>
        <p:sp>
          <p:nvSpPr>
            <p:cNvPr id="1049421" name=""/>
            <p:cNvSpPr/>
            <p:nvPr/>
          </p:nvSpPr>
          <p:spPr bwMode="gray">
            <a:xfrm rot="149947">
              <a:off x="5161" y="161"/>
              <a:ext cx="175" cy="170"/>
            </a:xfrm>
            <a:prstGeom prst="ellipse"/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5pPr>
            </a:lstStyle>
            <a:p>
              <a:pPr eaLnBrk="1" hangingPunct="1" latinLnBrk="1" lvl="0"/>
              <a:endParaRPr altLang="en-US" lang="zh-TW"/>
            </a:p>
          </p:txBody>
        </p:sp>
        <p:grpSp>
          <p:nvGrpSpPr>
            <p:cNvPr id="280" name=""/>
            <p:cNvGrpSpPr/>
            <p:nvPr/>
          </p:nvGrpSpPr>
          <p:grpSpPr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049422" name=""/>
              <p:cNvSpPr/>
              <p:nvPr/>
            </p:nvSpPr>
            <p:spPr bwMode="gray">
              <a:xfrm rot="0">
                <a:off x="3640" y="1024"/>
                <a:ext cx="111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423" name=""/>
              <p:cNvSpPr/>
              <p:nvPr/>
            </p:nvSpPr>
            <p:spPr bwMode="gray">
              <a:xfrm rot="0">
                <a:off x="3762" y="1122"/>
                <a:ext cx="90" cy="8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424" name=""/>
              <p:cNvSpPr/>
              <p:nvPr/>
            </p:nvSpPr>
            <p:spPr bwMode="gray">
              <a:xfrm rot="0">
                <a:off x="3421" y="847"/>
                <a:ext cx="180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81" name=""/>
            <p:cNvGrpSpPr/>
            <p:nvPr/>
          </p:nvGrpSpPr>
          <p:grpSpPr>
            <a:xfrm rot="19495446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049425" name=""/>
              <p:cNvSpPr/>
              <p:nvPr/>
            </p:nvSpPr>
            <p:spPr bwMode="gray">
              <a:xfrm rot="0">
                <a:off x="3626" y="977"/>
                <a:ext cx="112" cy="13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426" name=""/>
              <p:cNvSpPr/>
              <p:nvPr/>
            </p:nvSpPr>
            <p:spPr bwMode="gray">
              <a:xfrm rot="0">
                <a:off x="3761" y="1124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427" name=""/>
              <p:cNvSpPr/>
              <p:nvPr/>
            </p:nvSpPr>
            <p:spPr bwMode="gray">
              <a:xfrm rot="0">
                <a:off x="3449" y="853"/>
                <a:ext cx="174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82" name=""/>
            <p:cNvGrpSpPr/>
            <p:nvPr/>
          </p:nvGrpSpPr>
          <p:grpSpPr>
            <a:xfrm rot="169534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049428" name=""/>
              <p:cNvSpPr/>
              <p:nvPr/>
            </p:nvSpPr>
            <p:spPr bwMode="gray">
              <a:xfrm rot="0">
                <a:off x="3664" y="986"/>
                <a:ext cx="110" cy="129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429" name=""/>
              <p:cNvSpPr/>
              <p:nvPr/>
            </p:nvSpPr>
            <p:spPr bwMode="gray">
              <a:xfrm rot="0">
                <a:off x="3768" y="1107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430" name=""/>
              <p:cNvSpPr/>
              <p:nvPr/>
            </p:nvSpPr>
            <p:spPr bwMode="gray">
              <a:xfrm rot="0">
                <a:off x="3453" y="877"/>
                <a:ext cx="183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83" name=""/>
            <p:cNvGrpSpPr/>
            <p:nvPr/>
          </p:nvGrpSpPr>
          <p:grpSpPr>
            <a:xfrm rot="2913403">
              <a:off x="5209" y="360"/>
              <a:ext cx="88" cy="83"/>
              <a:chOff x="3452" y="878"/>
              <a:chExt cx="402" cy="342"/>
            </a:xfrm>
          </p:grpSpPr>
          <p:sp>
            <p:nvSpPr>
              <p:cNvPr id="1049431" name=""/>
              <p:cNvSpPr/>
              <p:nvPr/>
            </p:nvSpPr>
            <p:spPr bwMode="gray">
              <a:xfrm rot="0">
                <a:off x="3603" y="1058"/>
                <a:ext cx="110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432" name=""/>
              <p:cNvSpPr/>
              <p:nvPr/>
            </p:nvSpPr>
            <p:spPr bwMode="gray">
              <a:xfrm rot="0">
                <a:off x="3763" y="1128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433" name=""/>
              <p:cNvSpPr/>
              <p:nvPr/>
            </p:nvSpPr>
            <p:spPr bwMode="gray">
              <a:xfrm rot="0">
                <a:off x="3413" y="910"/>
                <a:ext cx="183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84" name=""/>
            <p:cNvGrpSpPr/>
            <p:nvPr/>
          </p:nvGrpSpPr>
          <p:grpSpPr>
            <a:xfrm rot="13711611">
              <a:off x="5211" y="47"/>
              <a:ext cx="88" cy="83"/>
              <a:chOff x="3452" y="878"/>
              <a:chExt cx="402" cy="342"/>
            </a:xfrm>
          </p:grpSpPr>
          <p:sp>
            <p:nvSpPr>
              <p:cNvPr id="1049434" name=""/>
              <p:cNvSpPr/>
              <p:nvPr/>
            </p:nvSpPr>
            <p:spPr bwMode="gray">
              <a:xfrm rot="0">
                <a:off x="3641" y="1021"/>
                <a:ext cx="110" cy="12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435" name=""/>
              <p:cNvSpPr/>
              <p:nvPr/>
            </p:nvSpPr>
            <p:spPr bwMode="gray">
              <a:xfrm rot="0">
                <a:off x="3769" y="1116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436" name=""/>
              <p:cNvSpPr/>
              <p:nvPr/>
            </p:nvSpPr>
            <p:spPr bwMode="gray">
              <a:xfrm rot="0">
                <a:off x="3502" y="851"/>
                <a:ext cx="187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85" name=""/>
            <p:cNvGrpSpPr/>
            <p:nvPr/>
          </p:nvGrpSpPr>
          <p:grpSpPr>
            <a:xfrm rot="11530447">
              <a:off x="5089" y="95"/>
              <a:ext cx="97" cy="76"/>
              <a:chOff x="3452" y="878"/>
              <a:chExt cx="402" cy="342"/>
            </a:xfrm>
          </p:grpSpPr>
          <p:sp>
            <p:nvSpPr>
              <p:cNvPr id="1049437" name=""/>
              <p:cNvSpPr/>
              <p:nvPr/>
            </p:nvSpPr>
            <p:spPr bwMode="gray">
              <a:xfrm rot="0">
                <a:off x="3639" y="1027"/>
                <a:ext cx="112" cy="126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438" name=""/>
              <p:cNvSpPr/>
              <p:nvPr/>
            </p:nvSpPr>
            <p:spPr bwMode="gray">
              <a:xfrm rot="0">
                <a:off x="3735" y="1167"/>
                <a:ext cx="91" cy="9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439" name=""/>
              <p:cNvSpPr/>
              <p:nvPr/>
            </p:nvSpPr>
            <p:spPr bwMode="gray">
              <a:xfrm rot="0">
                <a:off x="3451" y="879"/>
                <a:ext cx="182" cy="18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86" name=""/>
            <p:cNvGrpSpPr/>
            <p:nvPr/>
          </p:nvGrpSpPr>
          <p:grpSpPr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049440" name=""/>
              <p:cNvSpPr/>
              <p:nvPr/>
            </p:nvSpPr>
            <p:spPr bwMode="gray">
              <a:xfrm rot="0">
                <a:off x="3640" y="1022"/>
                <a:ext cx="112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441" name=""/>
              <p:cNvSpPr/>
              <p:nvPr/>
            </p:nvSpPr>
            <p:spPr bwMode="gray">
              <a:xfrm rot="0">
                <a:off x="3742" y="1124"/>
                <a:ext cx="87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442" name=""/>
              <p:cNvSpPr/>
              <p:nvPr/>
            </p:nvSpPr>
            <p:spPr bwMode="gray">
              <a:xfrm rot="0">
                <a:off x="3451" y="874"/>
                <a:ext cx="182" cy="18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87" name=""/>
            <p:cNvGrpSpPr/>
            <p:nvPr/>
          </p:nvGrpSpPr>
          <p:grpSpPr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049443" name=""/>
              <p:cNvSpPr/>
              <p:nvPr/>
            </p:nvSpPr>
            <p:spPr bwMode="gray">
              <a:xfrm rot="0">
                <a:off x="3623" y="1089"/>
                <a:ext cx="110" cy="125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444" name=""/>
              <p:cNvSpPr/>
              <p:nvPr/>
            </p:nvSpPr>
            <p:spPr bwMode="gray">
              <a:xfrm rot="0">
                <a:off x="3763" y="1130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445" name=""/>
              <p:cNvSpPr/>
              <p:nvPr/>
            </p:nvSpPr>
            <p:spPr bwMode="gray">
              <a:xfrm rot="0">
                <a:off x="3444" y="928"/>
                <a:ext cx="187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</p:grpSp>
      <p:sp>
        <p:nvSpPr>
          <p:cNvPr id="1049446" name=""/>
          <p:cNvSpPr/>
          <p:nvPr/>
        </p:nvSpPr>
        <p:spPr>
          <a:xfrm rot="0">
            <a:off x="0" y="762000"/>
            <a:ext cx="9144000" cy="0"/>
          </a:xfrm>
          <a:prstGeom prst="line"/>
          <a:noFill/>
          <a:ln w="952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9447" name=""/>
          <p:cNvSpPr/>
          <p:nvPr/>
        </p:nvSpPr>
        <p:spPr>
          <a:xfrm rot="0">
            <a:off x="0" y="914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448" name=""/>
          <p:cNvSpPr/>
          <p:nvPr/>
        </p:nvSpPr>
        <p:spPr>
          <a:xfrm rot="0">
            <a:off x="0" y="664845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449" name=""/>
          <p:cNvSpPr/>
          <p:nvPr/>
        </p:nvSpPr>
        <p:spPr>
          <a:xfrm rot="0">
            <a:off x="4572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450" name=""/>
          <p:cNvSpPr/>
          <p:nvPr/>
        </p:nvSpPr>
        <p:spPr>
          <a:xfrm rot="0">
            <a:off x="87630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451" name=""/>
          <p:cNvSpPr/>
          <p:nvPr/>
        </p:nvSpPr>
        <p:spPr>
          <a:xfrm rot="0" flipH="1">
            <a:off x="0" y="51054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452" name=""/>
          <p:cNvSpPr/>
          <p:nvPr/>
        </p:nvSpPr>
        <p:spPr>
          <a:xfrm rot="0">
            <a:off x="1752600" y="6648450"/>
            <a:ext cx="0" cy="20955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453" name=""/>
          <p:cNvSpPr/>
          <p:nvPr/>
        </p:nvSpPr>
        <p:spPr>
          <a:xfrm rot="0">
            <a:off x="8763000" y="6019800"/>
            <a:ext cx="381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456" name=""/>
          <p:cNvSpPr/>
          <p:nvPr>
            <p:ph type="ftr" sz="quarter" idx="3"/>
          </p:nvPr>
        </p:nvSpPr>
        <p:spPr>
          <a:xfrm rot="0">
            <a:off x="5791200" y="6248400"/>
            <a:ext cx="2895600" cy="334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lang="en-US"/>
          </a:p>
        </p:txBody>
      </p:sp>
      <p:sp>
        <p:nvSpPr>
          <p:cNvPr id="1049457" name=""/>
          <p:cNvSpPr/>
          <p:nvPr>
            <p:ph type="sldNum" sz="quarter" idx="4"/>
          </p:nvPr>
        </p:nvSpPr>
        <p:spPr bwMode="gray">
          <a:xfrm rot="0">
            <a:off x="6643687" y="6586537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/>
              <a:pPr algn="r" eaLnBrk="1" hangingPunct="1" latinLnBrk="1" lvl="0"/>
            </a:fld>
            <a:endParaRPr altLang="zh-TW" sz="1400" lang="en-US"/>
          </a:p>
        </p:txBody>
      </p:sp>
      <p:sp>
        <p:nvSpPr>
          <p:cNvPr id="1049458" name=""/>
          <p:cNvSpPr/>
          <p:nvPr>
            <p:ph type="dt" sz="half" idx="2"/>
          </p:nvPr>
        </p:nvSpPr>
        <p:spPr bwMode="gray">
          <a:xfrm rot="0">
            <a:off x="428625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b="1" sz="1000" lang="zh-TW">
                <a:latin typeface="Verdana" pitchFamily="34" charset="0"/>
              </a:rPr>
              <a:pPr eaLnBrk="1" hangingPunct="1" latinLnBrk="1" lvl="0"/>
            </a:fld>
            <a:endParaRPr altLang="en-US" b="1" sz="1000" lang="zh-TW">
              <a:latin typeface="Verdana" pitchFamily="34" charset="0"/>
            </a:endParaRPr>
          </a:p>
        </p:txBody>
      </p:sp>
      <p:sp>
        <p:nvSpPr>
          <p:cNvPr id="1049459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TW" smtClean="0"/>
              <a:t>按一下以編輯母片標題樣式</a:t>
            </a:r>
            <a:endParaRPr altLang="en-US" lang="zh-TW"/>
          </a:p>
        </p:txBody>
      </p:sp>
    </p:spTree>
  </p:cSld>
  <p:clrMapOvr>
    <a:masterClrMapping/>
  </p:clrMapOvr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72" name=""/>
          <p:cNvSpPr/>
          <p:nvPr/>
        </p:nvSpPr>
        <p:spPr bwMode="gray">
          <a:xfrm rot="0">
            <a:off x="457200" y="0"/>
            <a:ext cx="8477250" cy="76835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973" name=""/>
          <p:cNvSpPr/>
          <p:nvPr/>
        </p:nvSpPr>
        <p:spPr bwMode="gray">
          <a:xfrm rot="0">
            <a:off x="0" y="0"/>
            <a:ext cx="457200" cy="768350"/>
          </a:xfrm>
          <a:prstGeom prst="rect"/>
          <a:solidFill>
            <a:schemeClr val="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974" name=""/>
          <p:cNvSpPr/>
          <p:nvPr/>
        </p:nvSpPr>
        <p:spPr bwMode="gray">
          <a:xfrm rot="0">
            <a:off x="0" y="762000"/>
            <a:ext cx="457200" cy="15240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975" name=""/>
          <p:cNvSpPr/>
          <p:nvPr/>
        </p:nvSpPr>
        <p:spPr bwMode="gray">
          <a:xfrm rot="0">
            <a:off x="0" y="914400"/>
            <a:ext cx="457200" cy="4191000"/>
          </a:xfrm>
          <a:prstGeom prst="rect"/>
          <a:gradFill rotWithShape="1">
            <a:gsLst>
              <a:gs pos="0">
                <a:schemeClr val="dk2">
                  <a:alpha val="100000"/>
                </a:schemeClr>
              </a:gs>
              <a:gs pos="100000">
                <a:srgbClr val="E5ECEC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976" name=""/>
          <p:cNvSpPr/>
          <p:nvPr/>
        </p:nvSpPr>
        <p:spPr bwMode="gray">
          <a:xfrm rot="0">
            <a:off x="0" y="5105400"/>
            <a:ext cx="457200" cy="1544637"/>
          </a:xfrm>
          <a:prstGeom prst="rect"/>
          <a:gradFill rotWithShape="1">
            <a:gsLst>
              <a:gs pos="0">
                <a:srgbClr val="D4E993">
                  <a:alpha val="100000"/>
                </a:srgbClr>
              </a:gs>
              <a:gs pos="100000">
                <a:schemeClr val="accent2">
                  <a:alpha val="100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977" name=""/>
          <p:cNvSpPr/>
          <p:nvPr/>
        </p:nvSpPr>
        <p:spPr bwMode="gray">
          <a:xfrm rot="0">
            <a:off x="0" y="6656387"/>
            <a:ext cx="457200" cy="20955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978" name=""/>
          <p:cNvSpPr/>
          <p:nvPr/>
        </p:nvSpPr>
        <p:spPr bwMode="gray">
          <a:xfrm rot="0">
            <a:off x="457200" y="6650037"/>
            <a:ext cx="1304925" cy="21590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979" name=""/>
          <p:cNvSpPr/>
          <p:nvPr/>
        </p:nvSpPr>
        <p:spPr bwMode="gray">
          <a:xfrm rot="0">
            <a:off x="1752600" y="6650037"/>
            <a:ext cx="7391400" cy="215900"/>
          </a:xfrm>
          <a:prstGeom prst="rect"/>
          <a:gradFill rotWithShape="1">
            <a:gsLst>
              <a:gs pos="0">
                <a:srgbClr val="DBCAA9">
                  <a:alpha val="100000"/>
                </a:srgbClr>
              </a:gs>
              <a:gs pos="100000">
                <a:schemeClr val="folHlink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980" name=""/>
          <p:cNvSpPr/>
          <p:nvPr/>
        </p:nvSpPr>
        <p:spPr bwMode="gray">
          <a:xfrm rot="0">
            <a:off x="8777288" y="6656387"/>
            <a:ext cx="366712" cy="209550"/>
          </a:xfrm>
          <a:prstGeom prst="rect"/>
          <a:gradFill rotWithShape="1">
            <a:gsLst>
              <a:gs pos="0">
                <a:schemeClr val="lt1">
                  <a:alpha val="100000"/>
                </a:schemeClr>
              </a:gs>
              <a:gs pos="100000">
                <a:srgbClr val="D8D8D8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981" name=""/>
          <p:cNvSpPr/>
          <p:nvPr/>
        </p:nvSpPr>
        <p:spPr bwMode="gray">
          <a:xfrm rot="0">
            <a:off x="8769350" y="6019800"/>
            <a:ext cx="374650" cy="642937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982" name=""/>
          <p:cNvSpPr/>
          <p:nvPr/>
        </p:nvSpPr>
        <p:spPr bwMode="gray">
          <a:xfrm rot="0">
            <a:off x="8763000" y="914400"/>
            <a:ext cx="381000" cy="5105400"/>
          </a:xfrm>
          <a:prstGeom prst="rect"/>
          <a:gradFill rotWithShape="1">
            <a:gsLst>
              <a:gs pos="0">
                <a:schemeClr val="hlink">
                  <a:alpha val="100000"/>
                </a:schemeClr>
              </a:gs>
              <a:gs pos="100000">
                <a:srgbClr val="AAD4E5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983" name=""/>
          <p:cNvSpPr/>
          <p:nvPr/>
        </p:nvSpPr>
        <p:spPr bwMode="gray">
          <a:xfrm rot="0">
            <a:off x="8763000" y="762000"/>
            <a:ext cx="381000" cy="152400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984" name=""/>
          <p:cNvSpPr/>
          <p:nvPr/>
        </p:nvSpPr>
        <p:spPr bwMode="gray">
          <a:xfrm rot="0">
            <a:off x="8770938" y="0"/>
            <a:ext cx="373062" cy="762000"/>
          </a:xfrm>
          <a:prstGeom prst="rect"/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985" name=""/>
          <p:cNvSpPr/>
          <p:nvPr/>
        </p:nvSpPr>
        <p:spPr bwMode="gray">
          <a:xfrm rot="0">
            <a:off x="457200" y="762000"/>
            <a:ext cx="8315325" cy="152400"/>
          </a:xfrm>
          <a:prstGeom prst="rect"/>
          <a:gradFill rotWithShape="1">
            <a:gsLst>
              <a:gs pos="0">
                <a:schemeClr val="accent1">
                  <a:alpha val="100000"/>
                </a:schemeClr>
              </a:gs>
              <a:gs pos="100000">
                <a:srgbClr val="B9D3E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grpSp>
        <p:nvGrpSpPr>
          <p:cNvPr id="183" name=""/>
          <p:cNvGrpSpPr/>
          <p:nvPr/>
        </p:nvGrpSpPr>
        <p:grpSpPr>
          <a:xfrm rot="0">
            <a:off x="8002587" y="69850"/>
            <a:ext cx="657225" cy="636587"/>
            <a:chOff x="5041" y="44"/>
            <a:chExt cx="414" cy="401"/>
          </a:xfrm>
        </p:grpSpPr>
        <p:sp>
          <p:nvSpPr>
            <p:cNvPr id="1048986" name=""/>
            <p:cNvSpPr/>
            <p:nvPr/>
          </p:nvSpPr>
          <p:spPr bwMode="gray">
            <a:xfrm rot="149947">
              <a:off x="5161" y="161"/>
              <a:ext cx="175" cy="170"/>
            </a:xfrm>
            <a:prstGeom prst="ellipse"/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5pPr>
            </a:lstStyle>
            <a:p>
              <a:pPr eaLnBrk="1" hangingPunct="1" latinLnBrk="1" lvl="0"/>
              <a:endParaRPr altLang="en-US" lang="zh-TW"/>
            </a:p>
          </p:txBody>
        </p:sp>
        <p:grpSp>
          <p:nvGrpSpPr>
            <p:cNvPr id="184" name=""/>
            <p:cNvGrpSpPr/>
            <p:nvPr/>
          </p:nvGrpSpPr>
          <p:grpSpPr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048987" name=""/>
              <p:cNvSpPr/>
              <p:nvPr/>
            </p:nvSpPr>
            <p:spPr bwMode="gray">
              <a:xfrm rot="0">
                <a:off x="3640" y="1024"/>
                <a:ext cx="111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88" name=""/>
              <p:cNvSpPr/>
              <p:nvPr/>
            </p:nvSpPr>
            <p:spPr bwMode="gray">
              <a:xfrm rot="0">
                <a:off x="3762" y="1122"/>
                <a:ext cx="90" cy="8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89" name=""/>
              <p:cNvSpPr/>
              <p:nvPr/>
            </p:nvSpPr>
            <p:spPr bwMode="gray">
              <a:xfrm rot="0">
                <a:off x="3421" y="847"/>
                <a:ext cx="180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185" name=""/>
            <p:cNvGrpSpPr/>
            <p:nvPr/>
          </p:nvGrpSpPr>
          <p:grpSpPr>
            <a:xfrm rot="19495446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048990" name=""/>
              <p:cNvSpPr/>
              <p:nvPr/>
            </p:nvSpPr>
            <p:spPr bwMode="gray">
              <a:xfrm rot="0">
                <a:off x="3626" y="977"/>
                <a:ext cx="112" cy="13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91" name=""/>
              <p:cNvSpPr/>
              <p:nvPr/>
            </p:nvSpPr>
            <p:spPr bwMode="gray">
              <a:xfrm rot="0">
                <a:off x="3761" y="1124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92" name=""/>
              <p:cNvSpPr/>
              <p:nvPr/>
            </p:nvSpPr>
            <p:spPr bwMode="gray">
              <a:xfrm rot="0">
                <a:off x="3449" y="853"/>
                <a:ext cx="174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186" name=""/>
            <p:cNvGrpSpPr/>
            <p:nvPr/>
          </p:nvGrpSpPr>
          <p:grpSpPr>
            <a:xfrm rot="169534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048993" name=""/>
              <p:cNvSpPr/>
              <p:nvPr/>
            </p:nvSpPr>
            <p:spPr bwMode="gray">
              <a:xfrm rot="0">
                <a:off x="3664" y="986"/>
                <a:ext cx="110" cy="129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94" name=""/>
              <p:cNvSpPr/>
              <p:nvPr/>
            </p:nvSpPr>
            <p:spPr bwMode="gray">
              <a:xfrm rot="0">
                <a:off x="3768" y="1107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95" name=""/>
              <p:cNvSpPr/>
              <p:nvPr/>
            </p:nvSpPr>
            <p:spPr bwMode="gray">
              <a:xfrm rot="0">
                <a:off x="3453" y="877"/>
                <a:ext cx="183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187" name=""/>
            <p:cNvGrpSpPr/>
            <p:nvPr/>
          </p:nvGrpSpPr>
          <p:grpSpPr>
            <a:xfrm rot="2913403">
              <a:off x="5209" y="360"/>
              <a:ext cx="88" cy="83"/>
              <a:chOff x="3452" y="878"/>
              <a:chExt cx="402" cy="342"/>
            </a:xfrm>
          </p:grpSpPr>
          <p:sp>
            <p:nvSpPr>
              <p:cNvPr id="1048996" name=""/>
              <p:cNvSpPr/>
              <p:nvPr/>
            </p:nvSpPr>
            <p:spPr bwMode="gray">
              <a:xfrm rot="0">
                <a:off x="3603" y="1058"/>
                <a:ext cx="110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97" name=""/>
              <p:cNvSpPr/>
              <p:nvPr/>
            </p:nvSpPr>
            <p:spPr bwMode="gray">
              <a:xfrm rot="0">
                <a:off x="3763" y="1128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98" name=""/>
              <p:cNvSpPr/>
              <p:nvPr/>
            </p:nvSpPr>
            <p:spPr bwMode="gray">
              <a:xfrm rot="0">
                <a:off x="3413" y="910"/>
                <a:ext cx="183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188" name=""/>
            <p:cNvGrpSpPr/>
            <p:nvPr/>
          </p:nvGrpSpPr>
          <p:grpSpPr>
            <a:xfrm rot="13711611">
              <a:off x="5211" y="47"/>
              <a:ext cx="88" cy="83"/>
              <a:chOff x="3452" y="878"/>
              <a:chExt cx="402" cy="342"/>
            </a:xfrm>
          </p:grpSpPr>
          <p:sp>
            <p:nvSpPr>
              <p:cNvPr id="1048999" name=""/>
              <p:cNvSpPr/>
              <p:nvPr/>
            </p:nvSpPr>
            <p:spPr bwMode="gray">
              <a:xfrm rot="0">
                <a:off x="3641" y="1021"/>
                <a:ext cx="110" cy="12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00" name=""/>
              <p:cNvSpPr/>
              <p:nvPr/>
            </p:nvSpPr>
            <p:spPr bwMode="gray">
              <a:xfrm rot="0">
                <a:off x="3769" y="1116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01" name=""/>
              <p:cNvSpPr/>
              <p:nvPr/>
            </p:nvSpPr>
            <p:spPr bwMode="gray">
              <a:xfrm rot="0">
                <a:off x="3502" y="851"/>
                <a:ext cx="187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189" name=""/>
            <p:cNvGrpSpPr/>
            <p:nvPr/>
          </p:nvGrpSpPr>
          <p:grpSpPr>
            <a:xfrm rot="11530447">
              <a:off x="5089" y="95"/>
              <a:ext cx="97" cy="76"/>
              <a:chOff x="3452" y="878"/>
              <a:chExt cx="402" cy="342"/>
            </a:xfrm>
          </p:grpSpPr>
          <p:sp>
            <p:nvSpPr>
              <p:cNvPr id="1049002" name=""/>
              <p:cNvSpPr/>
              <p:nvPr/>
            </p:nvSpPr>
            <p:spPr bwMode="gray">
              <a:xfrm rot="0">
                <a:off x="3639" y="1027"/>
                <a:ext cx="112" cy="126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03" name=""/>
              <p:cNvSpPr/>
              <p:nvPr/>
            </p:nvSpPr>
            <p:spPr bwMode="gray">
              <a:xfrm rot="0">
                <a:off x="3735" y="1167"/>
                <a:ext cx="91" cy="9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04" name=""/>
              <p:cNvSpPr/>
              <p:nvPr/>
            </p:nvSpPr>
            <p:spPr bwMode="gray">
              <a:xfrm rot="0">
                <a:off x="3451" y="879"/>
                <a:ext cx="182" cy="18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190" name=""/>
            <p:cNvGrpSpPr/>
            <p:nvPr/>
          </p:nvGrpSpPr>
          <p:grpSpPr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049005" name=""/>
              <p:cNvSpPr/>
              <p:nvPr/>
            </p:nvSpPr>
            <p:spPr bwMode="gray">
              <a:xfrm rot="0">
                <a:off x="3640" y="1022"/>
                <a:ext cx="112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06" name=""/>
              <p:cNvSpPr/>
              <p:nvPr/>
            </p:nvSpPr>
            <p:spPr bwMode="gray">
              <a:xfrm rot="0">
                <a:off x="3742" y="1124"/>
                <a:ext cx="87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07" name=""/>
              <p:cNvSpPr/>
              <p:nvPr/>
            </p:nvSpPr>
            <p:spPr bwMode="gray">
              <a:xfrm rot="0">
                <a:off x="3451" y="874"/>
                <a:ext cx="182" cy="18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191" name=""/>
            <p:cNvGrpSpPr/>
            <p:nvPr/>
          </p:nvGrpSpPr>
          <p:grpSpPr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049008" name=""/>
              <p:cNvSpPr/>
              <p:nvPr/>
            </p:nvSpPr>
            <p:spPr bwMode="gray">
              <a:xfrm rot="0">
                <a:off x="3623" y="1089"/>
                <a:ext cx="110" cy="125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09" name=""/>
              <p:cNvSpPr/>
              <p:nvPr/>
            </p:nvSpPr>
            <p:spPr bwMode="gray">
              <a:xfrm rot="0">
                <a:off x="3763" y="1130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10" name=""/>
              <p:cNvSpPr/>
              <p:nvPr/>
            </p:nvSpPr>
            <p:spPr bwMode="gray">
              <a:xfrm rot="0">
                <a:off x="3444" y="928"/>
                <a:ext cx="187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</p:grpSp>
      <p:sp>
        <p:nvSpPr>
          <p:cNvPr id="1049011" name=""/>
          <p:cNvSpPr/>
          <p:nvPr/>
        </p:nvSpPr>
        <p:spPr>
          <a:xfrm rot="0">
            <a:off x="0" y="762000"/>
            <a:ext cx="9144000" cy="0"/>
          </a:xfrm>
          <a:prstGeom prst="line"/>
          <a:noFill/>
          <a:ln w="952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9012" name=""/>
          <p:cNvSpPr/>
          <p:nvPr/>
        </p:nvSpPr>
        <p:spPr>
          <a:xfrm rot="0">
            <a:off x="0" y="914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13" name=""/>
          <p:cNvSpPr/>
          <p:nvPr/>
        </p:nvSpPr>
        <p:spPr>
          <a:xfrm rot="0">
            <a:off x="0" y="664845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14" name=""/>
          <p:cNvSpPr/>
          <p:nvPr/>
        </p:nvSpPr>
        <p:spPr>
          <a:xfrm rot="0">
            <a:off x="4572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15" name=""/>
          <p:cNvSpPr/>
          <p:nvPr/>
        </p:nvSpPr>
        <p:spPr>
          <a:xfrm rot="0">
            <a:off x="87630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16" name=""/>
          <p:cNvSpPr/>
          <p:nvPr/>
        </p:nvSpPr>
        <p:spPr>
          <a:xfrm rot="0" flipH="1">
            <a:off x="0" y="51054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17" name=""/>
          <p:cNvSpPr/>
          <p:nvPr/>
        </p:nvSpPr>
        <p:spPr>
          <a:xfrm rot="0">
            <a:off x="1752600" y="6648450"/>
            <a:ext cx="0" cy="20955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18" name=""/>
          <p:cNvSpPr/>
          <p:nvPr/>
        </p:nvSpPr>
        <p:spPr>
          <a:xfrm rot="0">
            <a:off x="8763000" y="6019800"/>
            <a:ext cx="381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21" name=""/>
          <p:cNvSpPr/>
          <p:nvPr>
            <p:ph type="ftr" sz="quarter" idx="3"/>
          </p:nvPr>
        </p:nvSpPr>
        <p:spPr>
          <a:xfrm rot="0">
            <a:off x="5791200" y="6248400"/>
            <a:ext cx="2895600" cy="334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lang="en-US"/>
          </a:p>
        </p:txBody>
      </p:sp>
      <p:sp>
        <p:nvSpPr>
          <p:cNvPr id="1049022" name=""/>
          <p:cNvSpPr/>
          <p:nvPr>
            <p:ph type="sldNum" sz="quarter" idx="4"/>
          </p:nvPr>
        </p:nvSpPr>
        <p:spPr bwMode="gray">
          <a:xfrm rot="0">
            <a:off x="6643687" y="6586537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/>
              <a:pPr algn="r" eaLnBrk="1" hangingPunct="1" latinLnBrk="1" lvl="0"/>
            </a:fld>
            <a:endParaRPr altLang="zh-TW" sz="1400" lang="en-US"/>
          </a:p>
        </p:txBody>
      </p:sp>
      <p:sp>
        <p:nvSpPr>
          <p:cNvPr id="1049023" name=""/>
          <p:cNvSpPr/>
          <p:nvPr>
            <p:ph type="dt" sz="half" idx="2"/>
          </p:nvPr>
        </p:nvSpPr>
        <p:spPr bwMode="gray">
          <a:xfrm rot="0">
            <a:off x="428625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b="1" sz="1000" lang="zh-TW">
                <a:latin typeface="Verdana" pitchFamily="34" charset="0"/>
              </a:rPr>
              <a:pPr eaLnBrk="1" hangingPunct="1" latinLnBrk="1" lvl="0"/>
            </a:fld>
            <a:endParaRPr altLang="en-US" b="1" sz="1000" lang="zh-TW">
              <a:latin typeface="Verdana" pitchFamily="34" charset="0"/>
            </a:endParaRPr>
          </a:p>
        </p:txBody>
      </p:sp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17" name=""/>
          <p:cNvSpPr/>
          <p:nvPr/>
        </p:nvSpPr>
        <p:spPr bwMode="gray">
          <a:xfrm rot="0">
            <a:off x="457200" y="0"/>
            <a:ext cx="8477250" cy="76835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918" name=""/>
          <p:cNvSpPr/>
          <p:nvPr/>
        </p:nvSpPr>
        <p:spPr bwMode="gray">
          <a:xfrm rot="0">
            <a:off x="0" y="0"/>
            <a:ext cx="457200" cy="768350"/>
          </a:xfrm>
          <a:prstGeom prst="rect"/>
          <a:solidFill>
            <a:schemeClr val="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919" name=""/>
          <p:cNvSpPr/>
          <p:nvPr/>
        </p:nvSpPr>
        <p:spPr bwMode="gray">
          <a:xfrm rot="0">
            <a:off x="0" y="762000"/>
            <a:ext cx="457200" cy="15240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920" name=""/>
          <p:cNvSpPr/>
          <p:nvPr/>
        </p:nvSpPr>
        <p:spPr bwMode="gray">
          <a:xfrm rot="0">
            <a:off x="0" y="914400"/>
            <a:ext cx="457200" cy="4191000"/>
          </a:xfrm>
          <a:prstGeom prst="rect"/>
          <a:gradFill rotWithShape="1">
            <a:gsLst>
              <a:gs pos="0">
                <a:schemeClr val="dk2">
                  <a:alpha val="100000"/>
                </a:schemeClr>
              </a:gs>
              <a:gs pos="100000">
                <a:srgbClr val="E5ECEC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921" name=""/>
          <p:cNvSpPr/>
          <p:nvPr/>
        </p:nvSpPr>
        <p:spPr bwMode="gray">
          <a:xfrm rot="0">
            <a:off x="0" y="5105400"/>
            <a:ext cx="457200" cy="1544637"/>
          </a:xfrm>
          <a:prstGeom prst="rect"/>
          <a:gradFill rotWithShape="1">
            <a:gsLst>
              <a:gs pos="0">
                <a:srgbClr val="D4E993">
                  <a:alpha val="100000"/>
                </a:srgbClr>
              </a:gs>
              <a:gs pos="100000">
                <a:schemeClr val="accent2">
                  <a:alpha val="100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922" name=""/>
          <p:cNvSpPr/>
          <p:nvPr/>
        </p:nvSpPr>
        <p:spPr bwMode="gray">
          <a:xfrm rot="0">
            <a:off x="0" y="6656387"/>
            <a:ext cx="457200" cy="20955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923" name=""/>
          <p:cNvSpPr/>
          <p:nvPr/>
        </p:nvSpPr>
        <p:spPr bwMode="gray">
          <a:xfrm rot="0">
            <a:off x="457200" y="6650037"/>
            <a:ext cx="1304925" cy="21590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924" name=""/>
          <p:cNvSpPr/>
          <p:nvPr/>
        </p:nvSpPr>
        <p:spPr bwMode="gray">
          <a:xfrm rot="0">
            <a:off x="1752600" y="6650037"/>
            <a:ext cx="7391400" cy="215900"/>
          </a:xfrm>
          <a:prstGeom prst="rect"/>
          <a:gradFill rotWithShape="1">
            <a:gsLst>
              <a:gs pos="0">
                <a:srgbClr val="DBCAA9">
                  <a:alpha val="100000"/>
                </a:srgbClr>
              </a:gs>
              <a:gs pos="100000">
                <a:schemeClr val="folHlink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925" name=""/>
          <p:cNvSpPr/>
          <p:nvPr/>
        </p:nvSpPr>
        <p:spPr bwMode="gray">
          <a:xfrm rot="0">
            <a:off x="8777288" y="6656387"/>
            <a:ext cx="366712" cy="209550"/>
          </a:xfrm>
          <a:prstGeom prst="rect"/>
          <a:gradFill rotWithShape="1">
            <a:gsLst>
              <a:gs pos="0">
                <a:schemeClr val="lt1">
                  <a:alpha val="100000"/>
                </a:schemeClr>
              </a:gs>
              <a:gs pos="100000">
                <a:srgbClr val="D8D8D8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926" name=""/>
          <p:cNvSpPr/>
          <p:nvPr/>
        </p:nvSpPr>
        <p:spPr bwMode="gray">
          <a:xfrm rot="0">
            <a:off x="8769350" y="6019800"/>
            <a:ext cx="374650" cy="642937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927" name=""/>
          <p:cNvSpPr/>
          <p:nvPr/>
        </p:nvSpPr>
        <p:spPr bwMode="gray">
          <a:xfrm rot="0">
            <a:off x="8763000" y="914400"/>
            <a:ext cx="381000" cy="5105400"/>
          </a:xfrm>
          <a:prstGeom prst="rect"/>
          <a:gradFill rotWithShape="1">
            <a:gsLst>
              <a:gs pos="0">
                <a:schemeClr val="hlink">
                  <a:alpha val="100000"/>
                </a:schemeClr>
              </a:gs>
              <a:gs pos="100000">
                <a:srgbClr val="AAD4E5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928" name=""/>
          <p:cNvSpPr/>
          <p:nvPr/>
        </p:nvSpPr>
        <p:spPr bwMode="gray">
          <a:xfrm rot="0">
            <a:off x="8763000" y="762000"/>
            <a:ext cx="381000" cy="152400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929" name=""/>
          <p:cNvSpPr/>
          <p:nvPr/>
        </p:nvSpPr>
        <p:spPr bwMode="gray">
          <a:xfrm rot="0">
            <a:off x="8770938" y="0"/>
            <a:ext cx="373062" cy="762000"/>
          </a:xfrm>
          <a:prstGeom prst="rect"/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930" name=""/>
          <p:cNvSpPr/>
          <p:nvPr/>
        </p:nvSpPr>
        <p:spPr bwMode="gray">
          <a:xfrm rot="0">
            <a:off x="457200" y="762000"/>
            <a:ext cx="8315325" cy="152400"/>
          </a:xfrm>
          <a:prstGeom prst="rect"/>
          <a:gradFill rotWithShape="1">
            <a:gsLst>
              <a:gs pos="0">
                <a:schemeClr val="accent1">
                  <a:alpha val="100000"/>
                </a:schemeClr>
              </a:gs>
              <a:gs pos="100000">
                <a:srgbClr val="B9D3E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grpSp>
        <p:nvGrpSpPr>
          <p:cNvPr id="171" name=""/>
          <p:cNvGrpSpPr/>
          <p:nvPr/>
        </p:nvGrpSpPr>
        <p:grpSpPr>
          <a:xfrm rot="0">
            <a:off x="8002587" y="69850"/>
            <a:ext cx="657225" cy="636587"/>
            <a:chOff x="5041" y="44"/>
            <a:chExt cx="414" cy="401"/>
          </a:xfrm>
        </p:grpSpPr>
        <p:sp>
          <p:nvSpPr>
            <p:cNvPr id="1048931" name=""/>
            <p:cNvSpPr/>
            <p:nvPr/>
          </p:nvSpPr>
          <p:spPr bwMode="gray">
            <a:xfrm rot="149947">
              <a:off x="5161" y="161"/>
              <a:ext cx="175" cy="170"/>
            </a:xfrm>
            <a:prstGeom prst="ellipse"/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5pPr>
            </a:lstStyle>
            <a:p>
              <a:pPr eaLnBrk="1" hangingPunct="1" latinLnBrk="1" lvl="0"/>
              <a:endParaRPr altLang="en-US" lang="zh-TW"/>
            </a:p>
          </p:txBody>
        </p:sp>
        <p:grpSp>
          <p:nvGrpSpPr>
            <p:cNvPr id="172" name=""/>
            <p:cNvGrpSpPr/>
            <p:nvPr/>
          </p:nvGrpSpPr>
          <p:grpSpPr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048932" name=""/>
              <p:cNvSpPr/>
              <p:nvPr/>
            </p:nvSpPr>
            <p:spPr bwMode="gray">
              <a:xfrm rot="0">
                <a:off x="3640" y="1024"/>
                <a:ext cx="111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33" name=""/>
              <p:cNvSpPr/>
              <p:nvPr/>
            </p:nvSpPr>
            <p:spPr bwMode="gray">
              <a:xfrm rot="0">
                <a:off x="3762" y="1122"/>
                <a:ext cx="90" cy="8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34" name=""/>
              <p:cNvSpPr/>
              <p:nvPr/>
            </p:nvSpPr>
            <p:spPr bwMode="gray">
              <a:xfrm rot="0">
                <a:off x="3421" y="847"/>
                <a:ext cx="180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173" name=""/>
            <p:cNvGrpSpPr/>
            <p:nvPr/>
          </p:nvGrpSpPr>
          <p:grpSpPr>
            <a:xfrm rot="19495446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048935" name=""/>
              <p:cNvSpPr/>
              <p:nvPr/>
            </p:nvSpPr>
            <p:spPr bwMode="gray">
              <a:xfrm rot="0">
                <a:off x="3626" y="977"/>
                <a:ext cx="112" cy="13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36" name=""/>
              <p:cNvSpPr/>
              <p:nvPr/>
            </p:nvSpPr>
            <p:spPr bwMode="gray">
              <a:xfrm rot="0">
                <a:off x="3761" y="1124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37" name=""/>
              <p:cNvSpPr/>
              <p:nvPr/>
            </p:nvSpPr>
            <p:spPr bwMode="gray">
              <a:xfrm rot="0">
                <a:off x="3449" y="853"/>
                <a:ext cx="174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174" name=""/>
            <p:cNvGrpSpPr/>
            <p:nvPr/>
          </p:nvGrpSpPr>
          <p:grpSpPr>
            <a:xfrm rot="169534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048938" name=""/>
              <p:cNvSpPr/>
              <p:nvPr/>
            </p:nvSpPr>
            <p:spPr bwMode="gray">
              <a:xfrm rot="0">
                <a:off x="3664" y="986"/>
                <a:ext cx="110" cy="129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39" name=""/>
              <p:cNvSpPr/>
              <p:nvPr/>
            </p:nvSpPr>
            <p:spPr bwMode="gray">
              <a:xfrm rot="0">
                <a:off x="3768" y="1107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40" name=""/>
              <p:cNvSpPr/>
              <p:nvPr/>
            </p:nvSpPr>
            <p:spPr bwMode="gray">
              <a:xfrm rot="0">
                <a:off x="3453" y="877"/>
                <a:ext cx="183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175" name=""/>
            <p:cNvGrpSpPr/>
            <p:nvPr/>
          </p:nvGrpSpPr>
          <p:grpSpPr>
            <a:xfrm rot="2913403">
              <a:off x="5209" y="360"/>
              <a:ext cx="88" cy="83"/>
              <a:chOff x="3452" y="878"/>
              <a:chExt cx="402" cy="342"/>
            </a:xfrm>
          </p:grpSpPr>
          <p:sp>
            <p:nvSpPr>
              <p:cNvPr id="1048941" name=""/>
              <p:cNvSpPr/>
              <p:nvPr/>
            </p:nvSpPr>
            <p:spPr bwMode="gray">
              <a:xfrm rot="0">
                <a:off x="3603" y="1058"/>
                <a:ext cx="110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42" name=""/>
              <p:cNvSpPr/>
              <p:nvPr/>
            </p:nvSpPr>
            <p:spPr bwMode="gray">
              <a:xfrm rot="0">
                <a:off x="3763" y="1128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43" name=""/>
              <p:cNvSpPr/>
              <p:nvPr/>
            </p:nvSpPr>
            <p:spPr bwMode="gray">
              <a:xfrm rot="0">
                <a:off x="3413" y="910"/>
                <a:ext cx="183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176" name=""/>
            <p:cNvGrpSpPr/>
            <p:nvPr/>
          </p:nvGrpSpPr>
          <p:grpSpPr>
            <a:xfrm rot="13711611">
              <a:off x="5211" y="47"/>
              <a:ext cx="88" cy="83"/>
              <a:chOff x="3452" y="878"/>
              <a:chExt cx="402" cy="342"/>
            </a:xfrm>
          </p:grpSpPr>
          <p:sp>
            <p:nvSpPr>
              <p:cNvPr id="1048944" name=""/>
              <p:cNvSpPr/>
              <p:nvPr/>
            </p:nvSpPr>
            <p:spPr bwMode="gray">
              <a:xfrm rot="0">
                <a:off x="3641" y="1021"/>
                <a:ext cx="110" cy="12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45" name=""/>
              <p:cNvSpPr/>
              <p:nvPr/>
            </p:nvSpPr>
            <p:spPr bwMode="gray">
              <a:xfrm rot="0">
                <a:off x="3769" y="1116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46" name=""/>
              <p:cNvSpPr/>
              <p:nvPr/>
            </p:nvSpPr>
            <p:spPr bwMode="gray">
              <a:xfrm rot="0">
                <a:off x="3502" y="851"/>
                <a:ext cx="187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177" name=""/>
            <p:cNvGrpSpPr/>
            <p:nvPr/>
          </p:nvGrpSpPr>
          <p:grpSpPr>
            <a:xfrm rot="11530447">
              <a:off x="5089" y="95"/>
              <a:ext cx="97" cy="76"/>
              <a:chOff x="3452" y="878"/>
              <a:chExt cx="402" cy="342"/>
            </a:xfrm>
          </p:grpSpPr>
          <p:sp>
            <p:nvSpPr>
              <p:cNvPr id="1048947" name=""/>
              <p:cNvSpPr/>
              <p:nvPr/>
            </p:nvSpPr>
            <p:spPr bwMode="gray">
              <a:xfrm rot="0">
                <a:off x="3639" y="1027"/>
                <a:ext cx="112" cy="126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48" name=""/>
              <p:cNvSpPr/>
              <p:nvPr/>
            </p:nvSpPr>
            <p:spPr bwMode="gray">
              <a:xfrm rot="0">
                <a:off x="3735" y="1167"/>
                <a:ext cx="91" cy="9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49" name=""/>
              <p:cNvSpPr/>
              <p:nvPr/>
            </p:nvSpPr>
            <p:spPr bwMode="gray">
              <a:xfrm rot="0">
                <a:off x="3451" y="879"/>
                <a:ext cx="182" cy="18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178" name=""/>
            <p:cNvGrpSpPr/>
            <p:nvPr/>
          </p:nvGrpSpPr>
          <p:grpSpPr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048950" name=""/>
              <p:cNvSpPr/>
              <p:nvPr/>
            </p:nvSpPr>
            <p:spPr bwMode="gray">
              <a:xfrm rot="0">
                <a:off x="3640" y="1022"/>
                <a:ext cx="112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51" name=""/>
              <p:cNvSpPr/>
              <p:nvPr/>
            </p:nvSpPr>
            <p:spPr bwMode="gray">
              <a:xfrm rot="0">
                <a:off x="3742" y="1124"/>
                <a:ext cx="87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52" name=""/>
              <p:cNvSpPr/>
              <p:nvPr/>
            </p:nvSpPr>
            <p:spPr bwMode="gray">
              <a:xfrm rot="0">
                <a:off x="3451" y="874"/>
                <a:ext cx="182" cy="18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179" name=""/>
            <p:cNvGrpSpPr/>
            <p:nvPr/>
          </p:nvGrpSpPr>
          <p:grpSpPr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048953" name=""/>
              <p:cNvSpPr/>
              <p:nvPr/>
            </p:nvSpPr>
            <p:spPr bwMode="gray">
              <a:xfrm rot="0">
                <a:off x="3623" y="1089"/>
                <a:ext cx="110" cy="125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54" name=""/>
              <p:cNvSpPr/>
              <p:nvPr/>
            </p:nvSpPr>
            <p:spPr bwMode="gray">
              <a:xfrm rot="0">
                <a:off x="3763" y="1130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955" name=""/>
              <p:cNvSpPr/>
              <p:nvPr/>
            </p:nvSpPr>
            <p:spPr bwMode="gray">
              <a:xfrm rot="0">
                <a:off x="3444" y="928"/>
                <a:ext cx="187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</p:grpSp>
      <p:sp>
        <p:nvSpPr>
          <p:cNvPr id="1048956" name=""/>
          <p:cNvSpPr/>
          <p:nvPr/>
        </p:nvSpPr>
        <p:spPr>
          <a:xfrm rot="0">
            <a:off x="0" y="762000"/>
            <a:ext cx="9144000" cy="0"/>
          </a:xfrm>
          <a:prstGeom prst="line"/>
          <a:noFill/>
          <a:ln w="952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8957" name=""/>
          <p:cNvSpPr/>
          <p:nvPr/>
        </p:nvSpPr>
        <p:spPr>
          <a:xfrm rot="0">
            <a:off x="0" y="914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958" name=""/>
          <p:cNvSpPr/>
          <p:nvPr/>
        </p:nvSpPr>
        <p:spPr>
          <a:xfrm rot="0">
            <a:off x="0" y="664845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959" name=""/>
          <p:cNvSpPr/>
          <p:nvPr/>
        </p:nvSpPr>
        <p:spPr>
          <a:xfrm rot="0">
            <a:off x="4572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960" name=""/>
          <p:cNvSpPr/>
          <p:nvPr/>
        </p:nvSpPr>
        <p:spPr>
          <a:xfrm rot="0">
            <a:off x="87630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961" name=""/>
          <p:cNvSpPr/>
          <p:nvPr/>
        </p:nvSpPr>
        <p:spPr>
          <a:xfrm rot="0" flipH="1">
            <a:off x="0" y="51054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962" name=""/>
          <p:cNvSpPr/>
          <p:nvPr/>
        </p:nvSpPr>
        <p:spPr>
          <a:xfrm rot="0">
            <a:off x="1752600" y="6648450"/>
            <a:ext cx="0" cy="20955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963" name=""/>
          <p:cNvSpPr/>
          <p:nvPr/>
        </p:nvSpPr>
        <p:spPr>
          <a:xfrm rot="0">
            <a:off x="8763000" y="6019800"/>
            <a:ext cx="381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966" name=""/>
          <p:cNvSpPr/>
          <p:nvPr>
            <p:ph type="ftr" sz="quarter" idx="3"/>
          </p:nvPr>
        </p:nvSpPr>
        <p:spPr>
          <a:xfrm rot="0">
            <a:off x="5791200" y="6248400"/>
            <a:ext cx="2895600" cy="334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lang="en-US"/>
          </a:p>
        </p:txBody>
      </p:sp>
      <p:sp>
        <p:nvSpPr>
          <p:cNvPr id="1048967" name=""/>
          <p:cNvSpPr/>
          <p:nvPr>
            <p:ph type="sldNum" sz="quarter" idx="4"/>
          </p:nvPr>
        </p:nvSpPr>
        <p:spPr bwMode="gray">
          <a:xfrm rot="0">
            <a:off x="6643687" y="6586537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/>
              <a:pPr algn="r" eaLnBrk="1" hangingPunct="1" latinLnBrk="1" lvl="0"/>
            </a:fld>
            <a:endParaRPr altLang="zh-TW" sz="1400" lang="en-US"/>
          </a:p>
        </p:txBody>
      </p:sp>
      <p:sp>
        <p:nvSpPr>
          <p:cNvPr id="1048968" name=""/>
          <p:cNvSpPr/>
          <p:nvPr>
            <p:ph type="dt" sz="half" idx="2"/>
          </p:nvPr>
        </p:nvSpPr>
        <p:spPr bwMode="gray">
          <a:xfrm rot="0">
            <a:off x="428625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b="1" sz="1000" lang="zh-TW">
                <a:latin typeface="Verdana" pitchFamily="34" charset="0"/>
              </a:rPr>
              <a:pPr eaLnBrk="1" hangingPunct="1" latinLnBrk="1" lvl="0"/>
            </a:fld>
            <a:endParaRPr altLang="en-US" b="1" sz="1000" lang="zh-TW">
              <a:latin typeface="Verdana" pitchFamily="34" charset="0"/>
            </a:endParaRPr>
          </a:p>
        </p:txBody>
      </p:sp>
      <p:sp>
        <p:nvSpPr>
          <p:cNvPr id="1048971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TW" smtClean="0"/>
              <a:t>按一下以編輯母片文字樣式</a:t>
            </a:r>
          </a:p>
        </p:txBody>
      </p:sp>
      <p:sp>
        <p:nvSpPr>
          <p:cNvPr id="1048970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TW" smtClean="0"/>
              <a:t>按一下以編輯母片文字樣式</a:t>
            </a:r>
          </a:p>
          <a:p>
            <a:pPr lvl="1"/>
            <a:r>
              <a:rPr altLang="en-US" lang="zh-TW" smtClean="0"/>
              <a:t>第二層</a:t>
            </a:r>
          </a:p>
          <a:p>
            <a:pPr lvl="2"/>
            <a:r>
              <a:rPr altLang="en-US" lang="zh-TW" smtClean="0"/>
              <a:t>第三層</a:t>
            </a:r>
          </a:p>
          <a:p>
            <a:pPr lvl="3"/>
            <a:r>
              <a:rPr altLang="en-US" lang="zh-TW" smtClean="0"/>
              <a:t>第四層</a:t>
            </a:r>
          </a:p>
          <a:p>
            <a:pPr lvl="4"/>
            <a:r>
              <a:rPr altLang="en-US" lang="zh-TW" smtClean="0"/>
              <a:t>第五層</a:t>
            </a:r>
            <a:endParaRPr altLang="en-US" lang="zh-TW"/>
          </a:p>
        </p:txBody>
      </p:sp>
      <p:sp>
        <p:nvSpPr>
          <p:cNvPr id="1048969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TW" smtClean="0"/>
              <a:t>按一下以編輯母片標題樣式</a:t>
            </a:r>
            <a:endParaRPr altLang="en-US" lang="zh-TW"/>
          </a:p>
        </p:txBody>
      </p:sp>
    </p:spTree>
  </p:cSld>
  <p:clrMapOvr>
    <a:masterClrMapping/>
  </p:clrMapOvr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0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78" name=""/>
          <p:cNvSpPr/>
          <p:nvPr/>
        </p:nvSpPr>
        <p:spPr bwMode="gray">
          <a:xfrm rot="0">
            <a:off x="457200" y="0"/>
            <a:ext cx="8477250" cy="76835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079" name=""/>
          <p:cNvSpPr/>
          <p:nvPr/>
        </p:nvSpPr>
        <p:spPr bwMode="gray">
          <a:xfrm rot="0">
            <a:off x="0" y="0"/>
            <a:ext cx="457200" cy="768350"/>
          </a:xfrm>
          <a:prstGeom prst="rect"/>
          <a:solidFill>
            <a:schemeClr val="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080" name=""/>
          <p:cNvSpPr/>
          <p:nvPr/>
        </p:nvSpPr>
        <p:spPr bwMode="gray">
          <a:xfrm rot="0">
            <a:off x="0" y="762000"/>
            <a:ext cx="457200" cy="15240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081" name=""/>
          <p:cNvSpPr/>
          <p:nvPr/>
        </p:nvSpPr>
        <p:spPr bwMode="gray">
          <a:xfrm rot="0">
            <a:off x="0" y="914400"/>
            <a:ext cx="457200" cy="4191000"/>
          </a:xfrm>
          <a:prstGeom prst="rect"/>
          <a:gradFill rotWithShape="1">
            <a:gsLst>
              <a:gs pos="0">
                <a:schemeClr val="dk2">
                  <a:alpha val="100000"/>
                </a:schemeClr>
              </a:gs>
              <a:gs pos="100000">
                <a:srgbClr val="E5ECEC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082" name=""/>
          <p:cNvSpPr/>
          <p:nvPr/>
        </p:nvSpPr>
        <p:spPr bwMode="gray">
          <a:xfrm rot="0">
            <a:off x="0" y="5105400"/>
            <a:ext cx="457200" cy="1544637"/>
          </a:xfrm>
          <a:prstGeom prst="rect"/>
          <a:gradFill rotWithShape="1">
            <a:gsLst>
              <a:gs pos="0">
                <a:srgbClr val="D4E993">
                  <a:alpha val="100000"/>
                </a:srgbClr>
              </a:gs>
              <a:gs pos="100000">
                <a:schemeClr val="accent2">
                  <a:alpha val="100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083" name=""/>
          <p:cNvSpPr/>
          <p:nvPr/>
        </p:nvSpPr>
        <p:spPr bwMode="gray">
          <a:xfrm rot="0">
            <a:off x="0" y="6656387"/>
            <a:ext cx="457200" cy="20955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084" name=""/>
          <p:cNvSpPr/>
          <p:nvPr/>
        </p:nvSpPr>
        <p:spPr bwMode="gray">
          <a:xfrm rot="0">
            <a:off x="457200" y="6650037"/>
            <a:ext cx="1304925" cy="21590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085" name=""/>
          <p:cNvSpPr/>
          <p:nvPr/>
        </p:nvSpPr>
        <p:spPr bwMode="gray">
          <a:xfrm rot="0">
            <a:off x="1752600" y="6650037"/>
            <a:ext cx="7391400" cy="215900"/>
          </a:xfrm>
          <a:prstGeom prst="rect"/>
          <a:gradFill rotWithShape="1">
            <a:gsLst>
              <a:gs pos="0">
                <a:srgbClr val="DBCAA9">
                  <a:alpha val="100000"/>
                </a:srgbClr>
              </a:gs>
              <a:gs pos="100000">
                <a:schemeClr val="folHlink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086" name=""/>
          <p:cNvSpPr/>
          <p:nvPr/>
        </p:nvSpPr>
        <p:spPr bwMode="gray">
          <a:xfrm rot="0">
            <a:off x="8777288" y="6656387"/>
            <a:ext cx="366712" cy="209550"/>
          </a:xfrm>
          <a:prstGeom prst="rect"/>
          <a:gradFill rotWithShape="1">
            <a:gsLst>
              <a:gs pos="0">
                <a:schemeClr val="lt1">
                  <a:alpha val="100000"/>
                </a:schemeClr>
              </a:gs>
              <a:gs pos="100000">
                <a:srgbClr val="D8D8D8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087" name=""/>
          <p:cNvSpPr/>
          <p:nvPr/>
        </p:nvSpPr>
        <p:spPr bwMode="gray">
          <a:xfrm rot="0">
            <a:off x="8769350" y="6019800"/>
            <a:ext cx="374650" cy="642937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088" name=""/>
          <p:cNvSpPr/>
          <p:nvPr/>
        </p:nvSpPr>
        <p:spPr bwMode="gray">
          <a:xfrm rot="0">
            <a:off x="8763000" y="914400"/>
            <a:ext cx="381000" cy="5105400"/>
          </a:xfrm>
          <a:prstGeom prst="rect"/>
          <a:gradFill rotWithShape="1">
            <a:gsLst>
              <a:gs pos="0">
                <a:schemeClr val="hlink">
                  <a:alpha val="100000"/>
                </a:schemeClr>
              </a:gs>
              <a:gs pos="100000">
                <a:srgbClr val="AAD4E5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089" name=""/>
          <p:cNvSpPr/>
          <p:nvPr/>
        </p:nvSpPr>
        <p:spPr bwMode="gray">
          <a:xfrm rot="0">
            <a:off x="8763000" y="762000"/>
            <a:ext cx="381000" cy="152400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9090" name=""/>
          <p:cNvSpPr/>
          <p:nvPr/>
        </p:nvSpPr>
        <p:spPr bwMode="gray">
          <a:xfrm rot="0">
            <a:off x="8770938" y="0"/>
            <a:ext cx="373062" cy="762000"/>
          </a:xfrm>
          <a:prstGeom prst="rect"/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9091" name=""/>
          <p:cNvSpPr/>
          <p:nvPr/>
        </p:nvSpPr>
        <p:spPr bwMode="gray">
          <a:xfrm rot="0">
            <a:off x="457200" y="762000"/>
            <a:ext cx="8315325" cy="152400"/>
          </a:xfrm>
          <a:prstGeom prst="rect"/>
          <a:gradFill rotWithShape="1">
            <a:gsLst>
              <a:gs pos="0">
                <a:schemeClr val="accent1">
                  <a:alpha val="100000"/>
                </a:schemeClr>
              </a:gs>
              <a:gs pos="100000">
                <a:srgbClr val="B9D3E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grpSp>
        <p:nvGrpSpPr>
          <p:cNvPr id="207" name=""/>
          <p:cNvGrpSpPr/>
          <p:nvPr/>
        </p:nvGrpSpPr>
        <p:grpSpPr>
          <a:xfrm rot="0">
            <a:off x="8002587" y="69850"/>
            <a:ext cx="657225" cy="636587"/>
            <a:chOff x="5041" y="44"/>
            <a:chExt cx="414" cy="401"/>
          </a:xfrm>
        </p:grpSpPr>
        <p:sp>
          <p:nvSpPr>
            <p:cNvPr id="1049092" name=""/>
            <p:cNvSpPr/>
            <p:nvPr/>
          </p:nvSpPr>
          <p:spPr bwMode="gray">
            <a:xfrm rot="149947">
              <a:off x="5161" y="161"/>
              <a:ext cx="175" cy="170"/>
            </a:xfrm>
            <a:prstGeom prst="ellipse"/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5pPr>
            </a:lstStyle>
            <a:p>
              <a:pPr eaLnBrk="1" hangingPunct="1" latinLnBrk="1" lvl="0"/>
              <a:endParaRPr altLang="en-US" lang="zh-TW"/>
            </a:p>
          </p:txBody>
        </p:sp>
        <p:grpSp>
          <p:nvGrpSpPr>
            <p:cNvPr id="208" name=""/>
            <p:cNvGrpSpPr/>
            <p:nvPr/>
          </p:nvGrpSpPr>
          <p:grpSpPr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049093" name=""/>
              <p:cNvSpPr/>
              <p:nvPr/>
            </p:nvSpPr>
            <p:spPr bwMode="gray">
              <a:xfrm rot="0">
                <a:off x="3640" y="1024"/>
                <a:ext cx="111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94" name=""/>
              <p:cNvSpPr/>
              <p:nvPr/>
            </p:nvSpPr>
            <p:spPr bwMode="gray">
              <a:xfrm rot="0">
                <a:off x="3762" y="1122"/>
                <a:ext cx="90" cy="8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95" name=""/>
              <p:cNvSpPr/>
              <p:nvPr/>
            </p:nvSpPr>
            <p:spPr bwMode="gray">
              <a:xfrm rot="0">
                <a:off x="3421" y="847"/>
                <a:ext cx="180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09" name=""/>
            <p:cNvGrpSpPr/>
            <p:nvPr/>
          </p:nvGrpSpPr>
          <p:grpSpPr>
            <a:xfrm rot="19495446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049096" name=""/>
              <p:cNvSpPr/>
              <p:nvPr/>
            </p:nvSpPr>
            <p:spPr bwMode="gray">
              <a:xfrm rot="0">
                <a:off x="3626" y="977"/>
                <a:ext cx="112" cy="13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97" name=""/>
              <p:cNvSpPr/>
              <p:nvPr/>
            </p:nvSpPr>
            <p:spPr bwMode="gray">
              <a:xfrm rot="0">
                <a:off x="3761" y="1124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098" name=""/>
              <p:cNvSpPr/>
              <p:nvPr/>
            </p:nvSpPr>
            <p:spPr bwMode="gray">
              <a:xfrm rot="0">
                <a:off x="3449" y="853"/>
                <a:ext cx="174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10" name=""/>
            <p:cNvGrpSpPr/>
            <p:nvPr/>
          </p:nvGrpSpPr>
          <p:grpSpPr>
            <a:xfrm rot="169534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049099" name=""/>
              <p:cNvSpPr/>
              <p:nvPr/>
            </p:nvSpPr>
            <p:spPr bwMode="gray">
              <a:xfrm rot="0">
                <a:off x="3664" y="986"/>
                <a:ext cx="110" cy="129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00" name=""/>
              <p:cNvSpPr/>
              <p:nvPr/>
            </p:nvSpPr>
            <p:spPr bwMode="gray">
              <a:xfrm rot="0">
                <a:off x="3768" y="1107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01" name=""/>
              <p:cNvSpPr/>
              <p:nvPr/>
            </p:nvSpPr>
            <p:spPr bwMode="gray">
              <a:xfrm rot="0">
                <a:off x="3453" y="877"/>
                <a:ext cx="183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11" name=""/>
            <p:cNvGrpSpPr/>
            <p:nvPr/>
          </p:nvGrpSpPr>
          <p:grpSpPr>
            <a:xfrm rot="2913403">
              <a:off x="5209" y="360"/>
              <a:ext cx="88" cy="83"/>
              <a:chOff x="3452" y="878"/>
              <a:chExt cx="402" cy="342"/>
            </a:xfrm>
          </p:grpSpPr>
          <p:sp>
            <p:nvSpPr>
              <p:cNvPr id="1049102" name=""/>
              <p:cNvSpPr/>
              <p:nvPr/>
            </p:nvSpPr>
            <p:spPr bwMode="gray">
              <a:xfrm rot="0">
                <a:off x="3603" y="1058"/>
                <a:ext cx="110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03" name=""/>
              <p:cNvSpPr/>
              <p:nvPr/>
            </p:nvSpPr>
            <p:spPr bwMode="gray">
              <a:xfrm rot="0">
                <a:off x="3763" y="1128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04" name=""/>
              <p:cNvSpPr/>
              <p:nvPr/>
            </p:nvSpPr>
            <p:spPr bwMode="gray">
              <a:xfrm rot="0">
                <a:off x="3413" y="910"/>
                <a:ext cx="183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12" name=""/>
            <p:cNvGrpSpPr/>
            <p:nvPr/>
          </p:nvGrpSpPr>
          <p:grpSpPr>
            <a:xfrm rot="13711611">
              <a:off x="5211" y="47"/>
              <a:ext cx="88" cy="83"/>
              <a:chOff x="3452" y="878"/>
              <a:chExt cx="402" cy="342"/>
            </a:xfrm>
          </p:grpSpPr>
          <p:sp>
            <p:nvSpPr>
              <p:cNvPr id="1049105" name=""/>
              <p:cNvSpPr/>
              <p:nvPr/>
            </p:nvSpPr>
            <p:spPr bwMode="gray">
              <a:xfrm rot="0">
                <a:off x="3641" y="1021"/>
                <a:ext cx="110" cy="12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06" name=""/>
              <p:cNvSpPr/>
              <p:nvPr/>
            </p:nvSpPr>
            <p:spPr bwMode="gray">
              <a:xfrm rot="0">
                <a:off x="3769" y="1116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07" name=""/>
              <p:cNvSpPr/>
              <p:nvPr/>
            </p:nvSpPr>
            <p:spPr bwMode="gray">
              <a:xfrm rot="0">
                <a:off x="3502" y="851"/>
                <a:ext cx="187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13" name=""/>
            <p:cNvGrpSpPr/>
            <p:nvPr/>
          </p:nvGrpSpPr>
          <p:grpSpPr>
            <a:xfrm rot="11530447">
              <a:off x="5089" y="95"/>
              <a:ext cx="97" cy="76"/>
              <a:chOff x="3452" y="878"/>
              <a:chExt cx="402" cy="342"/>
            </a:xfrm>
          </p:grpSpPr>
          <p:sp>
            <p:nvSpPr>
              <p:cNvPr id="1049108" name=""/>
              <p:cNvSpPr/>
              <p:nvPr/>
            </p:nvSpPr>
            <p:spPr bwMode="gray">
              <a:xfrm rot="0">
                <a:off x="3639" y="1027"/>
                <a:ext cx="112" cy="126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09" name=""/>
              <p:cNvSpPr/>
              <p:nvPr/>
            </p:nvSpPr>
            <p:spPr bwMode="gray">
              <a:xfrm rot="0">
                <a:off x="3735" y="1167"/>
                <a:ext cx="91" cy="9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10" name=""/>
              <p:cNvSpPr/>
              <p:nvPr/>
            </p:nvSpPr>
            <p:spPr bwMode="gray">
              <a:xfrm rot="0">
                <a:off x="3451" y="879"/>
                <a:ext cx="182" cy="18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14" name=""/>
            <p:cNvGrpSpPr/>
            <p:nvPr/>
          </p:nvGrpSpPr>
          <p:grpSpPr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049111" name=""/>
              <p:cNvSpPr/>
              <p:nvPr/>
            </p:nvSpPr>
            <p:spPr bwMode="gray">
              <a:xfrm rot="0">
                <a:off x="3640" y="1022"/>
                <a:ext cx="112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12" name=""/>
              <p:cNvSpPr/>
              <p:nvPr/>
            </p:nvSpPr>
            <p:spPr bwMode="gray">
              <a:xfrm rot="0">
                <a:off x="3742" y="1124"/>
                <a:ext cx="87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13" name=""/>
              <p:cNvSpPr/>
              <p:nvPr/>
            </p:nvSpPr>
            <p:spPr bwMode="gray">
              <a:xfrm rot="0">
                <a:off x="3451" y="874"/>
                <a:ext cx="182" cy="18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15" name=""/>
            <p:cNvGrpSpPr/>
            <p:nvPr/>
          </p:nvGrpSpPr>
          <p:grpSpPr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049114" name=""/>
              <p:cNvSpPr/>
              <p:nvPr/>
            </p:nvSpPr>
            <p:spPr bwMode="gray">
              <a:xfrm rot="0">
                <a:off x="3623" y="1089"/>
                <a:ext cx="110" cy="125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15" name=""/>
              <p:cNvSpPr/>
              <p:nvPr/>
            </p:nvSpPr>
            <p:spPr bwMode="gray">
              <a:xfrm rot="0">
                <a:off x="3763" y="1130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9116" name=""/>
              <p:cNvSpPr/>
              <p:nvPr/>
            </p:nvSpPr>
            <p:spPr bwMode="gray">
              <a:xfrm rot="0">
                <a:off x="3444" y="928"/>
                <a:ext cx="187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</p:grpSp>
      <p:sp>
        <p:nvSpPr>
          <p:cNvPr id="1049117" name=""/>
          <p:cNvSpPr/>
          <p:nvPr/>
        </p:nvSpPr>
        <p:spPr>
          <a:xfrm rot="0">
            <a:off x="0" y="762000"/>
            <a:ext cx="9144000" cy="0"/>
          </a:xfrm>
          <a:prstGeom prst="line"/>
          <a:noFill/>
          <a:ln w="952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9118" name=""/>
          <p:cNvSpPr/>
          <p:nvPr/>
        </p:nvSpPr>
        <p:spPr>
          <a:xfrm rot="0">
            <a:off x="0" y="914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119" name=""/>
          <p:cNvSpPr/>
          <p:nvPr/>
        </p:nvSpPr>
        <p:spPr>
          <a:xfrm rot="0">
            <a:off x="0" y="664845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120" name=""/>
          <p:cNvSpPr/>
          <p:nvPr/>
        </p:nvSpPr>
        <p:spPr>
          <a:xfrm rot="0">
            <a:off x="4572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121" name=""/>
          <p:cNvSpPr/>
          <p:nvPr/>
        </p:nvSpPr>
        <p:spPr>
          <a:xfrm rot="0">
            <a:off x="87630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122" name=""/>
          <p:cNvSpPr/>
          <p:nvPr/>
        </p:nvSpPr>
        <p:spPr>
          <a:xfrm rot="0" flipH="1">
            <a:off x="0" y="51054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123" name=""/>
          <p:cNvSpPr/>
          <p:nvPr/>
        </p:nvSpPr>
        <p:spPr>
          <a:xfrm rot="0">
            <a:off x="1752600" y="6648450"/>
            <a:ext cx="0" cy="20955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124" name=""/>
          <p:cNvSpPr/>
          <p:nvPr/>
        </p:nvSpPr>
        <p:spPr>
          <a:xfrm rot="0">
            <a:off x="8763000" y="6019800"/>
            <a:ext cx="381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127" name=""/>
          <p:cNvSpPr/>
          <p:nvPr>
            <p:ph type="ftr" sz="quarter" idx="3"/>
          </p:nvPr>
        </p:nvSpPr>
        <p:spPr>
          <a:xfrm rot="0">
            <a:off x="5791200" y="6248400"/>
            <a:ext cx="2895600" cy="334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zh-TW" lang="en-US"/>
          </a:p>
        </p:txBody>
      </p:sp>
      <p:sp>
        <p:nvSpPr>
          <p:cNvPr id="1049128" name=""/>
          <p:cNvSpPr/>
          <p:nvPr>
            <p:ph type="sldNum" sz="quarter" idx="4"/>
          </p:nvPr>
        </p:nvSpPr>
        <p:spPr bwMode="gray">
          <a:xfrm rot="0">
            <a:off x="6643687" y="6586537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/>
              <a:pPr algn="r" eaLnBrk="1" hangingPunct="1" latinLnBrk="1" lvl="0"/>
            </a:fld>
            <a:endParaRPr altLang="zh-TW" sz="1400" lang="en-US"/>
          </a:p>
        </p:txBody>
      </p:sp>
      <p:sp>
        <p:nvSpPr>
          <p:cNvPr id="1049129" name=""/>
          <p:cNvSpPr/>
          <p:nvPr>
            <p:ph type="dt" sz="half" idx="2"/>
          </p:nvPr>
        </p:nvSpPr>
        <p:spPr bwMode="gray">
          <a:xfrm rot="0">
            <a:off x="428625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b="1" sz="1000" lang="zh-TW">
                <a:latin typeface="Verdana" pitchFamily="34" charset="0"/>
              </a:rPr>
              <a:pPr eaLnBrk="1" hangingPunct="1" latinLnBrk="1" lvl="0"/>
            </a:fld>
            <a:endParaRPr altLang="en-US" b="1" sz="1000" lang="zh-TW">
              <a:latin typeface="Verdana" pitchFamily="34" charset="0"/>
            </a:endParaRPr>
          </a:p>
        </p:txBody>
      </p:sp>
      <p:sp>
        <p:nvSpPr>
          <p:cNvPr id="1049132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TW" smtClean="0"/>
              <a:t>按一下以編輯母片文字樣式</a:t>
            </a:r>
          </a:p>
        </p:txBody>
      </p:sp>
      <p:sp>
        <p:nvSpPr>
          <p:cNvPr id="1049131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</a:pPr>
            <a:r>
              <a:rPr altLang="en-US" baseline="0" b="0" cap="none" sz="3200" i="0" kern="0" kumimoji="0" lang="zh-TW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按一下圖示以新增圖片</a:t>
            </a:r>
            <a:endParaRPr altLang="en-US" baseline="0" b="0" cap="none" sz="3200" i="0" kern="0" kumimoji="0" lang="zh-TW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49130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TW" smtClean="0"/>
              <a:t>按一下以編輯母片標題樣式</a:t>
            </a:r>
            <a:endParaRPr altLang="en-US" lang="zh-TW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/>
        </p:nvSpPr>
        <p:spPr bwMode="gray">
          <a:xfrm rot="0">
            <a:off x="457200" y="0"/>
            <a:ext cx="8477250" cy="76835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577" name=""/>
          <p:cNvSpPr/>
          <p:nvPr>
            <p:ph type="body" sz="full" idx="1"/>
          </p:nvPr>
        </p:nvSpPr>
        <p:spPr bwMode="gray">
          <a:xfrm rot="0">
            <a:off x="500062" y="928687"/>
            <a:ext cx="8286750" cy="5429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TW"/>
              <a:t>按一下以編輯母片文字樣式</a:t>
            </a:r>
          </a:p>
          <a:p>
            <a:pPr lvl="1"/>
            <a:r>
              <a:rPr altLang="en-US" lang="zh-TW"/>
              <a:t>第二層</a:t>
            </a:r>
          </a:p>
          <a:p>
            <a:pPr lvl="2"/>
            <a:r>
              <a:rPr altLang="en-US" lang="zh-TW"/>
              <a:t>第三層</a:t>
            </a:r>
          </a:p>
          <a:p>
            <a:pPr lvl="3"/>
            <a:r>
              <a:rPr altLang="en-US" lang="zh-TW"/>
              <a:t>第四層</a:t>
            </a:r>
          </a:p>
          <a:p>
            <a:pPr lvl="4"/>
            <a:r>
              <a:rPr altLang="en-US" lang="zh-TW"/>
              <a:t>第五層</a:t>
            </a:r>
          </a:p>
        </p:txBody>
      </p:sp>
      <p:sp>
        <p:nvSpPr>
          <p:cNvPr id="1048578" name=""/>
          <p:cNvSpPr/>
          <p:nvPr/>
        </p:nvSpPr>
        <p:spPr bwMode="gray">
          <a:xfrm rot="0">
            <a:off x="0" y="0"/>
            <a:ext cx="457200" cy="768350"/>
          </a:xfrm>
          <a:prstGeom prst="rect"/>
          <a:solidFill>
            <a:schemeClr val="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579" name=""/>
          <p:cNvSpPr/>
          <p:nvPr/>
        </p:nvSpPr>
        <p:spPr bwMode="gray">
          <a:xfrm rot="0">
            <a:off x="0" y="762000"/>
            <a:ext cx="457200" cy="15240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580" name=""/>
          <p:cNvSpPr/>
          <p:nvPr/>
        </p:nvSpPr>
        <p:spPr bwMode="gray">
          <a:xfrm rot="0">
            <a:off x="0" y="914400"/>
            <a:ext cx="457200" cy="4191000"/>
          </a:xfrm>
          <a:prstGeom prst="rect"/>
          <a:gradFill rotWithShape="1">
            <a:gsLst>
              <a:gs pos="0">
                <a:schemeClr val="dk2">
                  <a:alpha val="100000"/>
                </a:schemeClr>
              </a:gs>
              <a:gs pos="100000">
                <a:srgbClr val="E5ECEC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581" name=""/>
          <p:cNvSpPr/>
          <p:nvPr/>
        </p:nvSpPr>
        <p:spPr bwMode="gray">
          <a:xfrm rot="0">
            <a:off x="0" y="5105400"/>
            <a:ext cx="457200" cy="1544637"/>
          </a:xfrm>
          <a:prstGeom prst="rect"/>
          <a:gradFill rotWithShape="1">
            <a:gsLst>
              <a:gs pos="0">
                <a:srgbClr val="D4E993">
                  <a:alpha val="100000"/>
                </a:srgbClr>
              </a:gs>
              <a:gs pos="100000">
                <a:schemeClr val="accent2">
                  <a:alpha val="100000"/>
                </a:scheme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582" name=""/>
          <p:cNvSpPr/>
          <p:nvPr/>
        </p:nvSpPr>
        <p:spPr bwMode="gray">
          <a:xfrm rot="0">
            <a:off x="0" y="6656387"/>
            <a:ext cx="457200" cy="209550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583" name=""/>
          <p:cNvSpPr/>
          <p:nvPr/>
        </p:nvSpPr>
        <p:spPr bwMode="gray">
          <a:xfrm rot="0">
            <a:off x="457200" y="6650037"/>
            <a:ext cx="1304925" cy="215900"/>
          </a:xfrm>
          <a:prstGeom prst="rect"/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dk2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584" name=""/>
          <p:cNvSpPr/>
          <p:nvPr/>
        </p:nvSpPr>
        <p:spPr bwMode="gray">
          <a:xfrm rot="0">
            <a:off x="1752600" y="6650037"/>
            <a:ext cx="7391400" cy="215900"/>
          </a:xfrm>
          <a:prstGeom prst="rect"/>
          <a:gradFill rotWithShape="1">
            <a:gsLst>
              <a:gs pos="0">
                <a:srgbClr val="DBCAA9">
                  <a:alpha val="100000"/>
                </a:srgbClr>
              </a:gs>
              <a:gs pos="100000">
                <a:schemeClr val="folHlink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585" name=""/>
          <p:cNvSpPr/>
          <p:nvPr/>
        </p:nvSpPr>
        <p:spPr bwMode="gray">
          <a:xfrm rot="0">
            <a:off x="8777288" y="6656387"/>
            <a:ext cx="366712" cy="209550"/>
          </a:xfrm>
          <a:prstGeom prst="rect"/>
          <a:gradFill rotWithShape="1">
            <a:gsLst>
              <a:gs pos="0">
                <a:schemeClr val="lt1">
                  <a:alpha val="100000"/>
                </a:schemeClr>
              </a:gs>
              <a:gs pos="100000">
                <a:srgbClr val="D8D8D8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586" name=""/>
          <p:cNvSpPr/>
          <p:nvPr/>
        </p:nvSpPr>
        <p:spPr bwMode="gray">
          <a:xfrm rot="0">
            <a:off x="8769350" y="6019800"/>
            <a:ext cx="374650" cy="642937"/>
          </a:xfrm>
          <a:prstGeom prst="rect"/>
          <a:solidFill>
            <a:schemeClr val="dk2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587" name=""/>
          <p:cNvSpPr/>
          <p:nvPr/>
        </p:nvSpPr>
        <p:spPr bwMode="gray">
          <a:xfrm rot="0">
            <a:off x="8763000" y="914400"/>
            <a:ext cx="381000" cy="5105400"/>
          </a:xfrm>
          <a:prstGeom prst="rect"/>
          <a:gradFill rotWithShape="1">
            <a:gsLst>
              <a:gs pos="0">
                <a:schemeClr val="hlink">
                  <a:alpha val="100000"/>
                </a:schemeClr>
              </a:gs>
              <a:gs pos="100000">
                <a:srgbClr val="AAD4E5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588" name=""/>
          <p:cNvSpPr/>
          <p:nvPr/>
        </p:nvSpPr>
        <p:spPr bwMode="gray">
          <a:xfrm rot="0">
            <a:off x="8763000" y="762000"/>
            <a:ext cx="381000" cy="152400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589" name=""/>
          <p:cNvSpPr/>
          <p:nvPr/>
        </p:nvSpPr>
        <p:spPr bwMode="gray">
          <a:xfrm rot="0">
            <a:off x="8770938" y="0"/>
            <a:ext cx="373062" cy="762000"/>
          </a:xfrm>
          <a:prstGeom prst="rect"/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lang="zh-TW"/>
          </a:p>
        </p:txBody>
      </p:sp>
      <p:sp>
        <p:nvSpPr>
          <p:cNvPr id="1048590" name=""/>
          <p:cNvSpPr/>
          <p:nvPr/>
        </p:nvSpPr>
        <p:spPr bwMode="gray">
          <a:xfrm rot="0">
            <a:off x="457200" y="762000"/>
            <a:ext cx="8315325" cy="152400"/>
          </a:xfrm>
          <a:prstGeom prst="rect"/>
          <a:gradFill rotWithShape="1">
            <a:gsLst>
              <a:gs pos="0">
                <a:schemeClr val="accent1">
                  <a:alpha val="100000"/>
                </a:schemeClr>
              </a:gs>
              <a:gs pos="100000">
                <a:srgbClr val="B9D3E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zh-TW" lang="zh-TW"/>
          </a:p>
        </p:txBody>
      </p:sp>
      <p:sp>
        <p:nvSpPr>
          <p:cNvPr id="1048591" name=""/>
          <p:cNvSpPr/>
          <p:nvPr>
            <p:ph type="title" sz="full" idx="0"/>
          </p:nvPr>
        </p:nvSpPr>
        <p:spPr bwMode="gray"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TW"/>
              <a:t>按一下以編輯母片標題樣式</a:t>
            </a:r>
          </a:p>
        </p:txBody>
      </p:sp>
      <p:grpSp>
        <p:nvGrpSpPr>
          <p:cNvPr id="24" name=""/>
          <p:cNvGrpSpPr/>
          <p:nvPr/>
        </p:nvGrpSpPr>
        <p:grpSpPr>
          <a:xfrm rot="0">
            <a:off x="8002587" y="69850"/>
            <a:ext cx="657225" cy="636587"/>
            <a:chOff x="5041" y="44"/>
            <a:chExt cx="414" cy="401"/>
          </a:xfrm>
        </p:grpSpPr>
        <p:sp>
          <p:nvSpPr>
            <p:cNvPr id="1048592" name=""/>
            <p:cNvSpPr/>
            <p:nvPr/>
          </p:nvSpPr>
          <p:spPr bwMode="gray">
            <a:xfrm rot="149947">
              <a:off x="5161" y="161"/>
              <a:ext cx="175" cy="170"/>
            </a:xfrm>
            <a:prstGeom prst="ellipse"/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Verdana" pitchFamily="34" charset="0"/>
                  <a:sym typeface="Arial" pitchFamily="0" charset="0"/>
                </a:defRPr>
              </a:lvl5pPr>
            </a:lstStyle>
            <a:p>
              <a:pPr eaLnBrk="1" hangingPunct="1" latinLnBrk="1" lvl="0"/>
              <a:endParaRPr altLang="en-US" lang="zh-TW"/>
            </a:p>
          </p:txBody>
        </p:sp>
        <p:grpSp>
          <p:nvGrpSpPr>
            <p:cNvPr id="25" name=""/>
            <p:cNvGrpSpPr/>
            <p:nvPr/>
          </p:nvGrpSpPr>
          <p:grpSpPr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048593" name=""/>
              <p:cNvSpPr/>
              <p:nvPr/>
            </p:nvSpPr>
            <p:spPr bwMode="gray">
              <a:xfrm rot="0">
                <a:off x="3640" y="1024"/>
                <a:ext cx="111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594" name=""/>
              <p:cNvSpPr/>
              <p:nvPr/>
            </p:nvSpPr>
            <p:spPr bwMode="gray">
              <a:xfrm rot="0">
                <a:off x="3762" y="1122"/>
                <a:ext cx="90" cy="8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595" name=""/>
              <p:cNvSpPr/>
              <p:nvPr/>
            </p:nvSpPr>
            <p:spPr bwMode="gray">
              <a:xfrm rot="0">
                <a:off x="3421" y="847"/>
                <a:ext cx="180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6" name=""/>
            <p:cNvGrpSpPr/>
            <p:nvPr/>
          </p:nvGrpSpPr>
          <p:grpSpPr>
            <a:xfrm rot="19495446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048596" name=""/>
              <p:cNvSpPr/>
              <p:nvPr/>
            </p:nvSpPr>
            <p:spPr bwMode="gray">
              <a:xfrm rot="0">
                <a:off x="3626" y="977"/>
                <a:ext cx="112" cy="13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597" name=""/>
              <p:cNvSpPr/>
              <p:nvPr/>
            </p:nvSpPr>
            <p:spPr bwMode="gray">
              <a:xfrm rot="0">
                <a:off x="3761" y="1124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598" name=""/>
              <p:cNvSpPr/>
              <p:nvPr/>
            </p:nvSpPr>
            <p:spPr bwMode="gray">
              <a:xfrm rot="0">
                <a:off x="3449" y="853"/>
                <a:ext cx="174" cy="17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7" name=""/>
            <p:cNvGrpSpPr/>
            <p:nvPr/>
          </p:nvGrpSpPr>
          <p:grpSpPr>
            <a:xfrm rot="169534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048599" name=""/>
              <p:cNvSpPr/>
              <p:nvPr/>
            </p:nvSpPr>
            <p:spPr bwMode="gray">
              <a:xfrm rot="0">
                <a:off x="3664" y="986"/>
                <a:ext cx="110" cy="129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00" name=""/>
              <p:cNvSpPr/>
              <p:nvPr/>
            </p:nvSpPr>
            <p:spPr bwMode="gray">
              <a:xfrm rot="0">
                <a:off x="3768" y="1107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01" name=""/>
              <p:cNvSpPr/>
              <p:nvPr/>
            </p:nvSpPr>
            <p:spPr bwMode="gray">
              <a:xfrm rot="0">
                <a:off x="3453" y="877"/>
                <a:ext cx="183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8" name=""/>
            <p:cNvGrpSpPr/>
            <p:nvPr/>
          </p:nvGrpSpPr>
          <p:grpSpPr>
            <a:xfrm rot="2913403">
              <a:off x="5209" y="360"/>
              <a:ext cx="88" cy="83"/>
              <a:chOff x="3452" y="878"/>
              <a:chExt cx="402" cy="342"/>
            </a:xfrm>
          </p:grpSpPr>
          <p:sp>
            <p:nvSpPr>
              <p:cNvPr id="1048602" name=""/>
              <p:cNvSpPr/>
              <p:nvPr/>
            </p:nvSpPr>
            <p:spPr bwMode="gray">
              <a:xfrm rot="0">
                <a:off x="3603" y="1058"/>
                <a:ext cx="110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03" name=""/>
              <p:cNvSpPr/>
              <p:nvPr/>
            </p:nvSpPr>
            <p:spPr bwMode="gray">
              <a:xfrm rot="0">
                <a:off x="3763" y="1128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04" name=""/>
              <p:cNvSpPr/>
              <p:nvPr/>
            </p:nvSpPr>
            <p:spPr bwMode="gray">
              <a:xfrm rot="0">
                <a:off x="3413" y="910"/>
                <a:ext cx="183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29" name=""/>
            <p:cNvGrpSpPr/>
            <p:nvPr/>
          </p:nvGrpSpPr>
          <p:grpSpPr>
            <a:xfrm rot="13711611">
              <a:off x="5211" y="47"/>
              <a:ext cx="88" cy="83"/>
              <a:chOff x="3452" y="878"/>
              <a:chExt cx="402" cy="342"/>
            </a:xfrm>
          </p:grpSpPr>
          <p:sp>
            <p:nvSpPr>
              <p:cNvPr id="1048605" name=""/>
              <p:cNvSpPr/>
              <p:nvPr/>
            </p:nvSpPr>
            <p:spPr bwMode="gray">
              <a:xfrm rot="0">
                <a:off x="3641" y="1021"/>
                <a:ext cx="110" cy="12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06" name=""/>
              <p:cNvSpPr/>
              <p:nvPr/>
            </p:nvSpPr>
            <p:spPr bwMode="gray">
              <a:xfrm rot="0">
                <a:off x="3769" y="1116"/>
                <a:ext cx="91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07" name=""/>
              <p:cNvSpPr/>
              <p:nvPr/>
            </p:nvSpPr>
            <p:spPr bwMode="gray">
              <a:xfrm rot="0">
                <a:off x="3502" y="851"/>
                <a:ext cx="187" cy="177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30" name=""/>
            <p:cNvGrpSpPr/>
            <p:nvPr/>
          </p:nvGrpSpPr>
          <p:grpSpPr>
            <a:xfrm rot="11530447">
              <a:off x="5089" y="95"/>
              <a:ext cx="97" cy="76"/>
              <a:chOff x="3452" y="878"/>
              <a:chExt cx="402" cy="342"/>
            </a:xfrm>
          </p:grpSpPr>
          <p:sp>
            <p:nvSpPr>
              <p:cNvPr id="1048608" name=""/>
              <p:cNvSpPr/>
              <p:nvPr/>
            </p:nvSpPr>
            <p:spPr bwMode="gray">
              <a:xfrm rot="0">
                <a:off x="3639" y="1027"/>
                <a:ext cx="112" cy="126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09" name=""/>
              <p:cNvSpPr/>
              <p:nvPr/>
            </p:nvSpPr>
            <p:spPr bwMode="gray">
              <a:xfrm rot="0">
                <a:off x="3735" y="1167"/>
                <a:ext cx="91" cy="9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10" name=""/>
              <p:cNvSpPr/>
              <p:nvPr/>
            </p:nvSpPr>
            <p:spPr bwMode="gray">
              <a:xfrm rot="0">
                <a:off x="3451" y="879"/>
                <a:ext cx="182" cy="180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31" name=""/>
            <p:cNvGrpSpPr/>
            <p:nvPr/>
          </p:nvGrpSpPr>
          <p:grpSpPr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048611" name=""/>
              <p:cNvSpPr/>
              <p:nvPr/>
            </p:nvSpPr>
            <p:spPr bwMode="gray">
              <a:xfrm rot="0">
                <a:off x="3640" y="1022"/>
                <a:ext cx="112" cy="128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12" name=""/>
              <p:cNvSpPr/>
              <p:nvPr/>
            </p:nvSpPr>
            <p:spPr bwMode="gray">
              <a:xfrm rot="0">
                <a:off x="3742" y="1124"/>
                <a:ext cx="87" cy="91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13" name=""/>
              <p:cNvSpPr/>
              <p:nvPr/>
            </p:nvSpPr>
            <p:spPr bwMode="gray">
              <a:xfrm rot="0">
                <a:off x="3451" y="874"/>
                <a:ext cx="182" cy="18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  <p:grpSp>
          <p:nvGrpSpPr>
            <p:cNvPr id="32" name=""/>
            <p:cNvGrpSpPr/>
            <p:nvPr/>
          </p:nvGrpSpPr>
          <p:grpSpPr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048614" name=""/>
              <p:cNvSpPr/>
              <p:nvPr/>
            </p:nvSpPr>
            <p:spPr bwMode="gray">
              <a:xfrm rot="0">
                <a:off x="3623" y="1089"/>
                <a:ext cx="110" cy="125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15" name=""/>
              <p:cNvSpPr/>
              <p:nvPr/>
            </p:nvSpPr>
            <p:spPr bwMode="gray">
              <a:xfrm rot="0">
                <a:off x="3763" y="1130"/>
                <a:ext cx="91" cy="92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  <p:sp>
            <p:nvSpPr>
              <p:cNvPr id="1048616" name=""/>
              <p:cNvSpPr/>
              <p:nvPr/>
            </p:nvSpPr>
            <p:spPr bwMode="gray">
              <a:xfrm rot="0">
                <a:off x="3444" y="928"/>
                <a:ext cx="187" cy="184"/>
              </a:xfrm>
              <a:prstGeom prst="ellipse"/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Verdana" pitchFamily="34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endParaRPr altLang="en-US" lang="zh-TW"/>
              </a:p>
            </p:txBody>
          </p:sp>
        </p:grpSp>
      </p:grpSp>
      <p:sp>
        <p:nvSpPr>
          <p:cNvPr id="1048617" name=""/>
          <p:cNvSpPr/>
          <p:nvPr>
            <p:ph type="dt" sz="half" idx="2"/>
          </p:nvPr>
        </p:nvSpPr>
        <p:spPr bwMode="gray">
          <a:xfrm rot="0">
            <a:off x="428625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b="1" sz="1000" lang="zh-TW">
                <a:latin typeface="Verdana" pitchFamily="34" charset="0"/>
              </a:rPr>
              <a:pPr eaLnBrk="1" hangingPunct="1" latinLnBrk="1" lvl="0"/>
            </a:fld>
            <a:endParaRPr altLang="en-US" b="1" sz="1000" lang="zh-TW">
              <a:latin typeface="Verdana" pitchFamily="34" charset="0"/>
            </a:endParaRPr>
          </a:p>
        </p:txBody>
      </p:sp>
      <p:sp>
        <p:nvSpPr>
          <p:cNvPr id="1048618" name=""/>
          <p:cNvSpPr/>
          <p:nvPr/>
        </p:nvSpPr>
        <p:spPr>
          <a:xfrm rot="0">
            <a:off x="0" y="762000"/>
            <a:ext cx="9144000" cy="0"/>
          </a:xfrm>
          <a:prstGeom prst="line"/>
          <a:noFill/>
          <a:ln w="952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sp>
      <p:sp>
        <p:nvSpPr>
          <p:cNvPr id="1048619" name=""/>
          <p:cNvSpPr/>
          <p:nvPr/>
        </p:nvSpPr>
        <p:spPr>
          <a:xfrm rot="0">
            <a:off x="0" y="91440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20" name=""/>
          <p:cNvSpPr/>
          <p:nvPr/>
        </p:nvSpPr>
        <p:spPr>
          <a:xfrm rot="0">
            <a:off x="0" y="6648450"/>
            <a:ext cx="9144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21" name=""/>
          <p:cNvSpPr/>
          <p:nvPr/>
        </p:nvSpPr>
        <p:spPr>
          <a:xfrm rot="0">
            <a:off x="4572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22" name=""/>
          <p:cNvSpPr/>
          <p:nvPr/>
        </p:nvSpPr>
        <p:spPr>
          <a:xfrm rot="0">
            <a:off x="8763000" y="0"/>
            <a:ext cx="0" cy="6858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23" name=""/>
          <p:cNvSpPr/>
          <p:nvPr/>
        </p:nvSpPr>
        <p:spPr>
          <a:xfrm rot="0" flipH="1">
            <a:off x="0" y="5105400"/>
            <a:ext cx="4572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24" name=""/>
          <p:cNvSpPr/>
          <p:nvPr/>
        </p:nvSpPr>
        <p:spPr>
          <a:xfrm rot="0">
            <a:off x="1752600" y="6648450"/>
            <a:ext cx="0" cy="20955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25" name=""/>
          <p:cNvSpPr/>
          <p:nvPr/>
        </p:nvSpPr>
        <p:spPr>
          <a:xfrm rot="0">
            <a:off x="8763000" y="6019800"/>
            <a:ext cx="3810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26" name=""/>
          <p:cNvSpPr/>
          <p:nvPr>
            <p:ph type="sldNum" sz="quarter" idx="4"/>
          </p:nvPr>
        </p:nvSpPr>
        <p:spPr bwMode="gray">
          <a:xfrm rot="0">
            <a:off x="6643687" y="6586537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Verdana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/>
              <a:pPr algn="r" eaLnBrk="1" hangingPunct="1" latinLnBrk="1" lvl="0"/>
            </a:fld>
            <a:endParaRPr altLang="zh-TW" sz="1400" lang="en-US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/>
  <p:hf dt="1" ftr="0" hdr="0" sldNum="1"/>
  <p:txStyles>
    <p:titleStyle>
      <a:lvl1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algn="l" eaLnBrk="1" fontAlgn="base" hangingPunct="1" marL="457200" rtl="0">
        <a:spcBef>
          <a:spcPct val="0"/>
        </a:spcBef>
        <a:spcAft>
          <a:spcPct val="0"/>
        </a:spcAft>
        <a:defRPr b="1" sz="2800" i="1">
          <a:solidFill>
            <a:schemeClr val="tx1"/>
          </a:solidFill>
          <a:latin typeface="Verdana" pitchFamily="34" charset="0"/>
        </a:defRPr>
      </a:lvl6pPr>
      <a:lvl7pPr algn="l" eaLnBrk="1" fontAlgn="base" hangingPunct="1" marL="914400" rtl="0">
        <a:spcBef>
          <a:spcPct val="0"/>
        </a:spcBef>
        <a:spcAft>
          <a:spcPct val="0"/>
        </a:spcAft>
        <a:defRPr b="1" sz="2800" i="1">
          <a:solidFill>
            <a:schemeClr val="tx1"/>
          </a:solidFill>
          <a:latin typeface="Verdana" pitchFamily="34" charset="0"/>
        </a:defRPr>
      </a:lvl7pPr>
      <a:lvl8pPr algn="l" eaLnBrk="1" fontAlgn="base" hangingPunct="1" marL="1371600" rtl="0">
        <a:spcBef>
          <a:spcPct val="0"/>
        </a:spcBef>
        <a:spcAft>
          <a:spcPct val="0"/>
        </a:spcAft>
        <a:defRPr b="1" sz="2800" i="1">
          <a:solidFill>
            <a:schemeClr val="tx1"/>
          </a:solidFill>
          <a:latin typeface="Verdana" pitchFamily="34" charset="0"/>
        </a:defRPr>
      </a:lvl8pPr>
      <a:lvl9pPr algn="l" eaLnBrk="1" fontAlgn="base" hangingPunct="1" marL="1828800" rtl="0">
        <a:spcBef>
          <a:spcPct val="0"/>
        </a:spcBef>
        <a:spcAft>
          <a:spcPct val="0"/>
        </a:spcAft>
        <a:defRPr b="1" sz="2800" i="1">
          <a:solidFill>
            <a:schemeClr val="tx1"/>
          </a:solidFill>
          <a:latin typeface="Verdana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6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algn="l" eaLnBrk="1" fontAlgn="base" hangingPunct="1" indent="-228600" marL="25146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algn="l" eaLnBrk="1" fontAlgn="base" hangingPunct="1" indent="-228600" marL="29718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algn="l" eaLnBrk="1" fontAlgn="base" hangingPunct="1" indent="-228600" marL="34290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algn="l" eaLnBrk="1" fontAlgn="base" hangingPunct="1" indent="-228600" marL="38862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TW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8" name=""/>
          <p:cNvSpPr/>
          <p:nvPr>
            <p:ph type="ctrTitle" sz="full" idx="4294967295"/>
          </p:nvPr>
        </p:nvSpPr>
        <p:spPr>
          <a:xfrm rot="0">
            <a:off x="395287" y="2071687"/>
            <a:ext cx="8353425" cy="207168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3200"/>
            </a:lvl1pPr>
          </a:lstStyle>
          <a:p>
            <a:pPr eaLnBrk="1" hangingPunct="1" latinLnBrk="1" lvl="0" rtl="1"/>
            <a:r>
              <a:rPr altLang="en-US" sz="4000" lang="ar-SA">
                <a:solidFill>
                  <a:schemeClr val="lt2"/>
                </a:solidFill>
                <a:ea typeface="Arabic Transparent" pitchFamily="34" charset="0"/>
              </a:rPr>
              <a:t>نظم التشغيل</a:t>
            </a:r>
            <a:br/>
            <a:br/>
            <a:r>
              <a:rPr altLang="en-US" sz="2000" lang="ar-SA">
                <a:solidFill>
                  <a:schemeClr val="lt2"/>
                </a:solidFill>
              </a:rPr>
              <a:t>المحاضرة رقم (</a:t>
            </a:r>
            <a:r>
              <a:rPr altLang="en-US" sz="2000" lang="en-US">
                <a:solidFill>
                  <a:schemeClr val="lt2"/>
                </a:solidFill>
              </a:rPr>
              <a:t>3</a:t>
            </a:r>
            <a:r>
              <a:rPr altLang="en-US" sz="2000" lang="ar-SA">
                <a:solidFill>
                  <a:schemeClr val="lt2"/>
                </a:solidFill>
              </a:rPr>
              <a:t>)</a:t>
            </a:r>
            <a:br/>
            <a:br/>
            <a:r>
              <a:rPr altLang="en-US" lang="ar-SA">
                <a:solidFill>
                  <a:schemeClr val="lt2"/>
                </a:solidFill>
              </a:rPr>
              <a:t>الحاسب وبنية نظام التشغيل</a:t>
            </a:r>
          </a:p>
        </p:txBody>
      </p:sp>
      <p:sp>
        <p:nvSpPr>
          <p:cNvPr id="1048679" name=""/>
          <p:cNvSpPr txBox="1"/>
          <p:nvPr/>
        </p:nvSpPr>
        <p:spPr bwMode="gray">
          <a:xfrm rot="0">
            <a:off x="34925" y="4941887"/>
            <a:ext cx="9144000" cy="116967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ctr"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zh-TW" b="1" sz="2000" lang="ar-SA">
                <a:latin typeface="Times New Roman" pitchFamily="18" charset="0"/>
                <a:ea typeface="Times New Roman" pitchFamily="18" charset="0"/>
              </a:rPr>
              <a:t>د. أشرف الزبير محمد</a:t>
            </a:r>
          </a:p>
          <a:p>
            <a:pPr algn="ctr"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zh-TW" b="1" sz="1800" lang="ar-SA">
                <a:latin typeface="Times New Roman" pitchFamily="18" charset="0"/>
                <a:ea typeface="Times New Roman" pitchFamily="18" charset="0"/>
              </a:rPr>
              <a:t>كلية دراسات الحاسوب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1800" lang="ar-SA">
                <a:latin typeface="Times New Roman" pitchFamily="18" charset="0"/>
                <a:ea typeface="Times New Roman" pitchFamily="18" charset="0"/>
              </a:rPr>
              <a:t>جامعة افريقيا العالمية</a:t>
            </a:r>
          </a:p>
        </p:txBody>
      </p:sp>
      <p:sp>
        <p:nvSpPr>
          <p:cNvPr id="1048680" name=""/>
          <p:cNvSpPr txBox="1"/>
          <p:nvPr/>
        </p:nvSpPr>
        <p:spPr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b="1" sz="1000" lang="en-US">
                <a:latin typeface="Verdana" pitchFamily="34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</a:t>
            </a:fld>
            <a:endParaRPr altLang="zh-TW" b="1" sz="1000" lang="en-US">
              <a:latin typeface="Verdana" pitchFamily="34" charset="0"/>
              <a:ea typeface="新細明體" pitchFamily="0" charset="1"/>
            </a:endParaRPr>
          </a:p>
        </p:txBody>
      </p:sp>
      <p:sp>
        <p:nvSpPr>
          <p:cNvPr id="1048681" name=""/>
          <p:cNvSpPr txBox="1"/>
          <p:nvPr/>
        </p:nvSpPr>
        <p:spPr>
          <a:xfrm rot="0">
            <a:off x="457200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</p:spTree>
    <p:custDataLst>
      <p:tags r:id="rId1"/>
    </p:custDataLst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6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مفاهيم نظام التشغيل</a:t>
            </a:r>
          </a:p>
        </p:txBody>
      </p:sp>
      <p:sp>
        <p:nvSpPr>
          <p:cNvPr id="1048787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10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788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76262" y="1412875"/>
            <a:ext cx="8099425" cy="388778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2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مفاهيم نظام التشغيل</a:t>
            </a:r>
          </a:p>
        </p:txBody>
      </p:sp>
      <p:sp>
        <p:nvSpPr>
          <p:cNvPr id="1048793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11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794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55650" y="1196975"/>
            <a:ext cx="7856537" cy="48752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8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مفاهيم نظام التشغيل</a:t>
            </a:r>
          </a:p>
        </p:txBody>
      </p:sp>
      <p:sp>
        <p:nvSpPr>
          <p:cNvPr id="1048799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12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800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92125" y="1268412"/>
            <a:ext cx="8256587" cy="403225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4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مفاهيم نظام التشغيل</a:t>
            </a:r>
          </a:p>
        </p:txBody>
      </p:sp>
      <p:sp>
        <p:nvSpPr>
          <p:cNvPr id="1048805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13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806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900112" y="993775"/>
            <a:ext cx="7713662" cy="554196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0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مفاهيم نظام التشغيل</a:t>
            </a:r>
          </a:p>
        </p:txBody>
      </p:sp>
      <p:sp>
        <p:nvSpPr>
          <p:cNvPr id="1048811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14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812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77862" y="1628775"/>
            <a:ext cx="7997825" cy="295275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6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ذواكر الحاسب</a:t>
            </a:r>
          </a:p>
        </p:txBody>
      </p:sp>
      <p:sp>
        <p:nvSpPr>
          <p:cNvPr id="1048817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15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818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590800" y="1504950"/>
            <a:ext cx="5797550" cy="460057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2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ذواكر الحاسب</a:t>
            </a:r>
          </a:p>
        </p:txBody>
      </p:sp>
      <p:sp>
        <p:nvSpPr>
          <p:cNvPr id="1048823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16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824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719512" y="1412875"/>
            <a:ext cx="4716462" cy="33115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8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ذواكر الحاسب</a:t>
            </a:r>
          </a:p>
        </p:txBody>
      </p:sp>
      <p:sp>
        <p:nvSpPr>
          <p:cNvPr id="1048829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17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830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93762" y="1268412"/>
            <a:ext cx="7669212" cy="39608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4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ذواكر الحاسب</a:t>
            </a:r>
          </a:p>
        </p:txBody>
      </p:sp>
      <p:sp>
        <p:nvSpPr>
          <p:cNvPr id="1048835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18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836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66750" y="1125537"/>
            <a:ext cx="8081962" cy="511175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0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ذواكر الحاسب</a:t>
            </a:r>
          </a:p>
        </p:txBody>
      </p:sp>
      <p:sp>
        <p:nvSpPr>
          <p:cNvPr id="1048841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19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842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14362" y="1268412"/>
            <a:ext cx="8061325" cy="381635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8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مقــــدمة </a:t>
            </a:r>
          </a:p>
        </p:txBody>
      </p:sp>
      <p:sp>
        <p:nvSpPr>
          <p:cNvPr id="1048739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2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740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20725" y="1557337"/>
            <a:ext cx="7940675" cy="3311525"/>
          </a:xfrm>
          <a:prstGeom prst="rect"/>
          <a:noFill/>
          <a:ln>
            <a:noFill/>
          </a:ln>
        </p:spPr>
      </p:pic>
      <p:sp>
        <p:nvSpPr>
          <p:cNvPr id="1049466" name=""/>
          <p:cNvSpPr txBox="1"/>
          <p:nvPr/>
        </p:nvSpPr>
        <p:spPr>
          <a:xfrm>
            <a:off x="857499" y="4613592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900" lang="ar-EG">
                <a:solidFill>
                  <a:srgbClr val="000000"/>
                </a:solidFill>
              </a:rPr>
              <a:t/>
            </a:r>
            <a:endParaRPr sz="2900" lang="ar-EG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6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ذواكر الحاسب</a:t>
            </a:r>
          </a:p>
        </p:txBody>
      </p:sp>
      <p:sp>
        <p:nvSpPr>
          <p:cNvPr id="1048847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20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848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116012" y="981075"/>
            <a:ext cx="6635750" cy="561657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2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ذواكر الحاسب</a:t>
            </a:r>
          </a:p>
        </p:txBody>
      </p:sp>
      <p:sp>
        <p:nvSpPr>
          <p:cNvPr id="1048853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21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854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84212" y="1268412"/>
            <a:ext cx="7999412" cy="367347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8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ذواكر الحاسب</a:t>
            </a:r>
          </a:p>
        </p:txBody>
      </p:sp>
      <p:sp>
        <p:nvSpPr>
          <p:cNvPr id="1048859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22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860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77837" y="1484312"/>
            <a:ext cx="8197850" cy="35290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4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ذواكر الحاسب</a:t>
            </a:r>
          </a:p>
        </p:txBody>
      </p:sp>
      <p:sp>
        <p:nvSpPr>
          <p:cNvPr id="1048865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23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866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98500" y="1609725"/>
            <a:ext cx="7880350" cy="40513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70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المعالجة في نظام التشغيل</a:t>
            </a:r>
          </a:p>
        </p:txBody>
      </p:sp>
      <p:sp>
        <p:nvSpPr>
          <p:cNvPr id="1048871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24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872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8200" y="1268412"/>
            <a:ext cx="7820025" cy="46085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76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المعالجة في نظام التشغيل</a:t>
            </a:r>
          </a:p>
        </p:txBody>
      </p:sp>
      <p:sp>
        <p:nvSpPr>
          <p:cNvPr id="1048877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25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878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76250" y="1341437"/>
            <a:ext cx="8272462" cy="475138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2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المعالجة في نظام التشغيل</a:t>
            </a:r>
          </a:p>
        </p:txBody>
      </p:sp>
      <p:sp>
        <p:nvSpPr>
          <p:cNvPr id="1048883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26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884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39750" y="1123950"/>
            <a:ext cx="8208962" cy="533717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8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المعالجة في نظام التشغيل</a:t>
            </a:r>
          </a:p>
        </p:txBody>
      </p:sp>
      <p:sp>
        <p:nvSpPr>
          <p:cNvPr id="1048889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27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890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68325" y="1268412"/>
            <a:ext cx="8180387" cy="39608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4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المعالجة في نظام التشغيل</a:t>
            </a:r>
          </a:p>
        </p:txBody>
      </p:sp>
      <p:sp>
        <p:nvSpPr>
          <p:cNvPr id="1048895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28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896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55625" y="1341437"/>
            <a:ext cx="7951787" cy="316706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0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المعالجة في نظام التشغيل</a:t>
            </a:r>
          </a:p>
        </p:txBody>
      </p:sp>
      <p:sp>
        <p:nvSpPr>
          <p:cNvPr id="1048901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29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902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39750" y="1125537"/>
            <a:ext cx="8188325" cy="453548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4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عملية الحوسبة</a:t>
            </a:r>
          </a:p>
        </p:txBody>
      </p:sp>
      <p:sp>
        <p:nvSpPr>
          <p:cNvPr id="1048745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3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746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933450" y="1268412"/>
            <a:ext cx="7583487" cy="41767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6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المعالجة في نظام التشغيل</a:t>
            </a:r>
          </a:p>
        </p:txBody>
      </p:sp>
      <p:sp>
        <p:nvSpPr>
          <p:cNvPr id="1048907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30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908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8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11187" y="1557337"/>
            <a:ext cx="8064500" cy="388778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12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31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913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grpSp>
        <p:nvGrpSpPr>
          <p:cNvPr id="169" name=""/>
          <p:cNvGrpSpPr/>
          <p:nvPr/>
        </p:nvGrpSpPr>
        <p:grpSpPr>
          <a:xfrm rot="0">
            <a:off x="914400" y="2844800"/>
            <a:ext cx="7162800" cy="1447800"/>
            <a:chOff x="975" y="799"/>
            <a:chExt cx="3856" cy="862"/>
          </a:xfrm>
        </p:grpSpPr>
        <p:sp>
          <p:nvSpPr>
            <p:cNvPr id="1048914" name=""/>
            <p:cNvSpPr/>
            <p:nvPr/>
          </p:nvSpPr>
          <p:spPr>
            <a:xfrm rot="0">
              <a:off x="975" y="799"/>
              <a:ext cx="3856" cy="862"/>
            </a:xfrm>
            <a:prstGeom prst="ribbon2"/>
            <a:gradFill rotWithShape="1">
              <a:gsLst>
                <a:gs pos="0">
                  <a:srgbClr val="996633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100000">
                  <a:srgbClr val="996633">
                    <a:alpha val="100000"/>
                  </a:srgbClr>
                </a:gs>
              </a:gsLst>
              <a:lin ang="0" scaled="1"/>
            </a:gra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Font typeface="Wingdings" pitchFamily="2" charset="2"/>
                <a:buChar char="v"/>
                <a:defRPr baseline="0" b="0" sz="2600" i="0" u="none">
                  <a:solidFill>
                    <a:schemeClr val="dk1"/>
                  </a:solidFill>
                  <a:latin typeface="Arial Unicode MS" pitchFamily="34" charset="-128"/>
                  <a:ea typeface="Arial Unicode MS" pitchFamily="34" charset="-128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baseline="0" b="0" sz="2400" i="0" u="none">
                  <a:solidFill>
                    <a:schemeClr val="dk1"/>
                  </a:solidFill>
                  <a:latin typeface="Arial Unicode MS" pitchFamily="34" charset="-128"/>
                  <a:ea typeface="Arial Unicode MS" pitchFamily="34" charset="-128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dk1"/>
                </a:buClr>
                <a:buSzPct val="100000"/>
                <a:buFontTx/>
                <a:buChar char="•"/>
                <a:defRPr baseline="0" b="0" sz="2000" i="0" u="none">
                  <a:solidFill>
                    <a:schemeClr val="dk1"/>
                  </a:solidFill>
                  <a:latin typeface="Arial Unicode MS" pitchFamily="34" charset="-128"/>
                  <a:ea typeface="Arial Unicode MS" pitchFamily="34" charset="-128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1800" i="0" u="none">
                  <a:solidFill>
                    <a:schemeClr val="dk1"/>
                  </a:solidFill>
                  <a:latin typeface="Arial Unicode MS" pitchFamily="34" charset="-128"/>
                  <a:ea typeface="Arial Unicode MS" pitchFamily="34" charset="-128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1800" i="0" u="none">
                  <a:solidFill>
                    <a:schemeClr val="dk1"/>
                  </a:solidFill>
                  <a:latin typeface="Arial Unicode MS" pitchFamily="34" charset="-128"/>
                  <a:ea typeface="Arial Unicode MS" pitchFamily="34" charset="-128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endParaRPr altLang="en-US" sz="1800" lang="en-US">
                <a:latin typeface="Arial" pitchFamily="0" charset="0"/>
                <a:ea typeface="新細明體" pitchFamily="0" charset="1"/>
              </a:endParaRPr>
            </a:p>
          </p:txBody>
        </p:sp>
        <p:sp>
          <p:nvSpPr>
            <p:cNvPr id="1048915" name=""/>
            <p:cNvSpPr/>
            <p:nvPr/>
          </p:nvSpPr>
          <p:spPr>
            <a:xfrm rot="0">
              <a:off x="2290" y="981"/>
              <a:ext cx="1229" cy="433"/>
            </a:xfrm>
            <a:prstGeom prst="rect"/>
          </p:spPr>
          <p:txBody>
            <a:bodyPr anchor="t" bIns="45720" fromWordArt="1" lIns="91440" rIns="91440" tIns="45720" vert="horz" wrap="none">
              <a:prstTxWarp prst="textPlain">
                <a:avLst>
                  <a:gd fmla="val 50000" name="adj"/>
                </a:avLst>
              </a:prstTxWarp>
              <a:scene3d>
                <a:camera prst="legacyPerspectiveTopLeft">
                  <a:rot lat="0" lon="0" rev="0"/>
                </a:camera>
                <a:lightRig dir="r" rig="legacyNormal3"/>
              </a:scene3d>
              <a:sp3d extrusionH="201600" prstMaterial="legacyMetal">
                <a:bevelT w="13500" h="13500" prst="angle"/>
                <a:bevelB w="13500" h="13500" prst="angle"/>
                <a:extrusionClr>
                  <a:srgbClr val="FFFFFF"/>
                </a:extrusionClr>
              </a:sp3d>
            </a:bodyPr>
            <a:p>
              <a:pPr algn="ctr"/>
              <a:r>
                <a:rPr b="0" sz="4000" i="0" kern="10" normalizeH="0" spc="0">
                  <a:ln w="9525" cap="flat" cmpd="sng">
                    <a:noFill/>
                    <a:prstDash val="solid"/>
                    <a:round/>
                  </a:ln>
                  <a:solidFill>
                    <a:schemeClr val="lt2"/>
                  </a:solidFill>
                  <a:latin typeface="Arial"/>
                  <a:ea typeface="Arial"/>
                </a:rPr>
                <a:t>شكراً جزيلاً</a:t>
              </a:r>
            </a:p>
          </p:txBody>
        </p:sp>
      </p:grpSp>
      <p:pic>
        <p:nvPicPr>
          <p:cNvPr id="2097181" name="" descr="vraagteken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530600" y="4076700"/>
            <a:ext cx="1905000" cy="2286000"/>
          </a:xfrm>
          <a:prstGeom prst="rect"/>
          <a:noFill/>
          <a:ln>
            <a:noFill/>
          </a:ln>
        </p:spPr>
      </p:pic>
      <p:sp>
        <p:nvSpPr>
          <p:cNvPr id="1048916" name=""/>
          <p:cNvSpPr txBox="1"/>
          <p:nvPr/>
        </p:nvSpPr>
        <p:spPr>
          <a:xfrm rot="0">
            <a:off x="4932362" y="4868862"/>
            <a:ext cx="3382962" cy="10160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0" charset="1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0" charset="1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0" charset="1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0" charset="1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0" charset="1"/>
                <a:sym typeface="Arial" pitchFamily="0" charset="0"/>
              </a:defRPr>
            </a:lvl5pPr>
          </a:lstStyle>
          <a:p>
            <a:pPr algn="ctr" eaLnBrk="1" hangingPunct="1" latinLnBrk="1" lvl="0">
              <a:spcBef>
                <a:spcPct val="50000"/>
              </a:spcBef>
            </a:pPr>
            <a:r>
              <a:rPr altLang="en-US" b="1" sz="6000" lang="ar-SA">
                <a:solidFill>
                  <a:schemeClr val="lt2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ldhabi" pitchFamily="0" charset="1"/>
                <a:ea typeface="Aldhabi" pitchFamily="0" charset="1"/>
              </a:rPr>
              <a:t>أي سؤال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7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1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5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6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21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22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23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4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dur="2000" id="27"/>
                                        <p:tgtEl>
                                          <p:spTgt spid="104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6" grpId="0" uiExpand="0" build="whol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0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عملية الحوسبة</a:t>
            </a:r>
          </a:p>
        </p:txBody>
      </p:sp>
      <p:sp>
        <p:nvSpPr>
          <p:cNvPr id="1048751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4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752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352550" y="1125537"/>
            <a:ext cx="6388100" cy="503078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6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عملية الحوسبة</a:t>
            </a:r>
          </a:p>
        </p:txBody>
      </p:sp>
      <p:sp>
        <p:nvSpPr>
          <p:cNvPr id="1048757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5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758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331912" y="1196975"/>
            <a:ext cx="7091362" cy="52927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2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أجزاء الحاسب</a:t>
            </a:r>
          </a:p>
        </p:txBody>
      </p:sp>
      <p:sp>
        <p:nvSpPr>
          <p:cNvPr id="1048763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6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764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187450" y="1341437"/>
            <a:ext cx="7358062" cy="44831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8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أجزاء الحاسب</a:t>
            </a:r>
          </a:p>
        </p:txBody>
      </p:sp>
      <p:sp>
        <p:nvSpPr>
          <p:cNvPr id="1048769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7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770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19125" y="1268412"/>
            <a:ext cx="7864475" cy="432117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4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أجزاء </a:t>
            </a:r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نظام التشغيل</a:t>
            </a:r>
          </a:p>
        </p:txBody>
      </p:sp>
      <p:sp>
        <p:nvSpPr>
          <p:cNvPr id="1048775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8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776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27087" y="1125537"/>
            <a:ext cx="7564437" cy="525145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0" name=""/>
          <p:cNvSpPr/>
          <p:nvPr>
            <p:ph type="title" sz="full" idx="0"/>
          </p:nvPr>
        </p:nvSpPr>
        <p:spPr>
          <a:xfrm rot="0">
            <a:off x="500062" y="122237"/>
            <a:ext cx="8215312" cy="563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</a:lstStyle>
          <a:p>
            <a:pPr eaLnBrk="1" hangingPunct="1" latinLnBrk="1" lvl="0" rtl="1"/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مفاهيم نظام </a:t>
            </a:r>
            <a:r>
              <a:rPr altLang="en-US" lang="ar-SA">
                <a:solidFill>
                  <a:schemeClr val="lt2"/>
                </a:solidFill>
                <a:latin typeface="Times New Roman" pitchFamily="18" charset="0"/>
                <a:ea typeface="Times New Roman" pitchFamily="18" charset="0"/>
              </a:rPr>
              <a:t>التشغيل</a:t>
            </a:r>
          </a:p>
        </p:txBody>
      </p:sp>
      <p:sp>
        <p:nvSpPr>
          <p:cNvPr id="1048781" name=""/>
          <p:cNvSpPr txBox="1"/>
          <p:nvPr/>
        </p:nvSpPr>
        <p:spPr bwMode="gray">
          <a:xfrm rot="0">
            <a:off x="6643687" y="6613525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TW" sz="1400" lang="en-US">
                <a:latin typeface="Arial" pitchFamily="0" charset="0"/>
                <a:ea typeface="新細明體" pitchFamily="0" charset="1"/>
              </a:rPr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9</a:t>
            </a:fld>
            <a:endParaRPr altLang="zh-TW" sz="1400" lang="en-US">
              <a:latin typeface="Arial" pitchFamily="0" charset="0"/>
              <a:ea typeface="新細明體" pitchFamily="0" charset="1"/>
            </a:endParaRPr>
          </a:p>
        </p:txBody>
      </p:sp>
      <p:sp>
        <p:nvSpPr>
          <p:cNvPr id="1048782" name=""/>
          <p:cNvSpPr txBox="1"/>
          <p:nvPr/>
        </p:nvSpPr>
        <p:spPr bwMode="gray">
          <a:xfrm rot="0">
            <a:off x="457200" y="6640512"/>
            <a:ext cx="2133600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v"/>
              <a:defRPr baseline="0" b="0" sz="26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Arial Unicode MS" pitchFamily="34" charset="-128"/>
                <a:ea typeface="Arial Unicode MS" pitchFamily="34" charset="-128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b="1" sz="1000" lang="zh-TW">
                <a:latin typeface="Verdana" pitchFamily="34" charset="0"/>
                <a:ea typeface="新細明體" pitchFamily="0" charset="1"/>
              </a:rPr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3/19/2018</a:t>
            </a:fld>
            <a:endParaRPr altLang="en-US" b="1" sz="1000" lang="zh-TW">
              <a:latin typeface="Verdana" pitchFamily="34" charset="0"/>
              <a:ea typeface="新細明體" pitchFamily="0" charset="1"/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73087" y="1125537"/>
            <a:ext cx="8102600" cy="52562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tags/tag1.xml><?xml version="1.0" encoding="utf-8"?>
<p:tagLst xmlns:p="http://schemas.openxmlformats.org/presentationml/2006/main">
  <p:tag name="TIMING" val="|1.4|0.1|0|0|0|0|0.3"/>
</p:tagLst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113F71"/>
      </a:dk1>
      <a:lt1>
        <a:srgbClr val="FFFFFF"/>
      </a:lt1>
      <a:dk2>
        <a:srgbClr val="C1D1D3"/>
      </a:dk2>
      <a:lt2>
        <a:srgbClr val="000000"/>
      </a:lt2>
      <a:accent1>
        <a:srgbClr val="2D7ACF"/>
      </a:accent1>
      <a:accent2>
        <a:srgbClr val="99CC00"/>
      </a:accent2>
      <a:accent3>
        <a:srgbClr val="FFFFFF"/>
      </a:accent3>
      <a:accent4>
        <a:srgbClr val="113F71"/>
      </a:accent4>
      <a:accent5>
        <a:srgbClr val="000000"/>
      </a:accent5>
      <a:accent6>
        <a:srgbClr val="000000"/>
      </a:accent6>
      <a:hlink>
        <a:srgbClr val="5AABCC"/>
      </a:hlink>
      <a:folHlink>
        <a:srgbClr val="BD9E6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1F52C0"/>
        </a:dk1>
        <a:lt1>
          <a:srgbClr val="FFFFFF"/>
        </a:lt1>
        <a:dk2>
          <a:srgbClr val="D6E1E2"/>
        </a:dk2>
        <a:lt2>
          <a:srgbClr val="000000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F52C0"/>
        </a:accent4>
        <a:accent5>
          <a:srgbClr val="000000"/>
        </a:accent5>
        <a:accent6>
          <a:srgbClr val="000000"/>
        </a:accent6>
        <a:hlink>
          <a:srgbClr val="705FC3"/>
        </a:hlink>
        <a:folHlink>
          <a:srgbClr val="83A6A7"/>
        </a:folHlink>
      </a:clrScheme>
    </a:extraClrScheme>
    <a:extraClrScheme>
      <a:clrScheme name="Default Color Scheme 2">
        <a:dk1>
          <a:srgbClr val="113F71"/>
        </a:dk1>
        <a:lt1>
          <a:srgbClr val="FFFFFF"/>
        </a:lt1>
        <a:dk2>
          <a:srgbClr val="C1D1D3"/>
        </a:dk2>
        <a:lt2>
          <a:srgbClr val="000000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113F71"/>
        </a:accent4>
        <a:accent5>
          <a:srgbClr val="000000"/>
        </a:accent5>
        <a:accent6>
          <a:srgbClr val="000000"/>
        </a:accent6>
        <a:hlink>
          <a:srgbClr val="5AABCC"/>
        </a:hlink>
        <a:folHlink>
          <a:srgbClr val="BD9E61"/>
        </a:folHlink>
      </a:clrScheme>
    </a:extraClrScheme>
    <a:extraClrScheme>
      <a:clrScheme name="Default Color Scheme 3">
        <a:dk1>
          <a:srgbClr val="1F2163"/>
        </a:dk1>
        <a:lt1>
          <a:srgbClr val="FFFFFF"/>
        </a:lt1>
        <a:dk2>
          <a:srgbClr val="CCD8DA"/>
        </a:dk2>
        <a:lt2>
          <a:srgbClr val="000000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F2163"/>
        </a:accent4>
        <a:accent5>
          <a:srgbClr val="000000"/>
        </a:accent5>
        <a:accent6>
          <a:srgbClr val="000000"/>
        </a:accent6>
        <a:hlink>
          <a:srgbClr val="6DB1DF"/>
        </a:hlink>
        <a:folHlink>
          <a:srgbClr val="9292E6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Template</dc:title>
  <dc:creator>QQ</dc:creator>
  <cp:lastModifiedBy>Ashraf Alazubier</cp:lastModifiedBy>
  <dcterms:created xsi:type="dcterms:W3CDTF">٢٠١٠-١٢-٠٨T٠٩:٠٦:٤٤Z</dcterms:created>
  <dcterms:modified xsi:type="dcterms:W3CDTF">٢٠١٨-٠٣-١٩T٢٠:١٥:٤٣Z</dcterms:modified>
</cp:coreProperties>
</file>