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49" r:id="rId29"/>
    <p:sldId id="382" r:id="rId30"/>
    <p:sldId id="381" r:id="rId31"/>
    <p:sldId id="380" r:id="rId32"/>
    <p:sldId id="379" r:id="rId33"/>
    <p:sldId id="378" r:id="rId34"/>
    <p:sldId id="377" r:id="rId35"/>
    <p:sldId id="376" r:id="rId36"/>
    <p:sldId id="348" r:id="rId37"/>
    <p:sldId id="280" r:id="rId38"/>
  </p:sldIdLst>
  <p:sldSz cx="9144000" cy="6858000" type="screen4x3"/>
  <p:notesSz cx="6794500" cy="99218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新細明體" panose="02020500000000000000" pitchFamily="18" charset="-12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新細明體" panose="02020500000000000000" pitchFamily="18" charset="-12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新細明體" panose="02020500000000000000" pitchFamily="18" charset="-12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新細明體" panose="02020500000000000000" pitchFamily="18" charset="-12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新細明體" panose="02020500000000000000" pitchFamily="18" charset="-12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新細明體" panose="02020500000000000000" pitchFamily="18" charset="-12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新細明體" panose="02020500000000000000" pitchFamily="18" charset="-12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新細明體" panose="02020500000000000000" pitchFamily="18" charset="-12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新細明體" panose="02020500000000000000" pitchFamily="18" charset="-12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48C8"/>
    <a:srgbClr val="663300"/>
    <a:srgbClr val="D0A1E3"/>
    <a:srgbClr val="B1A063"/>
    <a:srgbClr val="EEB500"/>
    <a:srgbClr val="FF6565"/>
    <a:srgbClr val="CC66FF"/>
    <a:srgbClr val="BDE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8" autoAdjust="0"/>
    <p:restoredTop sz="90054" autoAdjust="0"/>
  </p:normalViewPr>
  <p:slideViewPr>
    <p:cSldViewPr>
      <p:cViewPr varScale="1">
        <p:scale>
          <a:sx n="82" d="100"/>
          <a:sy n="82" d="100"/>
        </p:scale>
        <p:origin x="-10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B26B2A8-654B-4C98-99D3-2F189DB08F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C8DCB4-7E67-4E3D-ACF0-8C999605A4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028F861C-83FE-44A7-B56C-CCD6EE83C108}" type="datetimeFigureOut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9AC3A204-E0C5-4DDF-800F-7B57361BFC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33A884E1-5924-409E-9586-FBF16772D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3288"/>
            <a:ext cx="5435600" cy="4464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54050B-E895-49C9-B127-99F725F7A0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340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EF5E69-197A-49E5-B570-B994F9802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2340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9848C63-240C-4485-8FEF-B0E5730A15B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>
            <a:extLst>
              <a:ext uri="{FF2B5EF4-FFF2-40B4-BE49-F238E27FC236}">
                <a16:creationId xmlns:a16="http://schemas.microsoft.com/office/drawing/2014/main" id="{C398885B-7A03-4AEF-87F7-8AE437976D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>
            <a:extLst>
              <a:ext uri="{FF2B5EF4-FFF2-40B4-BE49-F238E27FC236}">
                <a16:creationId xmlns:a16="http://schemas.microsoft.com/office/drawing/2014/main" id="{4C95045B-B5F7-43C8-99A1-474C4FFC37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endParaRPr lang="en-US" altLang="zh-TW">
              <a:cs typeface="新細明體" panose="02020500000000000000" pitchFamily="18" charset="-120"/>
            </a:endParaRPr>
          </a:p>
        </p:txBody>
      </p:sp>
      <p:sp>
        <p:nvSpPr>
          <p:cNvPr id="53252" name="投影片編號版面配置區 3">
            <a:extLst>
              <a:ext uri="{FF2B5EF4-FFF2-40B4-BE49-F238E27FC236}">
                <a16:creationId xmlns:a16="http://schemas.microsoft.com/office/drawing/2014/main" id="{CC9C1934-3548-4611-B85B-53ECADC4B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08CC71-4440-4A26-980B-F60B622B626F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1113FE3E-D45D-454C-B538-7B385A10A5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F1CB0BA3-5743-4416-8C98-91B301BEB3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11AF3E1E-7E2D-4553-8B5F-DCDB31C11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77EDDA-CFB1-4887-AD71-0803030D5590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361E56D6-E09C-4805-B641-EF1A20F4AF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4D1C98BE-CA05-44E2-9EB3-0E0198C326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52AD566F-4873-4744-AF46-6524D68A1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456478-5183-45FE-8601-E8EB82A300ED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62AD6384-E963-450B-94EA-34BD750E93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786286CE-2BB0-4FC8-BA7F-E4C60A585E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C501C099-D7DF-42EE-BB0C-05FC815CB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D73AD8-09A1-4B97-8CEE-8D8EADE4AF1B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F1F1B1BC-7A57-4374-B9DA-E96B4E351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D0CDED55-CF09-4E7D-8A38-C26E589C92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5573B46E-6463-40C8-882E-05E861B4B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BC6917-5502-4FD2-805D-3235FF69E7CD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1CD28735-9AE5-4EE2-A0C5-C16BEEECCC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1A1EE156-1E2B-4ED0-96FD-D225B89393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EA120339-B873-47D9-82DC-B91B2129E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00D233-0538-49E5-8FEC-EE72F3217769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855B0AA8-B34A-4B3D-AFEF-BF3900C65D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BAC434F0-B76D-4713-9CB8-162D251A3C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17E0637-8783-4931-B23F-B61F2212F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2702C2-40CE-4930-9D1E-638D5818E216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8D808741-0870-4F7C-99B7-D9C9405595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D282EB50-9BDC-4B53-A643-A114CA7B51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938D246F-031A-406E-83AB-CB1FA72DB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CBD542-C716-4B4E-B3E0-FF67CF7589C9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7A5B7DAF-96A2-4DC9-A400-BA25799654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732877B2-328F-4419-B81A-42FE98A785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023D08F4-E83A-4332-8291-A77C5C50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4EB105-1304-4A70-A17A-A9BA157223DE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AC2DF8C0-AB2F-41CE-A5C9-64B2FD35D9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8C6297BD-6BD9-4977-9E4D-0252F45B84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1E768E61-F741-4259-BC1F-CF00210D9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67D451-50E1-4A20-94DF-85DF48D039E7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CA80AF76-2A99-4F1E-BEF8-E84FBB1E29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C19BA665-F44E-43E6-A01E-9C0BA7BE6A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E198CB9E-C0D7-40F7-9953-0DD0952F6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2199FB-3097-4CF2-A591-08604871BEBB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5D0779DA-FA7D-4094-90BA-89113C982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C6299EF6-F673-4B63-A43E-56325EA09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B7FB5DA9-9449-40F2-9E71-FB1F04078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369A7F-7CF3-44D8-A53E-B2F605987E89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8C894072-EB7D-4AED-A9A8-60E398B9B5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9AE34CB0-31D9-44E2-BFB3-CC70861536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F265833A-5962-45A1-BCA2-9E25C360B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2AEC18-ACA4-47FA-8DD5-9DE3D6F2C444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036F4E8C-EBA2-488B-A67C-1075D458D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97A60BD8-863C-4B89-9F32-7AC7FE104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3F119579-878A-433D-A071-96DA5FCA2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546E90-318B-423D-B0C8-66CDE4CDE467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6856B9B8-C181-4FD0-9DAE-FFFBD2FABB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20FD020B-7A36-4FDD-82B7-584AA450BE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067035C7-BCB3-43E2-88CF-1C008AF1A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FCEA0E-6C9E-472F-9DC3-237931DF2A75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0642F9FD-BC40-439D-956C-3B47DA8634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268F2EAE-0EDF-48E2-A0DE-B1684A3C7F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6E45B878-258D-47B0-A548-4D3239CB2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392D38-E9F8-4640-97D8-DE76F9909F55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9780DE54-8A00-487C-9FDE-E119A2E182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49D9CD4F-4A8F-4EBC-926C-5484AF248C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291AAD3E-DFCB-4E32-ABEC-4CA2993B2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0D5913-1541-457B-B772-DCDD6BCC59D7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EA22D20A-058D-4A42-A728-179CA4E8D1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78244780-D663-4C55-B665-2ECDEE5C31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4E0E9B24-C8AE-40CC-8604-C21EA8EB0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C40379-2D86-4C09-AB8B-087A917D4A34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15008358-4E6B-403D-A8FB-A42237D596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10799918-C531-4AF7-AD5E-247D311E2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7DAB6547-D26D-49EC-9356-E9640D876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1EE8A5-CAAC-4B0B-815C-264AE2EABE27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EAA5967F-8D26-4246-96F1-FE577EDFA6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67F94C92-34F2-4EF3-A90A-0F74D06623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FD04FAF6-ADA8-46CF-98D6-3FDE3E948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7EE6FA-2CB2-4160-8DEA-87BD418DAD19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3F199BF0-EEC3-4FB3-BECD-CF84AC6DC3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767376DC-6A0C-4917-9483-ED0B936486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E5D2850D-85A0-4341-8C78-78CD7729B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F5F6D2-5E22-47C3-B3EF-B0CD251B1214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B6C9C35E-331A-4479-A23A-7D570CD0E9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2EB14283-B899-430D-9E5B-EF8E98D8BF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487EF8EF-E42A-43D9-9FD4-A687F6777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2F37E6-3FA8-4AF7-A1CE-73A5F86FF5B9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470E9BF9-E9A3-47E5-8D3B-1FCE81DE47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E7880071-65E5-4467-8C91-C9B4502350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B36446DE-8AD0-4B7F-99C2-28C16F06E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7B7DDE-20D0-412D-9B49-79A883B0DFF9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0746C1AE-9277-4772-8D82-18C3F1E0DC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22ADEF99-AEB8-4E19-9BF2-CD795B713E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2DFE2A26-B289-4FF7-BD72-1610B3E63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585915-9CD5-48F2-AE21-F30EB0733DA1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6201351D-2166-47B5-BAA6-A73340EA70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696A222D-09C0-4717-A7CB-FDC1292F6D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A85AE1E-6390-491B-B96F-A2E0A747A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5D199C-7C66-4D30-8443-62EF5BB0D5E0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1130FF1E-17E8-4A19-82C6-32B8339822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735EFC6B-CC8D-40F5-962B-AECF2C34C7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784E89D7-F9A1-456F-B03D-8B515646E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0A6C2B-5498-4D09-AE44-7643408633A3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6191766F-D517-423F-927B-6486FD260B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18F99243-265A-49CF-A0E1-8EB90CB017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C651DEE5-530C-4DF0-BE81-334997B0A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CD9F43-4CEC-4DB5-8619-66B3F4745A5E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E194B9CE-5AA0-4873-A39D-56F7B9A463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E97C8043-EA63-4B7C-B1C0-99C94EE3D7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229F96D7-401B-481F-A121-2DC20F96E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34E941B-5248-47AA-B088-D8AEBE47AC6F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4AFB57E7-5BDE-4138-A380-A272667557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6D462492-F43D-4221-9FC8-08F82EC76E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70DFF077-068D-4A9C-942B-2B0357811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28F9E2-B0BE-4DAC-9318-0D55304E0ECC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E117EF3-4501-41BD-954F-B0DAF39034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FBDE3E58-BFD9-43E6-B360-084EBB3EC1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FA704DBD-9B8F-4B70-B775-3C6A8EFD7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2EB312-8F20-405D-B0DC-01B98D5445A6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69B9143A-7AF9-4E63-855B-C7AE9D17AE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7C7624FE-2F6E-402C-B399-33B5574019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792B21F6-D906-4881-9C13-AEB02C522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B6E97B-CBA8-4427-8424-63AF0951A427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A3DC00F3-3071-43F3-8C5E-B316F2760A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9962F9E8-73CB-4EF5-84E3-F31AD8022A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F8930327-728E-4266-BFEA-2C73E49BA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254C4B-911B-49A2-ACA2-593519563758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445D1BCD-A66B-4614-BC7A-BC4E480EE9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17F41856-5284-40E1-9ECF-D31BD02477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5676F7EB-A5AA-4B49-8CE4-DD827B7B6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C23181-97EC-443D-9CF2-DD54F530893E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9CB14B0A-C693-4B11-9F53-6517818CE1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A4025883-4C98-47B4-9EA0-47C0A08FF2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675D9A51-DA09-4365-9C39-CFF83D4F7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F13911-C3FD-461C-B235-6FF62B92B2B3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E5A629A9-8729-4C3C-963E-6A879A4BC5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95703D40-C0B2-4C46-90F9-3CA879D7A8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75A47C63-D69F-4251-8C9A-F1DFD7CE7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82B5BA-AC66-429E-91CF-348ACF36EDCA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3D04A422-686D-4BB9-B9F4-254738971E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9643A55F-B0D0-4B7E-9F07-D984F27665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8D52C291-F200-4019-818C-941B5D6FB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C1253A-A715-436E-AAE7-1A61CD491968}" type="slidenum">
              <a:rPr lang="zh-TW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>
            <a:extLst>
              <a:ext uri="{FF2B5EF4-FFF2-40B4-BE49-F238E27FC236}">
                <a16:creationId xmlns:a16="http://schemas.microsoft.com/office/drawing/2014/main" id="{A0EC40E9-690D-4C2C-A346-06E666604BD8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grpSp>
        <p:nvGrpSpPr>
          <p:cNvPr id="5" name="Group 31">
            <a:extLst>
              <a:ext uri="{FF2B5EF4-FFF2-40B4-BE49-F238E27FC236}">
                <a16:creationId xmlns:a16="http://schemas.microsoft.com/office/drawing/2014/main" id="{E0DCE4AF-9FD3-4DA4-8194-ACA3E2AD55C1}"/>
              </a:ext>
            </a:extLst>
          </p:cNvPr>
          <p:cNvGrpSpPr>
            <a:grpSpLocks/>
          </p:cNvGrpSpPr>
          <p:nvPr/>
        </p:nvGrpSpPr>
        <p:grpSpPr bwMode="auto">
          <a:xfrm rot="421294">
            <a:off x="998538" y="677863"/>
            <a:ext cx="1600200" cy="1516062"/>
            <a:chOff x="521" y="482"/>
            <a:chExt cx="1134" cy="1142"/>
          </a:xfrm>
        </p:grpSpPr>
        <p:sp>
          <p:nvSpPr>
            <p:cNvPr id="6" name="Oval 32">
              <a:extLst>
                <a:ext uri="{FF2B5EF4-FFF2-40B4-BE49-F238E27FC236}">
                  <a16:creationId xmlns:a16="http://schemas.microsoft.com/office/drawing/2014/main" id="{25AFFC18-9C09-44BB-9D13-C9516510669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128649">
              <a:off x="846" y="796"/>
              <a:ext cx="477" cy="495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zh-TW" altLang="en-US">
                <a:cs typeface="+mn-cs"/>
              </a:endParaRPr>
            </a:p>
          </p:txBody>
        </p:sp>
        <p:grpSp>
          <p:nvGrpSpPr>
            <p:cNvPr id="7" name="Group 33">
              <a:extLst>
                <a:ext uri="{FF2B5EF4-FFF2-40B4-BE49-F238E27FC236}">
                  <a16:creationId xmlns:a16="http://schemas.microsoft.com/office/drawing/2014/main" id="{A797FB53-6365-4241-8147-FF0D097F543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56277">
              <a:off x="1294" y="1222"/>
              <a:ext cx="264" cy="217"/>
              <a:chOff x="3452" y="878"/>
              <a:chExt cx="402" cy="342"/>
            </a:xfrm>
          </p:grpSpPr>
          <p:sp>
            <p:nvSpPr>
              <p:cNvPr id="36" name="Oval 34">
                <a:extLst>
                  <a:ext uri="{FF2B5EF4-FFF2-40B4-BE49-F238E27FC236}">
                    <a16:creationId xmlns:a16="http://schemas.microsoft.com/office/drawing/2014/main" id="{82EB392D-4F64-4959-9A80-0A779A96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12" y="1016"/>
                <a:ext cx="111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37" name="Oval 35">
                <a:extLst>
                  <a:ext uri="{FF2B5EF4-FFF2-40B4-BE49-F238E27FC236}">
                    <a16:creationId xmlns:a16="http://schemas.microsoft.com/office/drawing/2014/main" id="{9E828418-7B37-41A7-BB34-129A6C7FEDA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41" y="1108"/>
                <a:ext cx="93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38" name="Oval 36">
                <a:extLst>
                  <a:ext uri="{FF2B5EF4-FFF2-40B4-BE49-F238E27FC236}">
                    <a16:creationId xmlns:a16="http://schemas.microsoft.com/office/drawing/2014/main" id="{702DE662-D75C-42A4-B0EC-A8F3561DFA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41" y="872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8" name="Group 37">
              <a:extLst>
                <a:ext uri="{FF2B5EF4-FFF2-40B4-BE49-F238E27FC236}">
                  <a16:creationId xmlns:a16="http://schemas.microsoft.com/office/drawing/2014/main" id="{C5B400BE-C61B-45D2-A0D2-33A17A73EF0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383151">
              <a:off x="1386" y="950"/>
              <a:ext cx="264" cy="220"/>
              <a:chOff x="3452" y="878"/>
              <a:chExt cx="402" cy="342"/>
            </a:xfrm>
          </p:grpSpPr>
          <p:sp>
            <p:nvSpPr>
              <p:cNvPr id="33" name="Oval 38">
                <a:extLst>
                  <a:ext uri="{FF2B5EF4-FFF2-40B4-BE49-F238E27FC236}">
                    <a16:creationId xmlns:a16="http://schemas.microsoft.com/office/drawing/2014/main" id="{BB7CE0A2-4AE2-4090-BA67-1522E05D9B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43" y="971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34" name="Oval 39">
                <a:extLst>
                  <a:ext uri="{FF2B5EF4-FFF2-40B4-BE49-F238E27FC236}">
                    <a16:creationId xmlns:a16="http://schemas.microsoft.com/office/drawing/2014/main" id="{57C82464-7461-4751-9A50-745D295D501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76" y="1076"/>
                <a:ext cx="94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35" name="Oval 40">
                <a:extLst>
                  <a:ext uri="{FF2B5EF4-FFF2-40B4-BE49-F238E27FC236}">
                    <a16:creationId xmlns:a16="http://schemas.microsoft.com/office/drawing/2014/main" id="{29319EC7-638D-40E7-BC00-AE3EC64CDD8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55" y="817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2D4676DE-964E-422C-B771-34C861C3A4D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4925197">
              <a:off x="1294" y="621"/>
              <a:ext cx="258" cy="226"/>
              <a:chOff x="3452" y="878"/>
              <a:chExt cx="402" cy="342"/>
            </a:xfrm>
          </p:grpSpPr>
          <p:sp>
            <p:nvSpPr>
              <p:cNvPr id="30" name="Oval 42">
                <a:extLst>
                  <a:ext uri="{FF2B5EF4-FFF2-40B4-BE49-F238E27FC236}">
                    <a16:creationId xmlns:a16="http://schemas.microsoft.com/office/drawing/2014/main" id="{D7BCC352-8582-4106-945C-B60575FB4B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71" y="981"/>
                <a:ext cx="116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31" name="Oval 43">
                <a:extLst>
                  <a:ext uri="{FF2B5EF4-FFF2-40B4-BE49-F238E27FC236}">
                    <a16:creationId xmlns:a16="http://schemas.microsoft.com/office/drawing/2014/main" id="{9F304828-E3B4-49C2-BCF3-CA3418B90B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86" y="1090"/>
                <a:ext cx="89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32" name="Oval 44">
                <a:extLst>
                  <a:ext uri="{FF2B5EF4-FFF2-40B4-BE49-F238E27FC236}">
                    <a16:creationId xmlns:a16="http://schemas.microsoft.com/office/drawing/2014/main" id="{0CC603DF-3AE2-48B1-8183-B9ABC6581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71" y="838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0" name="Group 45">
              <a:extLst>
                <a:ext uri="{FF2B5EF4-FFF2-40B4-BE49-F238E27FC236}">
                  <a16:creationId xmlns:a16="http://schemas.microsoft.com/office/drawing/2014/main" id="{B6CE68FD-B535-4934-849B-61C75250076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149186">
              <a:off x="990" y="1390"/>
              <a:ext cx="258" cy="226"/>
              <a:chOff x="3452" y="878"/>
              <a:chExt cx="402" cy="342"/>
            </a:xfrm>
          </p:grpSpPr>
          <p:sp>
            <p:nvSpPr>
              <p:cNvPr id="27" name="Oval 46">
                <a:extLst>
                  <a:ext uri="{FF2B5EF4-FFF2-40B4-BE49-F238E27FC236}">
                    <a16:creationId xmlns:a16="http://schemas.microsoft.com/office/drawing/2014/main" id="{FB71F38C-BEA8-40F7-A3AB-AF158FB68A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596" y="1028"/>
                <a:ext cx="114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28" name="Oval 47">
                <a:extLst>
                  <a:ext uri="{FF2B5EF4-FFF2-40B4-BE49-F238E27FC236}">
                    <a16:creationId xmlns:a16="http://schemas.microsoft.com/office/drawing/2014/main" id="{0D9C0884-405E-44C3-9FB0-142C80B3E0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2" y="1139"/>
                <a:ext cx="88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29" name="Oval 48">
                <a:extLst>
                  <a:ext uri="{FF2B5EF4-FFF2-40B4-BE49-F238E27FC236}">
                    <a16:creationId xmlns:a16="http://schemas.microsoft.com/office/drawing/2014/main" id="{A0BE50A5-C72A-44C3-BEDF-F9A7B73FEE2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05" y="889"/>
                <a:ext cx="184" cy="17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1" name="Group 49">
              <a:extLst>
                <a:ext uri="{FF2B5EF4-FFF2-40B4-BE49-F238E27FC236}">
                  <a16:creationId xmlns:a16="http://schemas.microsoft.com/office/drawing/2014/main" id="{1FF20006-A459-4FA7-BE3D-ACBD66A09DD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7676986">
              <a:off x="960" y="491"/>
              <a:ext cx="258" cy="226"/>
              <a:chOff x="3452" y="878"/>
              <a:chExt cx="402" cy="342"/>
            </a:xfrm>
          </p:grpSpPr>
          <p:sp>
            <p:nvSpPr>
              <p:cNvPr id="24" name="Oval 50">
                <a:extLst>
                  <a:ext uri="{FF2B5EF4-FFF2-40B4-BE49-F238E27FC236}">
                    <a16:creationId xmlns:a16="http://schemas.microsoft.com/office/drawing/2014/main" id="{78817B79-8616-4ED5-BACE-3F558070396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3" y="1002"/>
                <a:ext cx="117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25" name="Oval 51">
                <a:extLst>
                  <a:ext uri="{FF2B5EF4-FFF2-40B4-BE49-F238E27FC236}">
                    <a16:creationId xmlns:a16="http://schemas.microsoft.com/office/drawing/2014/main" id="{AD4D1747-EC37-4BD0-BFCB-F434E33B3F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4" y="1106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26" name="Oval 52">
                <a:extLst>
                  <a:ext uri="{FF2B5EF4-FFF2-40B4-BE49-F238E27FC236}">
                    <a16:creationId xmlns:a16="http://schemas.microsoft.com/office/drawing/2014/main" id="{16F32066-696D-4AE0-B461-AFDBF5E008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535" y="860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2" name="Group 53">
              <a:extLst>
                <a:ext uri="{FF2B5EF4-FFF2-40B4-BE49-F238E27FC236}">
                  <a16:creationId xmlns:a16="http://schemas.microsoft.com/office/drawing/2014/main" id="{FAD6BBD7-CD4E-480A-B734-3A878B38AE1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10348150">
              <a:off x="648" y="647"/>
              <a:ext cx="264" cy="220"/>
              <a:chOff x="3452" y="878"/>
              <a:chExt cx="402" cy="342"/>
            </a:xfrm>
          </p:grpSpPr>
          <p:sp>
            <p:nvSpPr>
              <p:cNvPr id="21" name="Oval 54">
                <a:extLst>
                  <a:ext uri="{FF2B5EF4-FFF2-40B4-BE49-F238E27FC236}">
                    <a16:creationId xmlns:a16="http://schemas.microsoft.com/office/drawing/2014/main" id="{0285AB07-5502-42E2-BD7B-C097E7112C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42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22" name="Oval 55">
                <a:extLst>
                  <a:ext uri="{FF2B5EF4-FFF2-40B4-BE49-F238E27FC236}">
                    <a16:creationId xmlns:a16="http://schemas.microsoft.com/office/drawing/2014/main" id="{74348202-B5B4-404F-90F9-812C65F527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80" y="1185"/>
                <a:ext cx="94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23" name="Oval 56">
                <a:extLst>
                  <a:ext uri="{FF2B5EF4-FFF2-40B4-BE49-F238E27FC236}">
                    <a16:creationId xmlns:a16="http://schemas.microsoft.com/office/drawing/2014/main" id="{B80A8EFD-31D7-4A68-8A78-87FD1DB02A4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51" y="882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3" name="Group 57">
              <a:extLst>
                <a:ext uri="{FF2B5EF4-FFF2-40B4-BE49-F238E27FC236}">
                  <a16:creationId xmlns:a16="http://schemas.microsoft.com/office/drawing/2014/main" id="{855A1C25-BA99-4157-920B-712FE41F5C5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606759">
              <a:off x="531" y="971"/>
              <a:ext cx="264" cy="217"/>
              <a:chOff x="3452" y="878"/>
              <a:chExt cx="402" cy="342"/>
            </a:xfrm>
          </p:grpSpPr>
          <p:sp>
            <p:nvSpPr>
              <p:cNvPr id="18" name="Oval 58">
                <a:extLst>
                  <a:ext uri="{FF2B5EF4-FFF2-40B4-BE49-F238E27FC236}">
                    <a16:creationId xmlns:a16="http://schemas.microsoft.com/office/drawing/2014/main" id="{9AA03667-696C-4E42-B838-6944AE5F73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1" y="1047"/>
                <a:ext cx="111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9" name="Oval 59">
                <a:extLst>
                  <a:ext uri="{FF2B5EF4-FFF2-40B4-BE49-F238E27FC236}">
                    <a16:creationId xmlns:a16="http://schemas.microsoft.com/office/drawing/2014/main" id="{77BB3DC9-585C-4B30-947B-8C083615E5F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63" y="1130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20" name="Oval 60">
                <a:extLst>
                  <a:ext uri="{FF2B5EF4-FFF2-40B4-BE49-F238E27FC236}">
                    <a16:creationId xmlns:a16="http://schemas.microsoft.com/office/drawing/2014/main" id="{B375E845-C7B7-43FC-866C-F9A98E5FAF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29" y="921"/>
                <a:ext cx="183" cy="17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4" name="Group 61">
              <a:extLst>
                <a:ext uri="{FF2B5EF4-FFF2-40B4-BE49-F238E27FC236}">
                  <a16:creationId xmlns:a16="http://schemas.microsoft.com/office/drawing/2014/main" id="{BC13E378-B07A-4F09-B18A-084BED6797A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6279754">
              <a:off x="651" y="1272"/>
              <a:ext cx="258" cy="226"/>
              <a:chOff x="3452" y="878"/>
              <a:chExt cx="402" cy="342"/>
            </a:xfrm>
          </p:grpSpPr>
          <p:sp>
            <p:nvSpPr>
              <p:cNvPr id="15" name="Oval 62">
                <a:extLst>
                  <a:ext uri="{FF2B5EF4-FFF2-40B4-BE49-F238E27FC236}">
                    <a16:creationId xmlns:a16="http://schemas.microsoft.com/office/drawing/2014/main" id="{5755E57C-D67C-4DB8-ABCA-9150FABA87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4" y="1026"/>
                <a:ext cx="114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6" name="Oval 63">
                <a:extLst>
                  <a:ext uri="{FF2B5EF4-FFF2-40B4-BE49-F238E27FC236}">
                    <a16:creationId xmlns:a16="http://schemas.microsoft.com/office/drawing/2014/main" id="{B7D2F737-17D0-410C-91D6-58708CA0CCE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47" y="1146"/>
                <a:ext cx="88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7" name="Oval 64">
                <a:extLst>
                  <a:ext uri="{FF2B5EF4-FFF2-40B4-BE49-F238E27FC236}">
                    <a16:creationId xmlns:a16="http://schemas.microsoft.com/office/drawing/2014/main" id="{51F02779-E780-4EBF-A0AB-A9267C50DA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12" y="891"/>
                <a:ext cx="183" cy="17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</p:grpSp>
      <p:sp>
        <p:nvSpPr>
          <p:cNvPr id="39" name="Rectangle 65">
            <a:extLst>
              <a:ext uri="{FF2B5EF4-FFF2-40B4-BE49-F238E27FC236}">
                <a16:creationId xmlns:a16="http://schemas.microsoft.com/office/drawing/2014/main" id="{B9954EF8-82FB-4392-97DB-3CA152505F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0" name="Rectangle 66">
            <a:extLst>
              <a:ext uri="{FF2B5EF4-FFF2-40B4-BE49-F238E27FC236}">
                <a16:creationId xmlns:a16="http://schemas.microsoft.com/office/drawing/2014/main" id="{6F870CC1-8E9C-4CA8-BB07-C72B0A6A0A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1" name="Rectangle 68">
            <a:extLst>
              <a:ext uri="{FF2B5EF4-FFF2-40B4-BE49-F238E27FC236}">
                <a16:creationId xmlns:a16="http://schemas.microsoft.com/office/drawing/2014/main" id="{B44FF520-9B4B-46F3-839C-879363B62B9E}"/>
              </a:ext>
            </a:extLst>
          </p:cNvPr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68798E4D-DF77-49CF-ABB3-59AEAB6F32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3" name="Rectangle 70">
            <a:extLst>
              <a:ext uri="{FF2B5EF4-FFF2-40B4-BE49-F238E27FC236}">
                <a16:creationId xmlns:a16="http://schemas.microsoft.com/office/drawing/2014/main" id="{1D526C61-A035-4C73-A4F0-A147F5512D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4" name="Rectangle 71">
            <a:extLst>
              <a:ext uri="{FF2B5EF4-FFF2-40B4-BE49-F238E27FC236}">
                <a16:creationId xmlns:a16="http://schemas.microsoft.com/office/drawing/2014/main" id="{F744127D-7BB8-4D77-A8AF-34F480396B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5" name="Rectangle 72">
            <a:extLst>
              <a:ext uri="{FF2B5EF4-FFF2-40B4-BE49-F238E27FC236}">
                <a16:creationId xmlns:a16="http://schemas.microsoft.com/office/drawing/2014/main" id="{8D1DD2CE-A5D0-48BE-B20E-417C184498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6" name="Rectangle 73">
            <a:extLst>
              <a:ext uri="{FF2B5EF4-FFF2-40B4-BE49-F238E27FC236}">
                <a16:creationId xmlns:a16="http://schemas.microsoft.com/office/drawing/2014/main" id="{1DB5A2BF-D8C0-4ADB-801A-1DB2337B7DB0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7" name="Rectangle 74">
            <a:extLst>
              <a:ext uri="{FF2B5EF4-FFF2-40B4-BE49-F238E27FC236}">
                <a16:creationId xmlns:a16="http://schemas.microsoft.com/office/drawing/2014/main" id="{E207D2F3-BA02-4D5D-818E-1E3ADA8C956E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8" name="Rectangle 75">
            <a:extLst>
              <a:ext uri="{FF2B5EF4-FFF2-40B4-BE49-F238E27FC236}">
                <a16:creationId xmlns:a16="http://schemas.microsoft.com/office/drawing/2014/main" id="{6A4BE313-7C1B-4A62-A5E1-B6F363824E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49" name="Rectangle 76">
            <a:extLst>
              <a:ext uri="{FF2B5EF4-FFF2-40B4-BE49-F238E27FC236}">
                <a16:creationId xmlns:a16="http://schemas.microsoft.com/office/drawing/2014/main" id="{C9D8098B-9055-4800-9D39-4ECA9C0209EA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50" name="Rectangle 77">
            <a:extLst>
              <a:ext uri="{FF2B5EF4-FFF2-40B4-BE49-F238E27FC236}">
                <a16:creationId xmlns:a16="http://schemas.microsoft.com/office/drawing/2014/main" id="{ADA213B6-C6BC-4829-92DA-F045114172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51" name="Line 80">
            <a:extLst>
              <a:ext uri="{FF2B5EF4-FFF2-40B4-BE49-F238E27FC236}">
                <a16:creationId xmlns:a16="http://schemas.microsoft.com/office/drawing/2014/main" id="{89190499-51CB-463C-94F2-096AB5F48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81">
            <a:extLst>
              <a:ext uri="{FF2B5EF4-FFF2-40B4-BE49-F238E27FC236}">
                <a16:creationId xmlns:a16="http://schemas.microsoft.com/office/drawing/2014/main" id="{B69403B8-3D77-4971-AA40-2079A667E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82">
            <a:extLst>
              <a:ext uri="{FF2B5EF4-FFF2-40B4-BE49-F238E27FC236}">
                <a16:creationId xmlns:a16="http://schemas.microsoft.com/office/drawing/2014/main" id="{F7ED2464-9B1B-46C9-B1F4-1FE2F72A0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83">
            <a:extLst>
              <a:ext uri="{FF2B5EF4-FFF2-40B4-BE49-F238E27FC236}">
                <a16:creationId xmlns:a16="http://schemas.microsoft.com/office/drawing/2014/main" id="{8BEB597C-CEBC-4855-9C52-834224B51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84">
            <a:extLst>
              <a:ext uri="{FF2B5EF4-FFF2-40B4-BE49-F238E27FC236}">
                <a16:creationId xmlns:a16="http://schemas.microsoft.com/office/drawing/2014/main" id="{B45B6490-3A8B-4D8B-9CA9-ECF4A62B13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85">
            <a:extLst>
              <a:ext uri="{FF2B5EF4-FFF2-40B4-BE49-F238E27FC236}">
                <a16:creationId xmlns:a16="http://schemas.microsoft.com/office/drawing/2014/main" id="{6087C441-A71D-4B2D-96C6-E0AB2BB0B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86">
            <a:extLst>
              <a:ext uri="{FF2B5EF4-FFF2-40B4-BE49-F238E27FC236}">
                <a16:creationId xmlns:a16="http://schemas.microsoft.com/office/drawing/2014/main" id="{2EB4AC35-923A-40E3-9D9E-14518BC87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87">
            <a:extLst>
              <a:ext uri="{FF2B5EF4-FFF2-40B4-BE49-F238E27FC236}">
                <a16:creationId xmlns:a16="http://schemas.microsoft.com/office/drawing/2014/main" id="{1827072A-DA99-4E43-8CA4-10D5032B6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4225F42C-0728-4508-94C2-C0765B96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zh-TW" altLang="en-US" dirty="0"/>
              <a:t>按一下以編輯母片副標題樣式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35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FF9800-605F-4BA1-A1A2-83C7F04563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AAD215-4AE3-4D59-85D2-476DE097B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D75D66-4371-4851-9420-943C49B5C13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25BA02B4-F6E6-4993-A4E4-7E13D442645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A16CF-A2E5-4714-A06E-69C7A9CFFA98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799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DE19BC-707E-4703-85E1-BB8277961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6DB4C8-61A5-448C-9113-1943F0E2C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D3F020-8991-4256-8492-0D2DC398418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56E6B371-9108-45CA-80C1-CB44B17AD2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33803-976D-46B5-BA98-08A01869F359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03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49ED64-0945-48B6-A9A8-940A0E05A8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94327F-F38B-43E1-8278-FB1C29AA5E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29000" y="6338888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992C5DF-EBAB-4741-B58F-807E017443B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281E282B-5479-46AE-8CB4-86C915FC4E1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3246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94C0D-2585-413A-9007-2653282F1A8A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639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22238"/>
            <a:ext cx="8215370" cy="563562"/>
          </a:xfrm>
        </p:spPr>
        <p:txBody>
          <a:bodyPr/>
          <a:lstStyle>
            <a:lvl1pPr algn="ctr">
              <a:defRPr sz="3200" i="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defRPr sz="20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defRPr sz="18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>
              <a:defRPr sz="16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>
              <a:defRPr sz="16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92BBB5E0-D60F-4F6C-9444-8809465E8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43688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ED4727D2-838E-460F-A252-E00E723B09D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版面配置區 5">
            <a:extLst>
              <a:ext uri="{FF2B5EF4-FFF2-40B4-BE49-F238E27FC236}">
                <a16:creationId xmlns:a16="http://schemas.microsoft.com/office/drawing/2014/main" id="{B5081345-D19A-4C12-92FA-BA352FC4EE3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7200" y="664051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1503B-8D2A-4A62-80BC-A1A766574BBF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5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800109-C90D-491A-A539-34866E4636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72193D-2FD0-4AA0-AC2B-2DBB3390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A9943-88E0-4193-8DF3-842DCDF33F7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5C4DCC1-E6D2-4AD1-9282-C9521F7005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A05E5-D82C-40E9-A8A7-1703A1642444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139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E44CE-384D-420B-BF82-6AC09E05DD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18F33-E94F-420C-BBDF-7E5D81538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5AD905-8F16-49E2-AF98-DC95042F915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17AAC5-3516-495A-8210-7218EA995B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A13AB-18A9-4B9B-BCE5-2CD2D71B569C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648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920E3B15-07F2-41D2-AB50-B523451F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5C1ACB6-5649-4D3C-809D-F463AD090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C2F923-8435-4B6B-A6FF-AB517DC904C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F08D8615-A3D6-4A17-ACFB-0394DE5885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0E568-1E7F-4FA0-A0CB-C1C09F3C36F0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299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348D9D-072B-409B-8F29-6F4E8B02A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0979EF-9898-4574-9E8B-AC1B4DC87A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0113C-F546-4186-BC60-5B893D50176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CF7102-F9D4-4BFE-99AD-625A9FBC6F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18E90-E6CC-4F25-A1F0-0957AE7AD3E4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082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AE04B67-E8C9-4643-A7FE-08329FCFF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C65DA7-A196-48C5-932D-C7289C379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3D1F3E-5739-4418-A705-5361B3525EC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B13F27-32DD-4F9E-8FC6-1124E0C5F93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EB442-E08B-49EC-89D3-6D28C43D8EE8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413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858886-23D5-44EB-BC35-7550426FE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B0A70-96C7-4C7D-8D8D-4FC459F12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B177FE-F01F-462E-A984-F34F4AE0B59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22F613-9E0B-4E38-8DA9-C1C31E90CF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06559-C776-4771-9BF3-A289620F19B1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32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8BB449-FA73-4C08-92C2-A0E3B42C3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91200" y="6248400"/>
            <a:ext cx="2895600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23F579-E11E-47A2-9749-03A03D47A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8BB042-9A3F-48B5-A650-6FEE9BBE605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B545CB-AC1D-4595-8AED-EA545CEB09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B42B-5B55-456B-BC78-04C39798144B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301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>
            <a:extLst>
              <a:ext uri="{FF2B5EF4-FFF2-40B4-BE49-F238E27FC236}">
                <a16:creationId xmlns:a16="http://schemas.microsoft.com/office/drawing/2014/main" id="{03466490-129E-4F34-AAE7-5694F115E4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28E5BBE-D453-45B5-98F6-2D897968F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500063" y="928688"/>
            <a:ext cx="82867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4FFBD544-873C-4414-A39E-ACE9999713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0" lang="zh-TW" altLang="zh-TW">
              <a:cs typeface="+mn-cs"/>
            </a:endParaRPr>
          </a:p>
        </p:txBody>
      </p:sp>
      <p:sp>
        <p:nvSpPr>
          <p:cNvPr id="1054" name="Rectangle 30">
            <a:extLst>
              <a:ext uri="{FF2B5EF4-FFF2-40B4-BE49-F238E27FC236}">
                <a16:creationId xmlns:a16="http://schemas.microsoft.com/office/drawing/2014/main" id="{19EAC72F-14F7-4E68-B029-550994515A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0" lang="zh-TW" altLang="zh-TW">
              <a:cs typeface="+mn-cs"/>
            </a:endParaRP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10660A26-5447-4BA5-BB2C-3BA3B32C01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0" lang="zh-TW" altLang="zh-TW">
              <a:cs typeface="+mn-cs"/>
            </a:endParaRPr>
          </a:p>
        </p:txBody>
      </p:sp>
      <p:sp>
        <p:nvSpPr>
          <p:cNvPr id="1073" name="Rectangle 49">
            <a:extLst>
              <a:ext uri="{FF2B5EF4-FFF2-40B4-BE49-F238E27FC236}">
                <a16:creationId xmlns:a16="http://schemas.microsoft.com/office/drawing/2014/main" id="{32FB1838-CC7F-4BD3-9119-2AADEE44B2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0" lang="zh-TW" altLang="zh-TW">
              <a:cs typeface="+mn-cs"/>
            </a:endParaRPr>
          </a:p>
        </p:txBody>
      </p:sp>
      <p:sp>
        <p:nvSpPr>
          <p:cNvPr id="1079" name="Rectangle 55">
            <a:extLst>
              <a:ext uri="{FF2B5EF4-FFF2-40B4-BE49-F238E27FC236}">
                <a16:creationId xmlns:a16="http://schemas.microsoft.com/office/drawing/2014/main" id="{BE26B65D-CF2B-40C3-83C6-B20287F8EB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1080" name="Rectangle 56">
            <a:extLst>
              <a:ext uri="{FF2B5EF4-FFF2-40B4-BE49-F238E27FC236}">
                <a16:creationId xmlns:a16="http://schemas.microsoft.com/office/drawing/2014/main" id="{A6C9244A-8089-4C6B-A2D4-4215B8D7A6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1084" name="Rectangle 60">
            <a:extLst>
              <a:ext uri="{FF2B5EF4-FFF2-40B4-BE49-F238E27FC236}">
                <a16:creationId xmlns:a16="http://schemas.microsoft.com/office/drawing/2014/main" id="{9D0AFCAD-BA53-400C-AF6E-4A2A9EDAF8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1085" name="Rectangle 61">
            <a:extLst>
              <a:ext uri="{FF2B5EF4-FFF2-40B4-BE49-F238E27FC236}">
                <a16:creationId xmlns:a16="http://schemas.microsoft.com/office/drawing/2014/main" id="{41EE9E16-F5F5-49BF-87E7-A2023C71C5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1087" name="Rectangle 63">
            <a:extLst>
              <a:ext uri="{FF2B5EF4-FFF2-40B4-BE49-F238E27FC236}">
                <a16:creationId xmlns:a16="http://schemas.microsoft.com/office/drawing/2014/main" id="{FD8343D5-1CE0-4329-9CCE-00E9165A96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1089" name="Rectangle 65">
            <a:extLst>
              <a:ext uri="{FF2B5EF4-FFF2-40B4-BE49-F238E27FC236}">
                <a16:creationId xmlns:a16="http://schemas.microsoft.com/office/drawing/2014/main" id="{2CAA7413-EF64-4A92-8B02-EAD6C1CEF6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1090" name="Rectangle 66">
            <a:extLst>
              <a:ext uri="{FF2B5EF4-FFF2-40B4-BE49-F238E27FC236}">
                <a16:creationId xmlns:a16="http://schemas.microsoft.com/office/drawing/2014/main" id="{07462D14-C763-426A-94A2-AC4BCB89E1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0" lang="zh-TW" altLang="zh-TW">
              <a:cs typeface="+mn-cs"/>
            </a:endParaRPr>
          </a:p>
        </p:txBody>
      </p:sp>
      <p:sp>
        <p:nvSpPr>
          <p:cNvPr id="1091" name="Rectangle 67">
            <a:extLst>
              <a:ext uri="{FF2B5EF4-FFF2-40B4-BE49-F238E27FC236}">
                <a16:creationId xmlns:a16="http://schemas.microsoft.com/office/drawing/2014/main" id="{50435529-EAF2-472F-9665-B4C98B8E4F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zh-TW" altLang="en-US">
              <a:cs typeface="+mn-cs"/>
            </a:endParaRP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D97543D0-8590-40D3-A325-EA8A0605D4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kumimoji="0" lang="zh-TW" altLang="zh-TW">
              <a:cs typeface="+mn-cs"/>
            </a:endParaRPr>
          </a:p>
        </p:txBody>
      </p:sp>
      <p:sp>
        <p:nvSpPr>
          <p:cNvPr id="1041" name="Rectangle 2">
            <a:extLst>
              <a:ext uri="{FF2B5EF4-FFF2-40B4-BE49-F238E27FC236}">
                <a16:creationId xmlns:a16="http://schemas.microsoft.com/office/drawing/2014/main" id="{4CC0D033-97ED-417F-854D-267EE9A68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500063" y="122238"/>
            <a:ext cx="8215312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grpSp>
        <p:nvGrpSpPr>
          <p:cNvPr id="1042" name="Group 104">
            <a:extLst>
              <a:ext uri="{FF2B5EF4-FFF2-40B4-BE49-F238E27FC236}">
                <a16:creationId xmlns:a16="http://schemas.microsoft.com/office/drawing/2014/main" id="{EB27DFD2-C4DF-4177-92C2-E9225B66246E}"/>
              </a:ext>
            </a:extLst>
          </p:cNvPr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>
              <a:extLst>
                <a:ext uri="{FF2B5EF4-FFF2-40B4-BE49-F238E27FC236}">
                  <a16:creationId xmlns:a16="http://schemas.microsoft.com/office/drawing/2014/main" id="{ACB9A906-3839-47A3-AEDF-E19F43F3AD2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zh-TW" altLang="en-US">
                <a:cs typeface="+mn-cs"/>
              </a:endParaRPr>
            </a:p>
          </p:txBody>
        </p:sp>
        <p:grpSp>
          <p:nvGrpSpPr>
            <p:cNvPr id="2" name="Group 106">
              <a:extLst>
                <a:ext uri="{FF2B5EF4-FFF2-40B4-BE49-F238E27FC236}">
                  <a16:creationId xmlns:a16="http://schemas.microsoft.com/office/drawing/2014/main" id="{E5C2B6E8-FB22-486D-8541-5F5907CE4B3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>
                <a:extLst>
                  <a:ext uri="{FF2B5EF4-FFF2-40B4-BE49-F238E27FC236}">
                    <a16:creationId xmlns:a16="http://schemas.microsoft.com/office/drawing/2014/main" id="{AD3A7B63-7849-4BDA-9E92-A6BFF96C542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32" name="Oval 108">
                <a:extLst>
                  <a:ext uri="{FF2B5EF4-FFF2-40B4-BE49-F238E27FC236}">
                    <a16:creationId xmlns:a16="http://schemas.microsoft.com/office/drawing/2014/main" id="{8001CBCF-A6D0-4FFF-9998-8F61750621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33" name="Oval 109">
                <a:extLst>
                  <a:ext uri="{FF2B5EF4-FFF2-40B4-BE49-F238E27FC236}">
                    <a16:creationId xmlns:a16="http://schemas.microsoft.com/office/drawing/2014/main" id="{388BA612-C4E4-4C87-8676-301DD07C94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395" y="836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055" name="Group 110">
              <a:extLst>
                <a:ext uri="{FF2B5EF4-FFF2-40B4-BE49-F238E27FC236}">
                  <a16:creationId xmlns:a16="http://schemas.microsoft.com/office/drawing/2014/main" id="{FA294F4B-B8E1-41A1-BF16-7AFC2B116F4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>
                <a:extLst>
                  <a:ext uri="{FF2B5EF4-FFF2-40B4-BE49-F238E27FC236}">
                    <a16:creationId xmlns:a16="http://schemas.microsoft.com/office/drawing/2014/main" id="{D0F1D93C-1D7F-4DC0-A3C3-724E826A7E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26" y="977"/>
                <a:ext cx="112" cy="13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36" name="Oval 112">
                <a:extLst>
                  <a:ext uri="{FF2B5EF4-FFF2-40B4-BE49-F238E27FC236}">
                    <a16:creationId xmlns:a16="http://schemas.microsoft.com/office/drawing/2014/main" id="{FFB35122-2DCE-44C2-BAA9-91B81C8A39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37" name="Oval 113">
                <a:extLst>
                  <a:ext uri="{FF2B5EF4-FFF2-40B4-BE49-F238E27FC236}">
                    <a16:creationId xmlns:a16="http://schemas.microsoft.com/office/drawing/2014/main" id="{C6E02C3B-F946-4344-A769-6628D315E9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449" y="853"/>
                <a:ext cx="174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3" name="Group 114">
              <a:extLst>
                <a:ext uri="{FF2B5EF4-FFF2-40B4-BE49-F238E27FC236}">
                  <a16:creationId xmlns:a16="http://schemas.microsoft.com/office/drawing/2014/main" id="{42773A61-23AB-468F-B0A4-2CC77CE8E55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>
                <a:extLst>
                  <a:ext uri="{FF2B5EF4-FFF2-40B4-BE49-F238E27FC236}">
                    <a16:creationId xmlns:a16="http://schemas.microsoft.com/office/drawing/2014/main" id="{CF77260F-A486-4B1A-B539-6669A955DD1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64" y="98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40" name="Oval 116">
                <a:extLst>
                  <a:ext uri="{FF2B5EF4-FFF2-40B4-BE49-F238E27FC236}">
                    <a16:creationId xmlns:a16="http://schemas.microsoft.com/office/drawing/2014/main" id="{D04E84B9-49D6-45C7-AE6E-55F1B0E1C6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41" name="Oval 117">
                <a:extLst>
                  <a:ext uri="{FF2B5EF4-FFF2-40B4-BE49-F238E27FC236}">
                    <a16:creationId xmlns:a16="http://schemas.microsoft.com/office/drawing/2014/main" id="{44B5F3AE-919C-41B2-BE92-41647470AC8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057" name="Group 118">
              <a:extLst>
                <a:ext uri="{FF2B5EF4-FFF2-40B4-BE49-F238E27FC236}">
                  <a16:creationId xmlns:a16="http://schemas.microsoft.com/office/drawing/2014/main" id="{FA686DBA-8397-4859-BFE5-ADF6F804ABB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>
                <a:extLst>
                  <a:ext uri="{FF2B5EF4-FFF2-40B4-BE49-F238E27FC236}">
                    <a16:creationId xmlns:a16="http://schemas.microsoft.com/office/drawing/2014/main" id="{73946BE1-D5C8-446E-97A7-557682F899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587" y="1063"/>
                <a:ext cx="114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44" name="Oval 120">
                <a:extLst>
                  <a:ext uri="{FF2B5EF4-FFF2-40B4-BE49-F238E27FC236}">
                    <a16:creationId xmlns:a16="http://schemas.microsoft.com/office/drawing/2014/main" id="{E868A080-FB6D-4127-9315-F0EF3DA460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45" name="Oval 121">
                <a:extLst>
                  <a:ext uri="{FF2B5EF4-FFF2-40B4-BE49-F238E27FC236}">
                    <a16:creationId xmlns:a16="http://schemas.microsoft.com/office/drawing/2014/main" id="{5DE49A10-A7AE-43BB-AA60-6A7CFC8213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409" y="915"/>
                <a:ext cx="187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058" name="Group 122">
              <a:extLst>
                <a:ext uri="{FF2B5EF4-FFF2-40B4-BE49-F238E27FC236}">
                  <a16:creationId xmlns:a16="http://schemas.microsoft.com/office/drawing/2014/main" id="{78F45372-FD8F-4009-9598-9C89BA5BE69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>
                <a:extLst>
                  <a:ext uri="{FF2B5EF4-FFF2-40B4-BE49-F238E27FC236}">
                    <a16:creationId xmlns:a16="http://schemas.microsoft.com/office/drawing/2014/main" id="{A8ADB8FA-C97D-4E15-B56D-7248A97A3E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48" name="Oval 124">
                <a:extLst>
                  <a:ext uri="{FF2B5EF4-FFF2-40B4-BE49-F238E27FC236}">
                    <a16:creationId xmlns:a16="http://schemas.microsoft.com/office/drawing/2014/main" id="{0EF28427-136F-4D6C-A07E-22A7BB3959C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49" name="Oval 125">
                <a:extLst>
                  <a:ext uri="{FF2B5EF4-FFF2-40B4-BE49-F238E27FC236}">
                    <a16:creationId xmlns:a16="http://schemas.microsoft.com/office/drawing/2014/main" id="{38F93E08-82CC-4CCA-9C42-B36D439622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552" y="831"/>
                <a:ext cx="187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059" name="Group 126">
              <a:extLst>
                <a:ext uri="{FF2B5EF4-FFF2-40B4-BE49-F238E27FC236}">
                  <a16:creationId xmlns:a16="http://schemas.microsoft.com/office/drawing/2014/main" id="{7BD37C61-F704-4FF1-83B2-9D89F6EF532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>
                <a:extLst>
                  <a:ext uri="{FF2B5EF4-FFF2-40B4-BE49-F238E27FC236}">
                    <a16:creationId xmlns:a16="http://schemas.microsoft.com/office/drawing/2014/main" id="{06E3850E-E387-4B56-89BB-1FA8BA633B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52" name="Oval 128">
                <a:extLst>
                  <a:ext uri="{FF2B5EF4-FFF2-40B4-BE49-F238E27FC236}">
                    <a16:creationId xmlns:a16="http://schemas.microsoft.com/office/drawing/2014/main" id="{5993D017-A899-4C65-B6E3-FBBDD04C55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723" y="1189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53" name="Oval 129">
                <a:extLst>
                  <a:ext uri="{FF2B5EF4-FFF2-40B4-BE49-F238E27FC236}">
                    <a16:creationId xmlns:a16="http://schemas.microsoft.com/office/drawing/2014/main" id="{4E67E1A3-F970-4C03-816F-EA3CD482DF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060" name="Group 130">
              <a:extLst>
                <a:ext uri="{FF2B5EF4-FFF2-40B4-BE49-F238E27FC236}">
                  <a16:creationId xmlns:a16="http://schemas.microsoft.com/office/drawing/2014/main" id="{56B7510B-3D75-4059-8065-EF794F91E45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>
                <a:extLst>
                  <a:ext uri="{FF2B5EF4-FFF2-40B4-BE49-F238E27FC236}">
                    <a16:creationId xmlns:a16="http://schemas.microsoft.com/office/drawing/2014/main" id="{069B586D-D909-443B-9D14-A140082B7E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56" name="Oval 132">
                <a:extLst>
                  <a:ext uri="{FF2B5EF4-FFF2-40B4-BE49-F238E27FC236}">
                    <a16:creationId xmlns:a16="http://schemas.microsoft.com/office/drawing/2014/main" id="{B6993490-DD70-4F23-AF08-E3C2A5BB70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742" y="1124"/>
                <a:ext cx="87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57" name="Oval 133">
                <a:extLst>
                  <a:ext uri="{FF2B5EF4-FFF2-40B4-BE49-F238E27FC236}">
                    <a16:creationId xmlns:a16="http://schemas.microsoft.com/office/drawing/2014/main" id="{D5E90EF8-90D5-45A5-8BEC-DC15CD89D5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  <p:grpSp>
          <p:nvGrpSpPr>
            <p:cNvPr id="1061" name="Group 134">
              <a:extLst>
                <a:ext uri="{FF2B5EF4-FFF2-40B4-BE49-F238E27FC236}">
                  <a16:creationId xmlns:a16="http://schemas.microsoft.com/office/drawing/2014/main" id="{0B5D1CBF-DBDE-4756-85EA-3958B62172E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>
                <a:extLst>
                  <a:ext uri="{FF2B5EF4-FFF2-40B4-BE49-F238E27FC236}">
                    <a16:creationId xmlns:a16="http://schemas.microsoft.com/office/drawing/2014/main" id="{45806C15-3E18-4C2C-8610-3E3D94648D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19" y="1116"/>
                <a:ext cx="114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60" name="Oval 136">
                <a:extLst>
                  <a:ext uri="{FF2B5EF4-FFF2-40B4-BE49-F238E27FC236}">
                    <a16:creationId xmlns:a16="http://schemas.microsoft.com/office/drawing/2014/main" id="{20EBB871-C084-4FB3-97A4-4E69537B74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  <p:sp>
            <p:nvSpPr>
              <p:cNvPr id="1161" name="Oval 137">
                <a:extLst>
                  <a:ext uri="{FF2B5EF4-FFF2-40B4-BE49-F238E27FC236}">
                    <a16:creationId xmlns:a16="http://schemas.microsoft.com/office/drawing/2014/main" id="{7ED8697A-CBF9-42A7-B860-E6B4141885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433" y="949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>
                  <a:cs typeface="+mn-cs"/>
                </a:endParaRPr>
              </a:p>
            </p:txBody>
          </p:sp>
        </p:grpSp>
      </p:grpSp>
      <p:sp>
        <p:nvSpPr>
          <p:cNvPr id="1162" name="Rectangle 138">
            <a:extLst>
              <a:ext uri="{FF2B5EF4-FFF2-40B4-BE49-F238E27FC236}">
                <a16:creationId xmlns:a16="http://schemas.microsoft.com/office/drawing/2014/main" id="{FF1A0AB1-A249-4945-A72F-FFBE9DEA23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28625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1">
                <a:latin typeface="Verdana" pitchFamily="34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CCC18970-822C-4A41-97CA-1EAFE9C98A36}" type="datetime1">
              <a:rPr lang="zh-TW" altLang="en-US"/>
              <a:pPr>
                <a:defRPr/>
              </a:pPr>
              <a:t>2018/4/3</a:t>
            </a:fld>
            <a:endParaRPr lang="en-US" altLang="zh-TW"/>
          </a:p>
        </p:txBody>
      </p:sp>
      <p:sp>
        <p:nvSpPr>
          <p:cNvPr id="1044" name="Line 151">
            <a:extLst>
              <a:ext uri="{FF2B5EF4-FFF2-40B4-BE49-F238E27FC236}">
                <a16:creationId xmlns:a16="http://schemas.microsoft.com/office/drawing/2014/main" id="{DA22BC50-73A9-4EC8-952C-6CFD9E028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" name="Line 152">
            <a:extLst>
              <a:ext uri="{FF2B5EF4-FFF2-40B4-BE49-F238E27FC236}">
                <a16:creationId xmlns:a16="http://schemas.microsoft.com/office/drawing/2014/main" id="{08EEB425-11DF-4FD5-AA96-FDF7BF7C2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153">
            <a:extLst>
              <a:ext uri="{FF2B5EF4-FFF2-40B4-BE49-F238E27FC236}">
                <a16:creationId xmlns:a16="http://schemas.microsoft.com/office/drawing/2014/main" id="{94337B02-308E-43DC-B4D6-05F4628EA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7" name="Line 154">
            <a:extLst>
              <a:ext uri="{FF2B5EF4-FFF2-40B4-BE49-F238E27FC236}">
                <a16:creationId xmlns:a16="http://schemas.microsoft.com/office/drawing/2014/main" id="{83C87968-7D7D-493A-B46B-93BFDABEB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Line 155">
            <a:extLst>
              <a:ext uri="{FF2B5EF4-FFF2-40B4-BE49-F238E27FC236}">
                <a16:creationId xmlns:a16="http://schemas.microsoft.com/office/drawing/2014/main" id="{4F69D767-13CD-4998-9DB4-713714A34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9" name="Line 157">
            <a:extLst>
              <a:ext uri="{FF2B5EF4-FFF2-40B4-BE49-F238E27FC236}">
                <a16:creationId xmlns:a16="http://schemas.microsoft.com/office/drawing/2014/main" id="{15848E0B-29B5-4D4C-B055-D9678200FE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Line 158">
            <a:extLst>
              <a:ext uri="{FF2B5EF4-FFF2-40B4-BE49-F238E27FC236}">
                <a16:creationId xmlns:a16="http://schemas.microsoft.com/office/drawing/2014/main" id="{C2ACC350-D1CC-4ED5-81A4-CCC7CE6E5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" name="Line 159">
            <a:extLst>
              <a:ext uri="{FF2B5EF4-FFF2-40B4-BE49-F238E27FC236}">
                <a16:creationId xmlns:a16="http://schemas.microsoft.com/office/drawing/2014/main" id="{6DEE7D7D-8E96-4AE2-871A-69AA74A48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932B95-CD14-4607-AC2C-4DD8E9D7AD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643688" y="658653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A9F3CB7-405D-4207-B07F-83F56DEBB7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6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1.xml" /><Relationship Id="rId1" Type="http://schemas.openxmlformats.org/officeDocument/2006/relationships/tags" Target="../tags/tag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0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5F9A132-14A4-43E7-8D0D-11EFE82E8A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2060575"/>
            <a:ext cx="8353425" cy="2071688"/>
          </a:xfrm>
        </p:spPr>
        <p:txBody>
          <a:bodyPr/>
          <a:lstStyle/>
          <a:p>
            <a:pPr rtl="1" eaLnBrk="1" hangingPunct="1">
              <a:defRPr/>
            </a:pPr>
            <a:r>
              <a:rPr lang="ar-SA" altLang="en-US" sz="40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abic Transparent" pitchFamily="34" charset="0"/>
              </a:rPr>
              <a:t>نظم التشغيل</a:t>
            </a:r>
            <a:br>
              <a:rPr lang="en-US" altLang="en-US" sz="24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br>
              <a:rPr lang="en-US" altLang="en-US" sz="44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ar-SA" altLang="en-US" sz="2400" dirty="0">
                <a:solidFill>
                  <a:schemeClr val="tx2"/>
                </a:solidFill>
                <a:latin typeface="Arabic Transparent" panose="020B0604020202020204" pitchFamily="34" charset="0"/>
                <a:ea typeface="Arial Unicode MS" pitchFamily="34" charset="-128"/>
                <a:cs typeface="Arabic Transparent" panose="020B0604020202020204" pitchFamily="34" charset="0"/>
              </a:rPr>
              <a:t>المحاضرة رقم (</a:t>
            </a:r>
            <a:r>
              <a:rPr lang="en-US" altLang="en-US" sz="2400" dirty="0">
                <a:solidFill>
                  <a:schemeClr val="tx2"/>
                </a:solidFill>
                <a:latin typeface="Arabic Transparent" panose="020B0604020202020204" pitchFamily="34" charset="0"/>
                <a:ea typeface="Arial Unicode MS" pitchFamily="34" charset="-128"/>
                <a:cs typeface="Arabic Transparent" panose="020B0604020202020204" pitchFamily="34" charset="0"/>
              </a:rPr>
              <a:t>5</a:t>
            </a:r>
            <a:r>
              <a:rPr lang="ar-SA" altLang="en-US" sz="2400" dirty="0">
                <a:solidFill>
                  <a:schemeClr val="tx2"/>
                </a:solidFill>
                <a:latin typeface="Arabic Transparent" panose="020B0604020202020204" pitchFamily="34" charset="0"/>
                <a:ea typeface="Arial Unicode MS" pitchFamily="34" charset="-128"/>
                <a:cs typeface="Arabic Transparent" panose="020B0604020202020204" pitchFamily="34" charset="0"/>
              </a:rPr>
              <a:t>)</a:t>
            </a:r>
            <a:br>
              <a:rPr lang="ar-SA" altLang="en-US" sz="2400" dirty="0">
                <a:solidFill>
                  <a:schemeClr val="tx2"/>
                </a:solidFill>
                <a:latin typeface="Arabic Transparent" panose="020B0604020202020204" pitchFamily="34" charset="0"/>
                <a:ea typeface="Arial Unicode MS" pitchFamily="34" charset="-128"/>
                <a:cs typeface="Arabic Transparent" panose="020B0604020202020204" pitchFamily="34" charset="0"/>
              </a:rPr>
            </a:br>
            <a:br>
              <a:rPr lang="ar-SA" altLang="en-US" sz="1050" dirty="0">
                <a:solidFill>
                  <a:schemeClr val="tx2"/>
                </a:solidFill>
                <a:latin typeface="Arabic Transparent" panose="020B0604020202020204" pitchFamily="34" charset="0"/>
                <a:ea typeface="Arial Unicode MS" pitchFamily="34" charset="-128"/>
                <a:cs typeface="Arabic Transparent" panose="020B0604020202020204" pitchFamily="34" charset="0"/>
              </a:rPr>
            </a:br>
            <a:br>
              <a:rPr lang="ar-SA" altLang="en-US" sz="24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ar-SA" altLang="en-US" sz="4800" dirty="0">
                <a:solidFill>
                  <a:schemeClr val="tx2"/>
                </a:solidFill>
                <a:latin typeface="Arabic Transparent" panose="020B0604020202020204" pitchFamily="34" charset="0"/>
                <a:ea typeface="Arial Unicode MS" pitchFamily="34" charset="-128"/>
                <a:cs typeface="Arabic Transparent" panose="020B0604020202020204" pitchFamily="34" charset="0"/>
              </a:rPr>
              <a:t>جدولة المعالج</a:t>
            </a:r>
            <a:br>
              <a:rPr lang="ar-SA" altLang="en-US" sz="4800" dirty="0">
                <a:solidFill>
                  <a:schemeClr val="tx2"/>
                </a:solidFill>
                <a:latin typeface="Arabic Transparent" panose="020B0604020202020204" pitchFamily="34" charset="0"/>
                <a:ea typeface="Arial Unicode MS" pitchFamily="34" charset="-128"/>
                <a:cs typeface="Arabic Transparent" panose="020B0604020202020204" pitchFamily="34" charset="0"/>
              </a:rPr>
            </a:br>
            <a:r>
              <a:rPr lang="ar-SA" altLang="en-US" dirty="0">
                <a:solidFill>
                  <a:schemeClr val="tx2"/>
                </a:solidFill>
                <a:latin typeface="Arabic Transparent" panose="020B0604020202020204" pitchFamily="34" charset="0"/>
                <a:ea typeface="Arial Unicode MS" pitchFamily="34" charset="-128"/>
                <a:cs typeface="Arabic Transparent" panose="020B060402020202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abic Transparent" panose="020B0604020202020204" pitchFamily="34" charset="0"/>
                <a:ea typeface="Arial Unicode MS" pitchFamily="34" charset="-128"/>
                <a:cs typeface="Arabic Transparent" panose="020B0604020202020204" pitchFamily="34" charset="0"/>
              </a:rPr>
              <a:t>CPU Scheduling </a:t>
            </a:r>
            <a:br>
              <a:rPr lang="en-US" sz="2400" dirty="0"/>
            </a:br>
            <a:endParaRPr lang="en-US" altLang="en-US" sz="2400" dirty="0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339" name="Text Box 14">
            <a:extLst>
              <a:ext uri="{FF2B5EF4-FFF2-40B4-BE49-F238E27FC236}">
                <a16:creationId xmlns:a16="http://schemas.microsoft.com/office/drawing/2014/main" id="{2A692333-A507-4049-91B2-CAEA60DCAB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925" y="4941888"/>
            <a:ext cx="9144000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ar-SA" altLang="zh-TW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د. أشرف الزبير محمد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ar-SA" altLang="zh-TW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كلية دراسات الحاسوب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ar-SA" altLang="zh-TW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جامعة افريقيا العالمية</a:t>
            </a:r>
            <a:endParaRPr kumimoji="0" lang="en-US" altLang="zh-TW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0A14447-2311-4E3B-922C-897321B4074B}"/>
              </a:ext>
            </a:extLst>
          </p:cNvPr>
          <p:cNvSpPr txBox="1">
            <a:spLocks/>
          </p:cNvSpPr>
          <p:nvPr/>
        </p:nvSpPr>
        <p:spPr bwMode="auto">
          <a:xfrm>
            <a:off x="6643688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5CD3A8-B5CD-4672-84D8-FBF405F4A35F}" type="slidenum">
              <a:rPr kumimoji="0" lang="en-US" altLang="zh-TW" sz="1000" b="1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TW" sz="1000" b="1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4341" name="Date Placeholder 4">
            <a:extLst>
              <a:ext uri="{FF2B5EF4-FFF2-40B4-BE49-F238E27FC236}">
                <a16:creationId xmlns:a16="http://schemas.microsoft.com/office/drawing/2014/main" id="{B35EB178-3485-4A8D-BE73-FCB245E115A5}"/>
              </a:ext>
            </a:extLst>
          </p:cNvPr>
          <p:cNvSpPr txBox="1">
            <a:spLocks/>
          </p:cNvSpPr>
          <p:nvPr/>
        </p:nvSpPr>
        <p:spPr bwMode="auto">
          <a:xfrm>
            <a:off x="4572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B5C4456-BEA8-4B9C-A76B-40F62EDBC789}" type="datetime1">
              <a:rPr kumimoji="0" lang="zh-TW" altLang="en-US" sz="1000" b="1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kumimoji="0" lang="en-US" altLang="zh-TW" sz="1000" b="1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advTm="1017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E6403B6-D671-4B93-A4E8-12D13D8C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6CF3556D-4DA5-43D7-AB9C-F7090793F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EB4DD71-158A-4214-BB4A-F6358F36D46A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3556" name="Date Placeholder 4">
            <a:extLst>
              <a:ext uri="{FF2B5EF4-FFF2-40B4-BE49-F238E27FC236}">
                <a16:creationId xmlns:a16="http://schemas.microsoft.com/office/drawing/2014/main" id="{5A78CF4C-BF20-44BB-94A1-B7FB22E3626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65B727-0BCF-49A4-9BBD-F0D2089BF5DD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396F9326-D62D-4BC2-BA45-EC4AA4704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064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55F2AC9-823B-4897-99C8-1D829BBE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87105051-6089-49AF-86D8-1BD9DEF85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3926A57-6DAA-4C0E-8C19-AF47AD77955F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4580" name="Date Placeholder 4">
            <a:extLst>
              <a:ext uri="{FF2B5EF4-FFF2-40B4-BE49-F238E27FC236}">
                <a16:creationId xmlns:a16="http://schemas.microsoft.com/office/drawing/2014/main" id="{6E791E07-E457-4982-87D6-C8F464BC2F6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43B52E3-3F12-4073-9F12-5FF0F59DE243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90EE6FF2-AFC6-4ABD-B637-C6355A19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268413"/>
            <a:ext cx="8126413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B1A5F65-FE5B-4EBC-BA68-D79269C7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EF25300C-8C4B-461C-BFC2-3681A07A2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82522B5-8C3F-426F-9032-F87C79930279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5604" name="Date Placeholder 4">
            <a:extLst>
              <a:ext uri="{FF2B5EF4-FFF2-40B4-BE49-F238E27FC236}">
                <a16:creationId xmlns:a16="http://schemas.microsoft.com/office/drawing/2014/main" id="{6678549E-6BF6-440C-9C4E-CB86D40A5BF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1784225-D0D7-4B58-BB0C-00658D2F9E90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5605" name="Picture 3">
            <a:extLst>
              <a:ext uri="{FF2B5EF4-FFF2-40B4-BE49-F238E27FC236}">
                <a16:creationId xmlns:a16="http://schemas.microsoft.com/office/drawing/2014/main" id="{A89772C7-95E0-444A-BB4C-41B54B4A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00138"/>
            <a:ext cx="79629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87E6978-D4EE-46B9-AB8C-DB78AE86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EAF01E1E-0264-40AA-9C4B-8AF4B3D8B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3EEE3DF-AED8-4DBE-8113-4B9687539A3A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6628" name="Date Placeholder 4">
            <a:extLst>
              <a:ext uri="{FF2B5EF4-FFF2-40B4-BE49-F238E27FC236}">
                <a16:creationId xmlns:a16="http://schemas.microsoft.com/office/drawing/2014/main" id="{0F618B3E-A730-4A86-800B-E8C3F9FE20A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ADF0012-4085-4007-8572-8132674D5CAF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15429A19-2014-413C-A12F-A0762253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08050"/>
            <a:ext cx="569277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3">
            <a:extLst>
              <a:ext uri="{FF2B5EF4-FFF2-40B4-BE49-F238E27FC236}">
                <a16:creationId xmlns:a16="http://schemas.microsoft.com/office/drawing/2014/main" id="{AB008B43-821A-4F0B-A77E-CDAF34B4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630738"/>
            <a:ext cx="7848600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3E02D1A-FE9F-4DB2-9307-A6018EF7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3C53B6EA-87D0-4AD3-A3FE-82216F18E4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7299901-0272-439D-961C-E43AB8A3D123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7652" name="Date Placeholder 4">
            <a:extLst>
              <a:ext uri="{FF2B5EF4-FFF2-40B4-BE49-F238E27FC236}">
                <a16:creationId xmlns:a16="http://schemas.microsoft.com/office/drawing/2014/main" id="{BE640178-B38D-4157-9D62-B01BC707CB4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6161D5F-A336-4ECB-B364-67B0B79CE1CD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7D38E257-EB22-49A6-9B97-384B68157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4163"/>
            <a:ext cx="81565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C0710ED-C4E2-4A6F-AF50-BCDC44A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3B39BC16-5EF1-4A15-B5A0-1363215CD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F3B2E15-F4D9-4CE8-BFE9-45D0C842D5E4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8676" name="Date Placeholder 4">
            <a:extLst>
              <a:ext uri="{FF2B5EF4-FFF2-40B4-BE49-F238E27FC236}">
                <a16:creationId xmlns:a16="http://schemas.microsoft.com/office/drawing/2014/main" id="{A1F2317E-D6E1-48E9-BD0B-3F729ADFEAD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0A80A3C-06E5-4452-8FC1-1CB9C86EAD4A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id="{2ADC4090-3BE4-4598-B286-060A5D87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20896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E06F48F-6A19-437E-8313-490416EE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B9889F8B-07BB-498C-B6E3-97C8FE8B6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F1F9772-9F28-4557-AD3D-4071774B0310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9700" name="Date Placeholder 4">
            <a:extLst>
              <a:ext uri="{FF2B5EF4-FFF2-40B4-BE49-F238E27FC236}">
                <a16:creationId xmlns:a16="http://schemas.microsoft.com/office/drawing/2014/main" id="{B28A312D-E8E4-4936-BC9A-A1E057D2195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FE2C39-05FA-4CB2-9938-6DF86E840F73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9701" name="Picture 3">
            <a:extLst>
              <a:ext uri="{FF2B5EF4-FFF2-40B4-BE49-F238E27FC236}">
                <a16:creationId xmlns:a16="http://schemas.microsoft.com/office/drawing/2014/main" id="{0BD9116B-801B-4BD8-AA2E-E5AA92470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81359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2B678D4-2BF7-49F1-8096-395C1330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8FDB2988-3622-409F-937E-E2D230367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D9320A5-B7F9-4CF1-9328-C1AB415B0D73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0724" name="Date Placeholder 4">
            <a:extLst>
              <a:ext uri="{FF2B5EF4-FFF2-40B4-BE49-F238E27FC236}">
                <a16:creationId xmlns:a16="http://schemas.microsoft.com/office/drawing/2014/main" id="{CC8499FB-204B-43C8-887F-2C04091326A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A054B0B-6480-4CAD-9B62-22575FB04992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0D52BCB0-09EE-445F-9115-CB9B41BA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710487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9E6CEC7-985C-4253-B2C4-600113A0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4994A92E-3FB7-40C8-8318-477D39391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74139B7-5D97-483A-93FB-0C9EA8AFAA99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1748" name="Date Placeholder 4">
            <a:extLst>
              <a:ext uri="{FF2B5EF4-FFF2-40B4-BE49-F238E27FC236}">
                <a16:creationId xmlns:a16="http://schemas.microsoft.com/office/drawing/2014/main" id="{1D39183B-89E0-41BD-B8A6-7AA41260DBA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E6C16F8-0D77-4AFE-A40C-D7155BF320EE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6464E4DA-5A14-4369-9698-B48ED638D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7991475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E20D8EA-B033-401D-B6FC-0AE0BE25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EAE9035B-04E7-4EFC-9887-89FA28996A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5052403-1150-4DB5-BFC1-D4F63D2C1B5F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2772" name="Date Placeholder 4">
            <a:extLst>
              <a:ext uri="{FF2B5EF4-FFF2-40B4-BE49-F238E27FC236}">
                <a16:creationId xmlns:a16="http://schemas.microsoft.com/office/drawing/2014/main" id="{138C71BF-D9D4-4E6E-A33B-60FA7326753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541D542-9766-47A8-92D7-19BF668C1C7A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2BBC6CA1-E960-45BF-9DA9-F3117C11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6612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340F759-B80D-43E0-B112-1CFB121D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r>
              <a:rPr lang="ar-SA" altLang="en-US">
                <a:solidFill>
                  <a:schemeClr val="tx2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مقــــدمة 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7E312C9-7D8A-4D86-BD0B-7C633A48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FD3F0F3-161B-41E3-9989-2446D3C1CC73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5364" name="Date Placeholder 4">
            <a:extLst>
              <a:ext uri="{FF2B5EF4-FFF2-40B4-BE49-F238E27FC236}">
                <a16:creationId xmlns:a16="http://schemas.microsoft.com/office/drawing/2014/main" id="{2553ED90-8F1A-4DAC-A8A3-8BBAE5AF4DD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082CB74-D1BE-448F-B72F-2347198A4B7F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5365" name="Picture 6">
            <a:extLst>
              <a:ext uri="{FF2B5EF4-FFF2-40B4-BE49-F238E27FC236}">
                <a16:creationId xmlns:a16="http://schemas.microsoft.com/office/drawing/2014/main" id="{5FCD2464-E7A4-4FA1-93CC-B5AB47E0B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268413"/>
            <a:ext cx="80946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>
            <a:extLst>
              <a:ext uri="{FF2B5EF4-FFF2-40B4-BE49-F238E27FC236}">
                <a16:creationId xmlns:a16="http://schemas.microsoft.com/office/drawing/2014/main" id="{5F504936-706F-4EC3-B5D3-B211B8BB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473575"/>
            <a:ext cx="783907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D89D738-C7FE-4DE3-8531-549EA955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509A3AD8-7E5D-4292-A0C3-1FB9C21E4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486BE91-F9F8-4440-A55E-32EFC03FC17E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3796" name="Date Placeholder 4">
            <a:extLst>
              <a:ext uri="{FF2B5EF4-FFF2-40B4-BE49-F238E27FC236}">
                <a16:creationId xmlns:a16="http://schemas.microsoft.com/office/drawing/2014/main" id="{0997C680-42E9-4795-AB66-C4D10CC8661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274452D-AC3B-49E9-BDB0-F53B5443F6DA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3759E0CE-AB96-4E01-A23F-1A711D269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981075"/>
            <a:ext cx="25923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8">
            <a:extLst>
              <a:ext uri="{FF2B5EF4-FFF2-40B4-BE49-F238E27FC236}">
                <a16:creationId xmlns:a16="http://schemas.microsoft.com/office/drawing/2014/main" id="{A445B7CF-7486-4850-8247-93113771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2852738"/>
            <a:ext cx="10953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27F7479B-7A03-4566-A404-D2FE07A6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25825"/>
            <a:ext cx="749776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29DCE0F-B258-451B-9E76-40F68E50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83D722C4-9CF2-4B1E-96F4-F93B5C58B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20BB125-7963-48D4-B4F5-A0B500A53D04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4820" name="Date Placeholder 4">
            <a:extLst>
              <a:ext uri="{FF2B5EF4-FFF2-40B4-BE49-F238E27FC236}">
                <a16:creationId xmlns:a16="http://schemas.microsoft.com/office/drawing/2014/main" id="{62E48556-0598-41E7-8425-2C532EA9434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00E24C-C7BE-4D22-BFAB-DD1D6C5292E9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4821" name="Picture 5">
            <a:extLst>
              <a:ext uri="{FF2B5EF4-FFF2-40B4-BE49-F238E27FC236}">
                <a16:creationId xmlns:a16="http://schemas.microsoft.com/office/drawing/2014/main" id="{FB6C29D5-30D8-4593-9574-EA0AAD522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7627938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075A849-F3AA-42DE-8758-750D4C08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063F11B7-D50B-4136-855E-E17A2D4C2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C5BD132-5CD0-4FE7-AA2A-E052D1C51736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5844" name="Date Placeholder 4">
            <a:extLst>
              <a:ext uri="{FF2B5EF4-FFF2-40B4-BE49-F238E27FC236}">
                <a16:creationId xmlns:a16="http://schemas.microsoft.com/office/drawing/2014/main" id="{78E62B84-B0A8-4C8C-94CF-066781F9DDC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C6744E7-BE2B-4F27-952E-60A27F97A53B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id="{B4720E4D-B851-480B-AC58-821515A0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412875"/>
            <a:ext cx="81708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70949CF-D66F-4B84-979C-2992BD1E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BEDAA53A-65C0-47EB-AEBA-A37766120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D3A27F7-DDAA-4FE1-8B66-C5B69AAE1A6D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6868" name="Date Placeholder 4">
            <a:extLst>
              <a:ext uri="{FF2B5EF4-FFF2-40B4-BE49-F238E27FC236}">
                <a16:creationId xmlns:a16="http://schemas.microsoft.com/office/drawing/2014/main" id="{CC20AE27-B9BE-4ECE-9E2A-BA429722250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9F16717-F1C1-496C-B740-137DBDF98B56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F3195FB1-4A94-41D4-BE09-1CC394C0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484313"/>
            <a:ext cx="8255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7613E25-BBAF-4DB7-A452-9F43F1F2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B298649C-F708-4F32-B9D1-84456D67E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F579B6-FF9C-4786-A35B-DAF99285CFCA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7892" name="Date Placeholder 4">
            <a:extLst>
              <a:ext uri="{FF2B5EF4-FFF2-40B4-BE49-F238E27FC236}">
                <a16:creationId xmlns:a16="http://schemas.microsoft.com/office/drawing/2014/main" id="{77E7A091-FAC8-4387-AD62-B2209FCF32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4E68A88-01D6-4DCE-AC6D-408C5CCF6F38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8CB5C829-2E8A-433F-AEE1-2659070A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557338"/>
            <a:ext cx="75295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05D210A-B254-4D40-A522-890DDA2E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01873FC6-FCE9-4789-989B-B3657ACC8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54513AE-F68B-4A43-9146-4F0EBE285A6A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8916" name="Date Placeholder 4">
            <a:extLst>
              <a:ext uri="{FF2B5EF4-FFF2-40B4-BE49-F238E27FC236}">
                <a16:creationId xmlns:a16="http://schemas.microsoft.com/office/drawing/2014/main" id="{8D892A88-AA62-477B-8FC7-A9ED1D3F382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C590E73-F611-4ABA-BF04-D811E18A1DD8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8917" name="Picture 5">
            <a:extLst>
              <a:ext uri="{FF2B5EF4-FFF2-40B4-BE49-F238E27FC236}">
                <a16:creationId xmlns:a16="http://schemas.microsoft.com/office/drawing/2014/main" id="{8DDC6F0E-766D-41EA-B957-4F8A2D367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96975"/>
            <a:ext cx="81264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1E8F01E0-0CA1-4BE4-93C5-A038E929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268413"/>
            <a:ext cx="394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07F8469-B215-453E-B054-B9EF5AF4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5F28E576-EEA9-422E-92A5-390483DD1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B3D154E-30A5-4497-9BE1-61225E96BF90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9940" name="Date Placeholder 4">
            <a:extLst>
              <a:ext uri="{FF2B5EF4-FFF2-40B4-BE49-F238E27FC236}">
                <a16:creationId xmlns:a16="http://schemas.microsoft.com/office/drawing/2014/main" id="{68A8BDFE-7AEA-46CA-8B38-419306CC6FD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A7CAFE-E877-4B9F-88D5-6BE4927196B3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0F27F5A8-E02F-4DE6-97F7-8589C454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8413"/>
            <a:ext cx="7081838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7A95B9B-5508-4B9E-874A-F7C19C0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768A6220-6392-45F3-999A-D5547C940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7326C91-D43C-4AA9-9591-1BC1B161755F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0964" name="Date Placeholder 4">
            <a:extLst>
              <a:ext uri="{FF2B5EF4-FFF2-40B4-BE49-F238E27FC236}">
                <a16:creationId xmlns:a16="http://schemas.microsoft.com/office/drawing/2014/main" id="{70A86EA2-3D1D-4DA9-AB09-2ED16FF559B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F4098EA-3728-4DB3-BA03-0C6D405DBA1F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40965" name="Picture 6">
            <a:extLst>
              <a:ext uri="{FF2B5EF4-FFF2-40B4-BE49-F238E27FC236}">
                <a16:creationId xmlns:a16="http://schemas.microsoft.com/office/drawing/2014/main" id="{84BFC2A4-4534-40B7-A3DB-069C5A4D8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268413"/>
            <a:ext cx="804386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2351F29-6ACE-4182-BDBD-2A49F0C4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89BBC8C8-3C81-4889-9B49-C2A36535A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513E89E-1A44-4B3F-ABA9-F944328CAC2C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1988" name="Date Placeholder 4">
            <a:extLst>
              <a:ext uri="{FF2B5EF4-FFF2-40B4-BE49-F238E27FC236}">
                <a16:creationId xmlns:a16="http://schemas.microsoft.com/office/drawing/2014/main" id="{0A741200-A079-45E1-9301-DA32611ED3E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4A87EA3-67E0-4F10-ABEF-1BF1F295E604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41989" name="Picture 6">
            <a:extLst>
              <a:ext uri="{FF2B5EF4-FFF2-40B4-BE49-F238E27FC236}">
                <a16:creationId xmlns:a16="http://schemas.microsoft.com/office/drawing/2014/main" id="{68D266CD-F562-47B9-9FA7-43B81BE0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63625"/>
            <a:ext cx="778192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95D7136-0CE0-4657-B8C5-9271929A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89C2FA4B-B6B4-4A9A-92B4-1D58E370B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8DEE57F-FC04-48C0-A259-90854878F1C9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3012" name="Date Placeholder 4">
            <a:extLst>
              <a:ext uri="{FF2B5EF4-FFF2-40B4-BE49-F238E27FC236}">
                <a16:creationId xmlns:a16="http://schemas.microsoft.com/office/drawing/2014/main" id="{A2BFC119-41B9-4D65-B97A-72CC1FAAC42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5103A71-A236-4664-A0E7-C310BB4728D0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43013" name="Picture 3">
            <a:extLst>
              <a:ext uri="{FF2B5EF4-FFF2-40B4-BE49-F238E27FC236}">
                <a16:creationId xmlns:a16="http://schemas.microsoft.com/office/drawing/2014/main" id="{77CF289B-AF4A-4561-85CA-D1DA2508D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08050"/>
            <a:ext cx="74739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871163D-112F-44B8-A11F-2B1E0C5A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F9A3CB7F-2210-4F5E-BD67-657F9CCF2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9893A73-509D-4891-8E7C-EC71C9CDB5C7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6388" name="Date Placeholder 4">
            <a:extLst>
              <a:ext uri="{FF2B5EF4-FFF2-40B4-BE49-F238E27FC236}">
                <a16:creationId xmlns:a16="http://schemas.microsoft.com/office/drawing/2014/main" id="{B1268BD3-B1CC-4238-B16D-E48E6A77EA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1B0B9A-8373-4D6C-9D20-A96249458E13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6389" name="Picture 3">
            <a:extLst>
              <a:ext uri="{FF2B5EF4-FFF2-40B4-BE49-F238E27FC236}">
                <a16:creationId xmlns:a16="http://schemas.microsoft.com/office/drawing/2014/main" id="{5D9596C1-ED79-4A41-A25B-7A076508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135938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">
            <a:extLst>
              <a:ext uri="{FF2B5EF4-FFF2-40B4-BE49-F238E27FC236}">
                <a16:creationId xmlns:a16="http://schemas.microsoft.com/office/drawing/2014/main" id="{342D5143-0770-47A2-90E1-1744E33D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4900"/>
            <a:ext cx="81359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372EA9D-C27A-4247-9707-1F983689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BAFB4AAC-0BFF-414B-A806-AFC52CC70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6E005C-9371-457D-B381-517BC1D05BAB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4036" name="Date Placeholder 4">
            <a:extLst>
              <a:ext uri="{FF2B5EF4-FFF2-40B4-BE49-F238E27FC236}">
                <a16:creationId xmlns:a16="http://schemas.microsoft.com/office/drawing/2014/main" id="{18797564-EE7A-49C7-B37F-CACF8B590E7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438E9C9-1C5F-4F1E-94D5-BFD63C224444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44037" name="Picture 7">
            <a:extLst>
              <a:ext uri="{FF2B5EF4-FFF2-40B4-BE49-F238E27FC236}">
                <a16:creationId xmlns:a16="http://schemas.microsoft.com/office/drawing/2014/main" id="{71787E2C-8AF7-4FEC-A1F4-F76F5BAE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557338"/>
            <a:ext cx="796290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9A9AF6E-B905-4757-86EC-F7180076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5D69FF17-07AD-429D-9E6E-358C6A6EC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128AB81-C03E-48B3-B052-52B71B0C5C3F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5060" name="Date Placeholder 4">
            <a:extLst>
              <a:ext uri="{FF2B5EF4-FFF2-40B4-BE49-F238E27FC236}">
                <a16:creationId xmlns:a16="http://schemas.microsoft.com/office/drawing/2014/main" id="{6AB4F879-766C-4BC1-8566-1D70FC180BC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82139DA-5BE7-4F9E-8F75-048D706BE336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45061" name="Picture 2">
            <a:extLst>
              <a:ext uri="{FF2B5EF4-FFF2-40B4-BE49-F238E27FC236}">
                <a16:creationId xmlns:a16="http://schemas.microsoft.com/office/drawing/2014/main" id="{C6B75820-18C2-4534-ACD9-4E368B66D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125538"/>
            <a:ext cx="79946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614DBB1-8316-4A60-AFD6-3A9A7FC8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A6F4DB01-1E6A-4463-A6E4-22662DC69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954E4A3-3EFE-4066-89C2-1A538CB9AD8E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6084" name="Date Placeholder 4">
            <a:extLst>
              <a:ext uri="{FF2B5EF4-FFF2-40B4-BE49-F238E27FC236}">
                <a16:creationId xmlns:a16="http://schemas.microsoft.com/office/drawing/2014/main" id="{471F3C6D-E68D-4653-80FC-F15E83A57F9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9A07CFC-AC64-4897-8E96-9B8A1B39CB72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46085" name="Picture 2">
            <a:extLst>
              <a:ext uri="{FF2B5EF4-FFF2-40B4-BE49-F238E27FC236}">
                <a16:creationId xmlns:a16="http://schemas.microsoft.com/office/drawing/2014/main" id="{357E645A-8B62-4370-A234-96632541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801370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3242843-ECDA-451F-BB96-5C4F8BBD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4E73C3AB-7469-496B-A746-4B205CF14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6712B80-4CAC-4421-8334-B77654BBADDE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7108" name="Date Placeholder 4">
            <a:extLst>
              <a:ext uri="{FF2B5EF4-FFF2-40B4-BE49-F238E27FC236}">
                <a16:creationId xmlns:a16="http://schemas.microsoft.com/office/drawing/2014/main" id="{E580474D-6FF5-4672-BFA9-D3120EA552A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318F372-9104-4894-B3D8-9A1FAA93D08A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47109" name="Picture 3">
            <a:extLst>
              <a:ext uri="{FF2B5EF4-FFF2-40B4-BE49-F238E27FC236}">
                <a16:creationId xmlns:a16="http://schemas.microsoft.com/office/drawing/2014/main" id="{0A2DF43C-7210-457F-A0BE-3789F284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557338"/>
            <a:ext cx="80359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B629694-6915-4B6D-9633-BB5B0F26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AC86FBE1-DB1F-4B3B-AFE9-0F677C2B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5D2D95-C46C-4804-A0CC-23290E154B06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8132" name="Date Placeholder 4">
            <a:extLst>
              <a:ext uri="{FF2B5EF4-FFF2-40B4-BE49-F238E27FC236}">
                <a16:creationId xmlns:a16="http://schemas.microsoft.com/office/drawing/2014/main" id="{2F0D6C6B-5BBB-4B5B-9095-B7F89284FE5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965A735-9D3C-459C-9206-018C786571A6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48133" name="Picture 2">
            <a:extLst>
              <a:ext uri="{FF2B5EF4-FFF2-40B4-BE49-F238E27FC236}">
                <a16:creationId xmlns:a16="http://schemas.microsoft.com/office/drawing/2014/main" id="{499B2F5F-242F-4D9E-970C-E3E579B0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125538"/>
            <a:ext cx="800735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F78BFB4-5AE9-4F70-B860-28CA0740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0579AC97-0DDE-4554-B8CA-B42701E91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80D8453-58F2-479A-8F84-B17E5E70C4C8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9156" name="Date Placeholder 4">
            <a:extLst>
              <a:ext uri="{FF2B5EF4-FFF2-40B4-BE49-F238E27FC236}">
                <a16:creationId xmlns:a16="http://schemas.microsoft.com/office/drawing/2014/main" id="{69458CA7-454D-477E-838E-6F3A93128E6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888298D-509A-4ED4-AC31-9C5A8AB4BEF7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49157" name="Picture 6">
            <a:extLst>
              <a:ext uri="{FF2B5EF4-FFF2-40B4-BE49-F238E27FC236}">
                <a16:creationId xmlns:a16="http://schemas.microsoft.com/office/drawing/2014/main" id="{400AFD72-0A23-460E-9A34-7A831BBF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314450"/>
            <a:ext cx="817403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AB746D6-0043-480A-B295-7F09FAC9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518FAB8A-729B-4FFD-BDB1-AE94713AC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FBE0961-D7D9-4E65-8B00-7F5F5B824F6C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50180" name="Date Placeholder 4">
            <a:extLst>
              <a:ext uri="{FF2B5EF4-FFF2-40B4-BE49-F238E27FC236}">
                <a16:creationId xmlns:a16="http://schemas.microsoft.com/office/drawing/2014/main" id="{D1A2D4A9-F6F9-4536-9E03-C7622510872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BFBB579-E68C-40AE-83CC-D0CF90BA25A4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00841269-C2F8-42D0-AE04-51619A532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196975"/>
            <a:ext cx="80819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8B85BB3D-24FA-4553-B0D0-11DEB000B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053FDFA-2814-43D7-BB0A-C36DAD50619B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51203" name="Date Placeholder 4">
            <a:extLst>
              <a:ext uri="{FF2B5EF4-FFF2-40B4-BE49-F238E27FC236}">
                <a16:creationId xmlns:a16="http://schemas.microsoft.com/office/drawing/2014/main" id="{AC5A9879-E35F-4C8F-96AB-FAEBB895101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A3BC057-813C-4609-B673-8D9E5E5049F3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D0FFED67-32E0-4D5E-99FD-4E9B4837532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844800"/>
            <a:ext cx="7162800" cy="1447800"/>
            <a:chOff x="975" y="799"/>
            <a:chExt cx="3856" cy="862"/>
          </a:xfrm>
        </p:grpSpPr>
        <p:sp>
          <p:nvSpPr>
            <p:cNvPr id="51207" name="AutoShape 5">
              <a:extLst>
                <a:ext uri="{FF2B5EF4-FFF2-40B4-BE49-F238E27FC236}">
                  <a16:creationId xmlns:a16="http://schemas.microsoft.com/office/drawing/2014/main" id="{869F790C-8733-4874-A39C-9459BDF39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799"/>
              <a:ext cx="3856" cy="862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1">
              <a:gsLst>
                <a:gs pos="0">
                  <a:srgbClr val="996633"/>
                </a:gs>
                <a:gs pos="50000">
                  <a:srgbClr val="FFFFFF"/>
                </a:gs>
                <a:gs pos="100000">
                  <a:srgbClr val="996633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60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51208" name="WordArt 6">
              <a:extLst>
                <a:ext uri="{FF2B5EF4-FFF2-40B4-BE49-F238E27FC236}">
                  <a16:creationId xmlns:a16="http://schemas.microsoft.com/office/drawing/2014/main" id="{ECA443D8-4632-474F-AE18-031A90CD8B1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290" y="981"/>
              <a:ext cx="1229" cy="4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TopLeft"/>
                <a:lightRig rig="legacyNormal3" dir="r"/>
              </a:scene3d>
              <a:sp3d extrusionH="201600" prstMaterial="legacyMetal">
                <a:extrusionClr>
                  <a:srgbClr val="FFFFFF"/>
                </a:extrusionClr>
                <a:contourClr>
                  <a:schemeClr val="tx2"/>
                </a:contourClr>
              </a:sp3d>
            </a:bodyPr>
            <a:lstStyle/>
            <a:p>
              <a:pPr algn="ctr" rtl="1"/>
              <a:r>
                <a:rPr lang="ar-AE" sz="4000" kern="10">
                  <a:ln w="9525">
                    <a:round/>
                    <a:headEnd/>
                    <a:tailEnd/>
                  </a:ln>
                  <a:solidFill>
                    <a:schemeClr val="tx2"/>
                  </a:solidFill>
                  <a:cs typeface="Arial" panose="020B0604020202020204" pitchFamily="34" charset="0"/>
                </a:rPr>
                <a:t>شكراً جزيلاً</a:t>
              </a:r>
              <a:endParaRPr lang="en-US" sz="4000" kern="10">
                <a:ln w="9525">
                  <a:round/>
                  <a:headEnd/>
                  <a:tailEnd/>
                </a:ln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2" descr="vraagteken">
            <a:extLst>
              <a:ext uri="{FF2B5EF4-FFF2-40B4-BE49-F238E27FC236}">
                <a16:creationId xmlns:a16="http://schemas.microsoft.com/office/drawing/2014/main" id="{1E7B0BFA-F10F-444A-B1F7-4BA82C58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4076700"/>
            <a:ext cx="1905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6">
            <a:extLst>
              <a:ext uri="{FF2B5EF4-FFF2-40B4-BE49-F238E27FC236}">
                <a16:creationId xmlns:a16="http://schemas.microsoft.com/office/drawing/2014/main" id="{79AD090E-C58F-451F-ACF7-8229BB0F5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868863"/>
            <a:ext cx="3743325" cy="1016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ar-SA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أي سؤال</a:t>
            </a:r>
            <a:endParaRPr 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16A42B6-4596-428F-A207-24D01D1B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879CB0E7-FA14-4C45-8364-025D77F66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C83AEFC-B8F6-4720-AAB3-143CA0FAECC7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7412" name="Date Placeholder 4">
            <a:extLst>
              <a:ext uri="{FF2B5EF4-FFF2-40B4-BE49-F238E27FC236}">
                <a16:creationId xmlns:a16="http://schemas.microsoft.com/office/drawing/2014/main" id="{08FCB521-0134-4A29-A7F3-074DDFB7015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9F97BE3-7672-4A84-89C6-53973A2F4BAE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7F239684-8B39-4EAE-AAAC-7498A479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81407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76131DE-59A9-493A-931E-D07630C2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BE79223-2AB3-4C60-A1A6-6C3CCACDF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9A54312-979F-41F4-B375-ED01B5987A80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8436" name="Date Placeholder 4">
            <a:extLst>
              <a:ext uri="{FF2B5EF4-FFF2-40B4-BE49-F238E27FC236}">
                <a16:creationId xmlns:a16="http://schemas.microsoft.com/office/drawing/2014/main" id="{77A9A7A8-693B-425B-9381-51E3F2542F5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2185283-D811-4593-BB55-5516A37D2F8F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8437" name="Picture 2">
            <a:extLst>
              <a:ext uri="{FF2B5EF4-FFF2-40B4-BE49-F238E27FC236}">
                <a16:creationId xmlns:a16="http://schemas.microsoft.com/office/drawing/2014/main" id="{82267282-02AA-4B66-B991-D71D58B6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28775"/>
            <a:ext cx="8024813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B57C3EE-9397-41EC-B567-BFC3A617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B7B1AAFB-8046-4AA6-89B2-3C07C5632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119A482-E575-4A38-92C8-5D4DA7DB5D22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9460" name="Date Placeholder 4">
            <a:extLst>
              <a:ext uri="{FF2B5EF4-FFF2-40B4-BE49-F238E27FC236}">
                <a16:creationId xmlns:a16="http://schemas.microsoft.com/office/drawing/2014/main" id="{C66C660E-8C0B-4994-A091-7AF2EACC7A8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A6528C2-6D59-44D8-A1FC-8D89C42B7AE5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B17575E9-345F-4F69-89DC-C05EAEE6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196975"/>
            <a:ext cx="81391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3AB4228-10D5-47F0-856A-F860EB6F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85046F1-60CD-40FE-B142-335750D5E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CC3E4F1-1690-47E2-9F70-DF68929084F5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0484" name="Date Placeholder 4">
            <a:extLst>
              <a:ext uri="{FF2B5EF4-FFF2-40B4-BE49-F238E27FC236}">
                <a16:creationId xmlns:a16="http://schemas.microsoft.com/office/drawing/2014/main" id="{4D31946A-158A-4417-A71F-20E10AF7837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8B1FE12-0A3E-416B-A694-99A70B27ACD1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0485" name="Picture 3">
            <a:extLst>
              <a:ext uri="{FF2B5EF4-FFF2-40B4-BE49-F238E27FC236}">
                <a16:creationId xmlns:a16="http://schemas.microsoft.com/office/drawing/2014/main" id="{F51E742B-8839-4915-AFEE-9859B6573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268413"/>
            <a:ext cx="82232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083F073-AF8B-4C23-BA4D-B3ACA723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0F61497F-534C-4D6E-954B-E9F85483B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2E79425-C2BA-45C3-BCB1-02D20CBD7E65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C508EAAA-E58F-4695-9746-A994CDFC4BF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F9B55BB-9BCF-4581-BA92-9135AF529235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23964600-D99D-430F-81D9-82FB20778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268413"/>
            <a:ext cx="82613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9635B9C-817D-47AC-A3DC-0E4B39E0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2238"/>
            <a:ext cx="8215312" cy="563562"/>
          </a:xfrm>
        </p:spPr>
        <p:txBody>
          <a:bodyPr/>
          <a:lstStyle/>
          <a:p>
            <a:pPr rtl="1" eaLnBrk="1" hangingPunct="1"/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29F4352D-9018-4BA0-B6E9-49908C2B02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85D83E8-FFD0-440F-A0D8-87E141D9B6F9}" type="slidenum">
              <a:rPr lang="en-US" altLang="zh-TW" sz="1400"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2532" name="Date Placeholder 4">
            <a:extLst>
              <a:ext uri="{FF2B5EF4-FFF2-40B4-BE49-F238E27FC236}">
                <a16:creationId xmlns:a16="http://schemas.microsoft.com/office/drawing/2014/main" id="{7AAF0FCD-8004-40A8-9C76-1446938D3D4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4C862A7-1C00-4298-A711-EB869077F45D}" type="datetime1">
              <a:rPr lang="zh-TW" altLang="en-US" sz="1000" smtClean="0"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2018/4/3</a:t>
            </a:fld>
            <a:endParaRPr lang="en-US" altLang="zh-TW" sz="1000"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2F2C522E-B757-4D13-9DC5-E8C926BF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753268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1|0|0|0|0|0.3"/>
</p:tagLst>
</file>

<file path=ppt/theme/theme1.xml><?xml version="1.0" encoding="utf-8"?>
<a:theme xmlns:a="http://schemas.openxmlformats.org/drawingml/2006/main" name="119TGp_report_diagram_v2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119TGp_report_diagram_v2</Template>
  <TotalTime>28197</TotalTime>
  <Words>128</Words>
  <Application>Microsoft Office PowerPoint</Application>
  <PresentationFormat>On-screen Show (4:3)</PresentationFormat>
  <Paragraphs>117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119TGp_report_diagram_v2</vt:lpstr>
      <vt:lpstr>نظم التشغيل  المحاضرة رقم (5)   جدولة المعالج  CPU Scheduling  </vt:lpstr>
      <vt:lpstr>مقــــدمة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QQ</dc:creator>
  <cp:lastModifiedBy>Ashraf Alazubier</cp:lastModifiedBy>
  <cp:revision>1323</cp:revision>
  <dcterms:created xsi:type="dcterms:W3CDTF">2010-12-08T11:06:44Z</dcterms:created>
  <dcterms:modified xsi:type="dcterms:W3CDTF">2018-04-03T18:57:38Z</dcterms:modified>
</cp:coreProperties>
</file>