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9" r:id="rId4"/>
    <p:sldId id="265" r:id="rId5"/>
    <p:sldId id="266" r:id="rId6"/>
    <p:sldId id="258"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35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62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3527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6563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996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603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5401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55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307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15533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43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61574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043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820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49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2345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55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39854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258435"/>
          </a:xfrm>
        </p:spPr>
        <p:txBody>
          <a:bodyPr/>
          <a:lstStyle/>
          <a:p>
            <a:r>
              <a:rPr lang="ar-SA" sz="3600" dirty="0" smtClean="0"/>
              <a:t>بسم الله الرحمن الرحيم </a:t>
            </a:r>
            <a:br>
              <a:rPr lang="ar-SA" sz="3600" dirty="0" smtClean="0"/>
            </a:br>
            <a:endParaRPr lang="ar-SA" sz="2800" dirty="0"/>
          </a:p>
        </p:txBody>
      </p:sp>
      <p:sp>
        <p:nvSpPr>
          <p:cNvPr id="3" name="Subtitle 2"/>
          <p:cNvSpPr>
            <a:spLocks noGrp="1"/>
          </p:cNvSpPr>
          <p:nvPr>
            <p:ph type="subTitle" idx="1"/>
          </p:nvPr>
        </p:nvSpPr>
        <p:spPr>
          <a:xfrm>
            <a:off x="2692398" y="3425780"/>
            <a:ext cx="6815669" cy="1552619"/>
          </a:xfrm>
        </p:spPr>
        <p:txBody>
          <a:bodyPr>
            <a:normAutofit/>
          </a:bodyPr>
          <a:lstStyle/>
          <a:p>
            <a:r>
              <a:rPr lang="ar-SA" sz="2800" dirty="0"/>
              <a:t>بحث بعنوان:</a:t>
            </a:r>
            <a:r>
              <a:rPr lang="ar-SA" sz="3200" dirty="0"/>
              <a:t/>
            </a:r>
            <a:br>
              <a:rPr lang="ar-SA" sz="3200" dirty="0"/>
            </a:br>
            <a:r>
              <a:rPr lang="en-US" sz="2400" dirty="0"/>
              <a:t>interface I/O device to CPU memory and operating system</a:t>
            </a:r>
            <a:endParaRPr lang="ar-SA" dirty="0"/>
          </a:p>
        </p:txBody>
      </p:sp>
    </p:spTree>
    <p:extLst>
      <p:ext uri="{BB962C8B-B14F-4D97-AF65-F5344CB8AC3E}">
        <p14:creationId xmlns:p14="http://schemas.microsoft.com/office/powerpoint/2010/main" val="3521125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Memory Access</a:t>
            </a:r>
            <a:br>
              <a:rPr lang="en-US" dirty="0"/>
            </a:br>
            <a:endParaRPr lang="ar-SA" dirty="0"/>
          </a:p>
        </p:txBody>
      </p:sp>
      <p:sp>
        <p:nvSpPr>
          <p:cNvPr id="3" name="Content Placeholder 2"/>
          <p:cNvSpPr>
            <a:spLocks noGrp="1"/>
          </p:cNvSpPr>
          <p:nvPr>
            <p:ph idx="1"/>
          </p:nvPr>
        </p:nvSpPr>
        <p:spPr/>
        <p:txBody>
          <a:bodyPr/>
          <a:lstStyle/>
          <a:p>
            <a:r>
              <a:rPr lang="ar-SA" dirty="0"/>
              <a:t>هو اتصال الجهاز الطرفي إلى الذاكرة مباشرة من دون استخدام وحدة المعالجة المركزية بدور الوسيط. يسمح هذا في كثير من الأحيان بعملية الإدخال/الإخراج بالتوازي مع عمليات وحدة المعالجة المركزية (</a:t>
            </a:r>
            <a:r>
              <a:rPr lang="en-US" dirty="0"/>
              <a:t>CPU) </a:t>
            </a:r>
            <a:r>
              <a:rPr lang="ar-SA" dirty="0"/>
              <a:t>مما يزيد من سرعة النظام</a:t>
            </a:r>
            <a:r>
              <a:rPr lang="ar-SA" dirty="0" smtClean="0"/>
              <a:t>.</a:t>
            </a:r>
          </a:p>
          <a:p>
            <a:r>
              <a:rPr lang="ar-SA" dirty="0"/>
              <a:t>تكون وحدة تحكم </a:t>
            </a:r>
            <a:r>
              <a:rPr lang="en-US" dirty="0"/>
              <a:t>DMA </a:t>
            </a:r>
            <a:r>
              <a:rPr lang="ar-SA" dirty="0"/>
              <a:t>النموذجية من زوج من العدادات والدوائر للاتصال بين الذاكرة والأجهزة الطرفية. </a:t>
            </a:r>
          </a:p>
        </p:txBody>
      </p:sp>
    </p:spTree>
    <p:extLst>
      <p:ext uri="{BB962C8B-B14F-4D97-AF65-F5344CB8AC3E}">
        <p14:creationId xmlns:p14="http://schemas.microsoft.com/office/powerpoint/2010/main" val="3700231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459007"/>
            <a:ext cx="6815669" cy="1515533"/>
          </a:xfrm>
        </p:spPr>
        <p:txBody>
          <a:bodyPr/>
          <a:lstStyle/>
          <a:p>
            <a:r>
              <a:rPr lang="ar-SA" sz="2800" dirty="0" smtClean="0"/>
              <a:t>ونشكر لكم حسن المتابعه.</a:t>
            </a:r>
            <a:endParaRPr lang="ar-SA" sz="2800" dirty="0"/>
          </a:p>
        </p:txBody>
      </p:sp>
      <p:sp>
        <p:nvSpPr>
          <p:cNvPr id="3" name="Subtitle 2"/>
          <p:cNvSpPr>
            <a:spLocks noGrp="1"/>
          </p:cNvSpPr>
          <p:nvPr>
            <p:ph type="subTitle" idx="1"/>
          </p:nvPr>
        </p:nvSpPr>
        <p:spPr>
          <a:xfrm>
            <a:off x="2692396" y="3528808"/>
            <a:ext cx="6815669" cy="1712893"/>
          </a:xfrm>
        </p:spPr>
        <p:txBody>
          <a:bodyPr>
            <a:normAutofit fontScale="40000" lnSpcReduction="20000"/>
          </a:bodyPr>
          <a:lstStyle/>
          <a:p>
            <a:r>
              <a:rPr lang="ar-SA" sz="5000" dirty="0"/>
              <a:t>إشراف الدكتور: عمر السر.</a:t>
            </a:r>
          </a:p>
          <a:p>
            <a:r>
              <a:rPr lang="ar-SA" sz="5000" dirty="0"/>
              <a:t>عمل الطالبات :</a:t>
            </a:r>
          </a:p>
          <a:p>
            <a:r>
              <a:rPr lang="ar-SA" sz="5000" dirty="0"/>
              <a:t>1/زينب يوسف عبدالله.</a:t>
            </a:r>
          </a:p>
          <a:p>
            <a:r>
              <a:rPr lang="ar-SA" sz="5000" dirty="0"/>
              <a:t>2/أماني محمد.</a:t>
            </a:r>
          </a:p>
          <a:p>
            <a:endParaRPr lang="ar-SA" dirty="0"/>
          </a:p>
        </p:txBody>
      </p:sp>
    </p:spTree>
    <p:extLst>
      <p:ext uri="{BB962C8B-B14F-4D97-AF65-F5344CB8AC3E}">
        <p14:creationId xmlns:p14="http://schemas.microsoft.com/office/powerpoint/2010/main" val="426295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sz="3600" dirty="0" smtClean="0"/>
              <a:t>وحدة المعالجة المركزية وأجهزة الإدخال والإخراج.</a:t>
            </a:r>
            <a:endParaRPr lang="ar-SA" sz="3600" dirty="0"/>
          </a:p>
        </p:txBody>
      </p:sp>
      <p:sp>
        <p:nvSpPr>
          <p:cNvPr id="3" name="Content Placeholder 2"/>
          <p:cNvSpPr>
            <a:spLocks noGrp="1"/>
          </p:cNvSpPr>
          <p:nvPr>
            <p:ph idx="1"/>
          </p:nvPr>
        </p:nvSpPr>
        <p:spPr/>
        <p:txBody>
          <a:bodyPr/>
          <a:lstStyle/>
          <a:p>
            <a:r>
              <a:rPr lang="ar-SA" dirty="0"/>
              <a:t> معظم طرق الاتصال بين أجهزة الإدخال/الإخراج ووحدة المعالجة المركزية تتم بطريقة مماثلة </a:t>
            </a:r>
            <a:r>
              <a:rPr lang="ar-SA" dirty="0" smtClean="0"/>
              <a:t> </a:t>
            </a:r>
            <a:r>
              <a:rPr lang="ar-SA" dirty="0"/>
              <a:t>لطرق اتصال الذاكرة بوحدة المعالجة المركزية. وبالفعل، فإن العديد من أجهزة الإدخال والإخراج تبدو لوحدة المعالجة المركزية كما لو كانت أجهزة الذاكرة لنقل البيانات إلى العالم الخارجي. تقوم وحدة المعالجة المركزية ببساطة بتخزين البيانات في مواقع في الذاكرة وتظهر هذه البيانات على بعض الروابط الخارجية إلى جهاز الكمبيوتر. ولإدخال البيانات من الأجهزة الخارجية تقوم وحدة المعالجة المركزية بنقل البيانات من موقع في "ذاكرة" إلى وحدة المعالجة المركزية.هذا الموقع في الذاكرة يحمل قيمة تم جلبها من الأجهزة الخارجية.</a:t>
            </a:r>
          </a:p>
        </p:txBody>
      </p:sp>
    </p:spTree>
    <p:extLst>
      <p:ext uri="{BB962C8B-B14F-4D97-AF65-F5344CB8AC3E}">
        <p14:creationId xmlns:p14="http://schemas.microsoft.com/office/powerpoint/2010/main" val="62993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53065"/>
            <a:ext cx="9601196" cy="1303867"/>
          </a:xfrm>
        </p:spPr>
        <p:txBody>
          <a:bodyPr>
            <a:normAutofit fontScale="90000"/>
          </a:bodyPr>
          <a:lstStyle/>
          <a:p>
            <a:r>
              <a:rPr lang="ar-SA" dirty="0"/>
              <a:t/>
            </a:r>
            <a:br>
              <a:rPr lang="ar-SA" dirty="0"/>
            </a:br>
            <a:endParaRPr lang="ar-SA" dirty="0"/>
          </a:p>
        </p:txBody>
      </p:sp>
      <p:sp>
        <p:nvSpPr>
          <p:cNvPr id="3" name="Content Placeholder 2"/>
          <p:cNvSpPr>
            <a:spLocks noGrp="1"/>
          </p:cNvSpPr>
          <p:nvPr>
            <p:ph idx="1"/>
          </p:nvPr>
        </p:nvSpPr>
        <p:spPr>
          <a:xfrm>
            <a:off x="1295401" y="2446986"/>
            <a:ext cx="9601196" cy="3493276"/>
          </a:xfrm>
        </p:spPr>
        <p:txBody>
          <a:bodyPr/>
          <a:lstStyle/>
          <a:p>
            <a:r>
              <a:rPr lang="ar-SA" dirty="0" smtClean="0"/>
              <a:t>للتواصل </a:t>
            </a:r>
            <a:r>
              <a:rPr lang="ar-SA" dirty="0"/>
              <a:t>مع اجهزة الإدخال والإخراج يجب ان يتواصل المعالج مع وحدة الذاكرة.</a:t>
            </a:r>
            <a:br>
              <a:rPr lang="ar-SA" dirty="0"/>
            </a:br>
            <a:r>
              <a:rPr lang="ar-SA" dirty="0"/>
              <a:t>وهناك 3 طرق للتواصل مع الذاكرة وأجهزة الادخال والاخراج:-</a:t>
            </a:r>
            <a:endParaRPr lang="ar-SA" dirty="0" smtClean="0"/>
          </a:p>
          <a:p>
            <a:r>
              <a:rPr lang="ar-SA" dirty="0" smtClean="0"/>
              <a:t>1/ استخدام خطوط نقل منفصلة أحدهم للذاكرة والآخر للإدخال والإخراج.</a:t>
            </a:r>
          </a:p>
          <a:p>
            <a:r>
              <a:rPr lang="ar-SA" dirty="0" smtClean="0"/>
              <a:t>2/ استخدام خط نقل مشترك لكل من الذاكرة وأجهزة الادخال والاخراج ولكن خطوط تحكم منفصلة لكل منهما.</a:t>
            </a:r>
          </a:p>
          <a:p>
            <a:r>
              <a:rPr lang="ar-SA" dirty="0" smtClean="0"/>
              <a:t>3/ استخدام ناقل واحد مشترك مع خطوط تحكم مشتركه.</a:t>
            </a:r>
          </a:p>
        </p:txBody>
      </p:sp>
    </p:spTree>
    <p:extLst>
      <p:ext uri="{BB962C8B-B14F-4D97-AF65-F5344CB8AC3E}">
        <p14:creationId xmlns:p14="http://schemas.microsoft.com/office/powerpoint/2010/main" val="269201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810" y="1280812"/>
            <a:ext cx="7554379" cy="4296375"/>
          </a:xfrm>
          <a:prstGeom prst="rect">
            <a:avLst/>
          </a:prstGeom>
          <a:ln>
            <a:solidFill>
              <a:schemeClr val="tx1">
                <a:lumMod val="95000"/>
                <a:lumOff val="5000"/>
              </a:schemeClr>
            </a:solidFill>
          </a:ln>
        </p:spPr>
      </p:pic>
    </p:spTree>
    <p:extLst>
      <p:ext uri="{BB962C8B-B14F-4D97-AF65-F5344CB8AC3E}">
        <p14:creationId xmlns:p14="http://schemas.microsoft.com/office/powerpoint/2010/main" val="273723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994" y="1314154"/>
            <a:ext cx="8326012" cy="4532853"/>
          </a:xfrm>
          <a:prstGeom prst="rect">
            <a:avLst/>
          </a:prstGeom>
        </p:spPr>
      </p:pic>
    </p:spTree>
    <p:extLst>
      <p:ext uri="{BB962C8B-B14F-4D97-AF65-F5344CB8AC3E}">
        <p14:creationId xmlns:p14="http://schemas.microsoft.com/office/powerpoint/2010/main" val="426597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b="1" dirty="0" smtClean="0"/>
              <a:t>منافذ </a:t>
            </a:r>
            <a:r>
              <a:rPr lang="ar-SA" b="1" dirty="0"/>
              <a:t>الإخراج</a:t>
            </a:r>
            <a:r>
              <a:rPr lang="ar-SA" dirty="0"/>
              <a:t> </a:t>
            </a:r>
            <a:r>
              <a:rPr lang="ar-SA" dirty="0" smtClean="0"/>
              <a:t>:</a:t>
            </a:r>
            <a:endParaRPr lang="ar-SA" dirty="0"/>
          </a:p>
        </p:txBody>
      </p:sp>
      <p:sp>
        <p:nvSpPr>
          <p:cNvPr id="3" name="Content Placeholder 2"/>
          <p:cNvSpPr>
            <a:spLocks noGrp="1"/>
          </p:cNvSpPr>
          <p:nvPr>
            <p:ph idx="1"/>
          </p:nvPr>
        </p:nvSpPr>
        <p:spPr/>
        <p:txBody>
          <a:bodyPr/>
          <a:lstStyle/>
          <a:p>
            <a:r>
              <a:rPr lang="ar-SA" dirty="0" smtClean="0"/>
              <a:t>هو </a:t>
            </a:r>
            <a:r>
              <a:rPr lang="ar-SA" dirty="0"/>
              <a:t>جهاز يشبه استدعاء الذاكرة إلى الكمبيوتر ولكن لديه القدرة على الاتصال بالأجهزة الخارجية. عادةً يستخدم منفذ الإدخال/إخراج </a:t>
            </a:r>
            <a:r>
              <a:rPr lang="en-US" dirty="0"/>
              <a:t>latch </a:t>
            </a:r>
            <a:r>
              <a:rPr lang="ar-SA" dirty="0" smtClean="0"/>
              <a:t> </a:t>
            </a:r>
            <a:r>
              <a:rPr lang="ar-SA" dirty="0"/>
              <a:t>لتمثيل استدعاء الذاكرة. عندما تقوم وحدة المعالجة المركزية بعملية كتابه إلى عنوان معين مرتبط بالجهاز</a:t>
            </a:r>
            <a:r>
              <a:rPr lang="en-US" dirty="0"/>
              <a:t>latch, </a:t>
            </a:r>
            <a:r>
              <a:rPr lang="ar-SA" dirty="0"/>
              <a:t>يقوم الجهاز بالتقاط البيانات وجعلها متاحة على مجموعة من الأسلاك الخارجية لنقلها إلى وحدة المعالجة والذاكرة الرئيسية</a:t>
            </a:r>
          </a:p>
        </p:txBody>
      </p:sp>
    </p:spTree>
    <p:extLst>
      <p:ext uri="{BB962C8B-B14F-4D97-AF65-F5344CB8AC3E}">
        <p14:creationId xmlns:p14="http://schemas.microsoft.com/office/powerpoint/2010/main" val="285397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ar-SA" dirty="0"/>
              <a:t>آليات </a:t>
            </a:r>
            <a:r>
              <a:rPr lang="ar-SA" dirty="0" smtClean="0"/>
              <a:t>الإدخال/الإخراج:</a:t>
            </a:r>
            <a:r>
              <a:rPr lang="ar-SA" dirty="0"/>
              <a:t/>
            </a:r>
            <a:br>
              <a:rPr lang="ar-SA" dirty="0"/>
            </a:br>
            <a:endParaRPr lang="ar-SA" dirty="0"/>
          </a:p>
        </p:txBody>
      </p:sp>
      <p:sp>
        <p:nvSpPr>
          <p:cNvPr id="3" name="Content Placeholder 2"/>
          <p:cNvSpPr>
            <a:spLocks noGrp="1"/>
          </p:cNvSpPr>
          <p:nvPr>
            <p:ph idx="1"/>
          </p:nvPr>
        </p:nvSpPr>
        <p:spPr/>
        <p:txBody>
          <a:bodyPr/>
          <a:lstStyle/>
          <a:p>
            <a:r>
              <a:rPr lang="ar-SA" dirty="0" smtClean="0"/>
              <a:t>وهناك ثلاثة </a:t>
            </a:r>
            <a:r>
              <a:rPr lang="ar-SA" dirty="0"/>
              <a:t>أشكال أساسية للإدخال وللإخراج </a:t>
            </a:r>
            <a:r>
              <a:rPr lang="ar-SA" dirty="0" smtClean="0"/>
              <a:t>يستخدمه </a:t>
            </a:r>
            <a:r>
              <a:rPr lang="ar-SA" dirty="0"/>
              <a:t>نظام الكمبيوتر </a:t>
            </a:r>
            <a:r>
              <a:rPr lang="ar-SA" dirty="0" smtClean="0"/>
              <a:t>النموذجي:</a:t>
            </a:r>
          </a:p>
          <a:p>
            <a:r>
              <a:rPr lang="ar-SA" dirty="0" smtClean="0"/>
              <a:t>1/</a:t>
            </a:r>
            <a:r>
              <a:rPr lang="ar-SA" dirty="0"/>
              <a:t>تعيين تعليمات خاصة لنقل البيانات بين النظام الكمبيوترو العالم </a:t>
            </a:r>
            <a:r>
              <a:rPr lang="ar-SA" dirty="0" smtClean="0"/>
              <a:t>الخارجي (</a:t>
            </a:r>
            <a:r>
              <a:rPr lang="en-US" dirty="0" smtClean="0"/>
              <a:t>MAPPED I/O</a:t>
            </a:r>
            <a:r>
              <a:rPr lang="ar-SA" dirty="0" smtClean="0"/>
              <a:t>).</a:t>
            </a:r>
          </a:p>
          <a:p>
            <a:r>
              <a:rPr lang="ar-SA" dirty="0" smtClean="0"/>
              <a:t>2/</a:t>
            </a:r>
            <a:r>
              <a:rPr lang="ar-SA" dirty="0"/>
              <a:t>يستخدم مواقع الذاكرة الخاصة في مساحة العنوان العادية من وحدة المعالجة المركزية للاتصال مع الأجهزة </a:t>
            </a:r>
            <a:r>
              <a:rPr lang="ar-SA" dirty="0" smtClean="0"/>
              <a:t>الخارجية(</a:t>
            </a:r>
            <a:r>
              <a:rPr lang="en-US" dirty="0" smtClean="0"/>
              <a:t>MEMORY-MAPPED I/O</a:t>
            </a:r>
            <a:r>
              <a:rPr lang="ar-SA" dirty="0" smtClean="0"/>
              <a:t>).</a:t>
            </a:r>
          </a:p>
          <a:p>
            <a:r>
              <a:rPr lang="ar-SA" dirty="0" smtClean="0"/>
              <a:t>3/</a:t>
            </a:r>
            <a:r>
              <a:rPr lang="en-US" dirty="0" smtClean="0"/>
              <a:t>DIRECT MEMORY ACCESS</a:t>
            </a:r>
            <a:r>
              <a:rPr lang="ar-SA" dirty="0" smtClean="0"/>
              <a:t> </a:t>
            </a:r>
            <a:r>
              <a:rPr lang="ar-SA" dirty="0"/>
              <a:t>هو شكل خاص من الذاكرة المعنونة.الأجهزة الخارجية تقوم بقراءة وكتابة البيانات في الذاكرة دون الانتقال عبر وحدة المعالجة المركزية.</a:t>
            </a:r>
          </a:p>
        </p:txBody>
      </p:sp>
    </p:spTree>
    <p:extLst>
      <p:ext uri="{BB962C8B-B14F-4D97-AF65-F5344CB8AC3E}">
        <p14:creationId xmlns:p14="http://schemas.microsoft.com/office/powerpoint/2010/main" val="324708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Memory Mapped </a:t>
            </a:r>
            <a:r>
              <a:rPr lang="en-US" dirty="0" err="1" smtClean="0"/>
              <a:t>Input/Output</a:t>
            </a:r>
            <a:r>
              <a:rPr lang="ar-SA" dirty="0" smtClean="0"/>
              <a:t>: </a:t>
            </a:r>
            <a:r>
              <a:rPr lang="en-US" dirty="0"/>
              <a:t/>
            </a:r>
            <a:br>
              <a:rPr lang="en-US" dirty="0"/>
            </a:br>
            <a:endParaRPr lang="ar-SA" dirty="0"/>
          </a:p>
        </p:txBody>
      </p:sp>
      <p:sp>
        <p:nvSpPr>
          <p:cNvPr id="3" name="Content Placeholder 2"/>
          <p:cNvSpPr>
            <a:spLocks noGrp="1"/>
          </p:cNvSpPr>
          <p:nvPr>
            <p:ph idx="1"/>
          </p:nvPr>
        </p:nvSpPr>
        <p:spPr/>
        <p:txBody>
          <a:bodyPr/>
          <a:lstStyle/>
          <a:p>
            <a:r>
              <a:rPr lang="ar-SA" dirty="0"/>
              <a:t>ذاكرة جهاز طرفي معين متصل بعنوان وحدات المعالجة المركزية وخطوط البيانات مثل الذاكرة، بحيث عندما تقوم وحدة المعالجة المركزية بقراءة أو كتابة على عنوان المرتبط بالجهاز الطرفي، فتقوم وحدة المعالجة المركزية بنقل البيانات إلى ومن الجهاز</a:t>
            </a:r>
            <a:r>
              <a:rPr lang="ar-SA" dirty="0" smtClean="0"/>
              <a:t>.</a:t>
            </a:r>
            <a:endParaRPr lang="en-US" dirty="0" smtClean="0"/>
          </a:p>
          <a:p>
            <a:r>
              <a:rPr lang="ar-SA" dirty="0"/>
              <a:t>ميزة مبدأ هذا النظام الفرعي هي إمكانية استخدام وحدة المعالجة المركزية أي التعليمات والمتوفرة في الذاكرة ونقل البيانات بين وحدة المعالجة المركزية وجهاز إدخال/إخراج الذاكرة المعنونة. بناء على تعليمات </a:t>
            </a:r>
            <a:r>
              <a:rPr lang="en-US" dirty="0"/>
              <a:t>MOV </a:t>
            </a:r>
            <a:endParaRPr lang="ar-SA" dirty="0"/>
          </a:p>
        </p:txBody>
      </p:sp>
    </p:spTree>
    <p:extLst>
      <p:ext uri="{BB962C8B-B14F-4D97-AF65-F5344CB8AC3E}">
        <p14:creationId xmlns:p14="http://schemas.microsoft.com/office/powerpoint/2010/main" val="402492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Mapped </a:t>
            </a:r>
            <a:r>
              <a:rPr lang="en-US" dirty="0" err="1"/>
              <a:t>Input/Output</a:t>
            </a:r>
            <a:endParaRPr lang="en-US" dirty="0"/>
          </a:p>
        </p:txBody>
      </p:sp>
      <p:sp>
        <p:nvSpPr>
          <p:cNvPr id="3" name="Content Placeholder 2"/>
          <p:cNvSpPr>
            <a:spLocks noGrp="1"/>
          </p:cNvSpPr>
          <p:nvPr>
            <p:ph idx="1"/>
          </p:nvPr>
        </p:nvSpPr>
        <p:spPr/>
        <p:txBody>
          <a:bodyPr/>
          <a:lstStyle/>
          <a:p>
            <a:r>
              <a:rPr lang="ar-SA" dirty="0"/>
              <a:t>يستخدم هذا النوع تعليمات خاصة للوصول إلى منافذ الإدخال/الإخراج. لا توفر وحدات المعالجة المركزية (</a:t>
            </a:r>
            <a:r>
              <a:rPr lang="en-US" dirty="0"/>
              <a:t>CPU </a:t>
            </a:r>
            <a:r>
              <a:rPr lang="ar-SA" dirty="0"/>
              <a:t>كثيرة) هذا النوع من </a:t>
            </a:r>
            <a:r>
              <a:rPr lang="ar-SA" dirty="0" smtClean="0"/>
              <a:t>الإدخال/الإخراج.</a:t>
            </a:r>
          </a:p>
          <a:p>
            <a:r>
              <a:rPr lang="ar-SA" dirty="0"/>
              <a:t>ميزة مساحة عنوان الإدخال/الإخراج أن الأجهزة الطرفية في هذا المجال لا تستهلك مساحة في مساحة عنوان الذاكرة. يسمح للمستخدم بتوسيع مساحة عنوان الذاكرة مع ذاكرة الوصول العشوائية (</a:t>
            </a:r>
            <a:r>
              <a:rPr lang="en-US" dirty="0"/>
              <a:t>RAM). </a:t>
            </a:r>
            <a:endParaRPr lang="ar-SA" dirty="0"/>
          </a:p>
        </p:txBody>
      </p:sp>
    </p:spTree>
    <p:extLst>
      <p:ext uri="{BB962C8B-B14F-4D97-AF65-F5344CB8AC3E}">
        <p14:creationId xmlns:p14="http://schemas.microsoft.com/office/powerpoint/2010/main" val="9962989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2938</TotalTime>
  <Words>330</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Times New Roman</vt:lpstr>
      <vt:lpstr>Organic</vt:lpstr>
      <vt:lpstr>بسم الله الرحمن الرحيم  </vt:lpstr>
      <vt:lpstr>وحدة المعالجة المركزية وأجهزة الإدخال والإخراج.</vt:lpstr>
      <vt:lpstr> </vt:lpstr>
      <vt:lpstr>PowerPoint Presentation</vt:lpstr>
      <vt:lpstr>PowerPoint Presentation</vt:lpstr>
      <vt:lpstr>منافذ الإخراج :</vt:lpstr>
      <vt:lpstr>آليات الإدخال/الإخراج: </vt:lpstr>
      <vt:lpstr>Memory Mapped Input/Output:  </vt:lpstr>
      <vt:lpstr>Mapped Input/Output</vt:lpstr>
      <vt:lpstr>Direct Memory Access </vt:lpstr>
      <vt:lpstr>ونشكر لكم حسن المتابعه.</vt:lpstr>
    </vt:vector>
  </TitlesOfParts>
  <Company>Microsoft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  بحث بعنوان:</dc:title>
  <dc:creator>zinab youssof</dc:creator>
  <cp:lastModifiedBy>zinab youssof</cp:lastModifiedBy>
  <cp:revision>11</cp:revision>
  <dcterms:created xsi:type="dcterms:W3CDTF">2020-11-23T22:40:14Z</dcterms:created>
  <dcterms:modified xsi:type="dcterms:W3CDTF">2020-11-26T05:00:10Z</dcterms:modified>
</cp:coreProperties>
</file>