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6" r:id="rId1"/>
  </p:sldMasterIdLst>
  <p:notesMasterIdLst>
    <p:notesMasterId r:id="rId2"/>
  </p:notesMasterIdLst>
  <p:sldIdLst>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4" d="100"/>
          <a:sy n="74" d="100"/>
        </p:scale>
        <p:origin x="-105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Diapositive de titre">
    <p:spTree>
      <p:nvGrpSpPr>
        <p:cNvPr id="39" name=""/>
        <p:cNvGrpSpPr/>
        <p:nvPr/>
      </p:nvGrpSpPr>
      <p:grpSpPr>
        <a:xfrm>
          <a:off x="0" y="0"/>
          <a:ext cx="0" cy="0"/>
          <a:chOff x="0" y="0"/>
          <a:chExt cx="0" cy="0"/>
        </a:xfrm>
      </p:grpSpPr>
      <p:sp>
        <p:nvSpPr>
          <p:cNvPr id="1048602" name="Rectangle 10"/>
          <p:cNvSpPr/>
          <p:nvPr/>
        </p:nvSpPr>
        <p:spPr>
          <a:xfrm>
            <a:off x="0" y="0"/>
            <a:ext cx="3409950" cy="6858000"/>
          </a:xfrm>
          <a:prstGeom prst="rect"/>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Freeform 7"/>
          <p:cNvSpPr>
            <a:spLocks noChangeAspect="1" noEditPoints="1"/>
          </p:cNvSpPr>
          <p:nvPr/>
        </p:nvSpPr>
        <p:spPr bwMode="auto">
          <a:xfrm>
            <a:off x="838200" y="1762090"/>
            <a:ext cx="2521776" cy="5095912"/>
          </a:xfrm>
          <a:custGeom>
            <a:av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anchor="t" anchorCtr="0" bIns="45720" compatLnSpc="1" lIns="91440" numCol="1" rIns="91440" tIns="45720" vert="horz" wrap="square">
            <a:prstTxWarp prst="textNoShape"/>
          </a:bodyPr>
          <a:p>
            <a:endParaRPr lang="en-US"/>
          </a:p>
        </p:txBody>
      </p:sp>
      <p:sp>
        <p:nvSpPr>
          <p:cNvPr id="1048604" name="Subtitle 2"/>
          <p:cNvSpPr>
            <a:spLocks noGrp="1"/>
          </p:cNvSpPr>
          <p:nvPr>
            <p:ph type="subTitle" idx="1"/>
          </p:nvPr>
        </p:nvSpPr>
        <p:spPr>
          <a:xfrm>
            <a:off x="3743323" y="3721473"/>
            <a:ext cx="5120640" cy="1581150"/>
          </a:xfrm>
        </p:spPr>
        <p:txBody>
          <a:bodyPr>
            <a:normAutofit/>
          </a:bodyPr>
          <a:lstStyle>
            <a:lvl1pPr algn="l" indent="0" marL="0">
              <a:buNone/>
              <a:defRPr baseline="0" b="0" cap="none" sz="2400" i="0" spc="120">
                <a:solidFill>
                  <a:schemeClr val="tx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fr-FR" smtClean="0"/>
              <a:t>Modifiez le style des sous-titres du masque</a:t>
            </a:r>
            <a:endParaRPr dirty="0" lang="en-US"/>
          </a:p>
        </p:txBody>
      </p:sp>
      <p:sp>
        <p:nvSpPr>
          <p:cNvPr id="1048605" name="Date Placeholder 3"/>
          <p:cNvSpPr>
            <a:spLocks noGrp="1"/>
          </p:cNvSpPr>
          <p:nvPr>
            <p:ph type="dt" sz="half" idx="10"/>
          </p:nvPr>
        </p:nvSpPr>
        <p:spPr/>
        <p:txBody>
          <a:bodyPr/>
          <a:lstStyle>
            <a:lvl1pPr>
              <a:defRPr>
                <a:solidFill>
                  <a:schemeClr val="bg2"/>
                </a:solidFill>
              </a:defRPr>
            </a:lvl1pPr>
          </a:lstStyle>
          <a:p>
            <a:fld id="{AC410F1B-AACC-4893-A475-DFFC0F2DFECD}" type="datetimeFigureOut">
              <a:rPr lang="en-US" smtClean="0"/>
            </a:fld>
            <a:endParaRPr lang="en-US"/>
          </a:p>
        </p:txBody>
      </p:sp>
      <p:sp>
        <p:nvSpPr>
          <p:cNvPr id="1048606" name="Footer Placeholder 4"/>
          <p:cNvSpPr>
            <a:spLocks noGrp="1"/>
          </p:cNvSpPr>
          <p:nvPr>
            <p:ph type="ftr" sz="quarter" idx="11"/>
          </p:nvPr>
        </p:nvSpPr>
        <p:spPr/>
        <p:txBody>
          <a:bodyPr/>
          <a:p>
            <a:endParaRPr lang="en-US"/>
          </a:p>
        </p:txBody>
      </p:sp>
      <p:sp>
        <p:nvSpPr>
          <p:cNvPr id="1048607" name="Slide Number Placeholder 5"/>
          <p:cNvSpPr>
            <a:spLocks noGrp="1"/>
          </p:cNvSpPr>
          <p:nvPr>
            <p:ph type="sldNum" sz="quarter" idx="12"/>
          </p:nvPr>
        </p:nvSpPr>
        <p:spPr>
          <a:xfrm>
            <a:off x="7991475" y="6429375"/>
            <a:ext cx="876300" cy="292100"/>
          </a:xfrm>
        </p:spPr>
        <p:txBody>
          <a:bodyPr/>
          <a:p>
            <a:fld id="{3B339E9E-A38F-4445-908C-B69E9BB75224}" type="slidenum">
              <a:rPr lang="en-US" smtClean="0"/>
            </a:fld>
            <a:endParaRPr lang="en-US"/>
          </a:p>
        </p:txBody>
      </p:sp>
      <p:sp>
        <p:nvSpPr>
          <p:cNvPr id="1048608" name="Freeform 7"/>
          <p:cNvSpPr>
            <a:spLocks noChangeAspect="1" noEditPoints="1"/>
          </p:cNvSpPr>
          <p:nvPr/>
        </p:nvSpPr>
        <p:spPr bwMode="auto">
          <a:xfrm>
            <a:off x="838200" y="1762090"/>
            <a:ext cx="2521776" cy="5095912"/>
          </a:xfrm>
          <a:custGeom>
            <a:av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anchor="t" anchorCtr="0" bIns="45720" compatLnSpc="1" lIns="91440" numCol="1" rIns="91440" tIns="45720" vert="horz" wrap="square">
            <a:prstTxWarp prst="textNoShape"/>
          </a:bodyPr>
          <a:p>
            <a:endParaRPr lang="en-US"/>
          </a:p>
        </p:txBody>
      </p:sp>
      <p:sp>
        <p:nvSpPr>
          <p:cNvPr id="1048609" name="Title 9"/>
          <p:cNvSpPr>
            <a:spLocks noGrp="1"/>
          </p:cNvSpPr>
          <p:nvPr>
            <p:ph type="title"/>
          </p:nvPr>
        </p:nvSpPr>
        <p:spPr>
          <a:xfrm>
            <a:off x="3739896" y="1417320"/>
            <a:ext cx="5120640" cy="2304288"/>
          </a:xfrm>
        </p:spPr>
        <p:txBody>
          <a:bodyPr>
            <a:normAutofit/>
          </a:bodyPr>
          <a:lstStyle>
            <a:lvl1pPr>
              <a:defRPr baseline="0" cap="all" sz="4000"/>
            </a:lvl1pPr>
          </a:lstStyle>
          <a:p>
            <a:r>
              <a:rPr lang="fr-FR" smtClean="0"/>
              <a:t>Modifiez le style du titre</a:t>
            </a:r>
            <a:endParaRPr dirty="0" lang="en-US"/>
          </a:p>
        </p:txBody>
      </p:sp>
      <p:sp>
        <p:nvSpPr>
          <p:cNvPr id="1048610" name="Freeform 7"/>
          <p:cNvSpPr>
            <a:spLocks noChangeAspect="1" noEditPoints="1"/>
          </p:cNvSpPr>
          <p:nvPr/>
        </p:nvSpPr>
        <p:spPr bwMode="auto">
          <a:xfrm>
            <a:off x="838200" y="1762090"/>
            <a:ext cx="2521776" cy="5095912"/>
          </a:xfrm>
          <a:custGeom>
            <a:av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anchor="t" anchorCtr="0" bIns="45720" compatLnSpc="1" lIns="91440" numCol="1" rIns="91440" tIns="45720" vert="horz" wrap="square">
            <a:prstTxWarp prst="textNoShape"/>
          </a:bodyPr>
          <a:p>
            <a:endParaRPr lang="en-US"/>
          </a:p>
        </p:txBody>
      </p:sp>
    </p:spTree>
  </p:cSld>
  <p:clrMapOvr>
    <a:masterClrMapping/>
  </p:clrMapOvr>
  <p:transition spd="slow">
    <p:cover dir="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re et texte vertical">
    <p:spTree>
      <p:nvGrpSpPr>
        <p:cNvPr id="58" name=""/>
        <p:cNvGrpSpPr/>
        <p:nvPr/>
      </p:nvGrpSpPr>
      <p:grpSpPr>
        <a:xfrm>
          <a:off x="0" y="0"/>
          <a:ext cx="0" cy="0"/>
          <a:chOff x="0" y="0"/>
          <a:chExt cx="0" cy="0"/>
        </a:xfrm>
      </p:grpSpPr>
      <p:sp>
        <p:nvSpPr>
          <p:cNvPr id="1048657" name="Title 1"/>
          <p:cNvSpPr>
            <a:spLocks noGrp="1"/>
          </p:cNvSpPr>
          <p:nvPr>
            <p:ph type="title"/>
          </p:nvPr>
        </p:nvSpPr>
        <p:spPr/>
        <p:txBody>
          <a:bodyPr/>
          <a:p>
            <a:r>
              <a:rPr lang="fr-FR" smtClean="0"/>
              <a:t>Modifiez le style du titre</a:t>
            </a:r>
            <a:endParaRPr lang="en-US"/>
          </a:p>
        </p:txBody>
      </p:sp>
      <p:sp>
        <p:nvSpPr>
          <p:cNvPr id="1048658" name="Vertical Text Placeholder 2"/>
          <p:cNvSpPr>
            <a:spLocks noGrp="1"/>
          </p:cNvSpPr>
          <p:nvPr>
            <p:ph type="body" orient="vert" idx="1"/>
          </p:nvPr>
        </p:nvSpPr>
        <p:spPr/>
        <p:txBody>
          <a:bodyPr vert="eaVert"/>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48659" name="Date Placeholder 3"/>
          <p:cNvSpPr>
            <a:spLocks noGrp="1"/>
          </p:cNvSpPr>
          <p:nvPr>
            <p:ph type="dt" sz="half" idx="10"/>
          </p:nvPr>
        </p:nvSpPr>
        <p:spPr/>
        <p:txBody>
          <a:bodyPr/>
          <a:p>
            <a:fld id="{AC410F1B-AACC-4893-A475-DFFC0F2DFECD}" type="datetimeFigureOut">
              <a:rPr lang="en-US" smtClean="0"/>
            </a:fld>
            <a:endParaRPr lang="en-US"/>
          </a:p>
        </p:txBody>
      </p:sp>
      <p:sp>
        <p:nvSpPr>
          <p:cNvPr id="1048660" name="Footer Placeholder 4"/>
          <p:cNvSpPr>
            <a:spLocks noGrp="1"/>
          </p:cNvSpPr>
          <p:nvPr>
            <p:ph type="ftr" sz="quarter" idx="11"/>
          </p:nvPr>
        </p:nvSpPr>
        <p:spPr/>
        <p:txBody>
          <a:bodyPr/>
          <a:p>
            <a:endParaRPr lang="en-US"/>
          </a:p>
        </p:txBody>
      </p:sp>
      <p:sp>
        <p:nvSpPr>
          <p:cNvPr id="1048661" name="Slide Number Placeholder 5"/>
          <p:cNvSpPr>
            <a:spLocks noGrp="1"/>
          </p:cNvSpPr>
          <p:nvPr>
            <p:ph type="sldNum" sz="quarter" idx="12"/>
          </p:nvPr>
        </p:nvSpPr>
        <p:spPr/>
        <p:txBody>
          <a:bodyPr/>
          <a:p>
            <a:fld id="{3B339E9E-A38F-4445-908C-B69E9BB75224}" type="slidenum">
              <a:rPr lang="en-US" smtClean="0"/>
            </a:fld>
            <a:endParaRPr lang="en-US"/>
          </a:p>
        </p:txBody>
      </p:sp>
    </p:spTree>
  </p:cSld>
  <p:clrMapOvr>
    <a:masterClrMapping/>
  </p:clrMapOvr>
  <p:transition spd="slow">
    <p:cover dir="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Titre vertical et texte">
    <p:spTree>
      <p:nvGrpSpPr>
        <p:cNvPr id="56" name=""/>
        <p:cNvGrpSpPr/>
        <p:nvPr/>
      </p:nvGrpSpPr>
      <p:grpSpPr>
        <a:xfrm>
          <a:off x="0" y="0"/>
          <a:ext cx="0" cy="0"/>
          <a:chOff x="0" y="0"/>
          <a:chExt cx="0" cy="0"/>
        </a:xfrm>
      </p:grpSpPr>
      <p:sp>
        <p:nvSpPr>
          <p:cNvPr id="1048645" name="Vertical Title 1"/>
          <p:cNvSpPr>
            <a:spLocks noGrp="1"/>
          </p:cNvSpPr>
          <p:nvPr>
            <p:ph type="title" orient="vert"/>
          </p:nvPr>
        </p:nvSpPr>
        <p:spPr>
          <a:xfrm>
            <a:off x="6629400" y="274638"/>
            <a:ext cx="2057400" cy="5851525"/>
          </a:xfrm>
        </p:spPr>
        <p:txBody>
          <a:bodyPr vert="eaVert"/>
          <a:p>
            <a:r>
              <a:rPr lang="fr-FR" smtClean="0"/>
              <a:t>Modifiez le style du titre</a:t>
            </a:r>
            <a:endParaRPr lang="en-US"/>
          </a:p>
        </p:txBody>
      </p:sp>
      <p:sp>
        <p:nvSpPr>
          <p:cNvPr id="1048646" name="Vertical Text Placeholder 2"/>
          <p:cNvSpPr>
            <a:spLocks noGrp="1"/>
          </p:cNvSpPr>
          <p:nvPr>
            <p:ph type="body" orient="vert" idx="1"/>
          </p:nvPr>
        </p:nvSpPr>
        <p:spPr>
          <a:xfrm>
            <a:off x="457200" y="274638"/>
            <a:ext cx="6019800" cy="5851525"/>
          </a:xfrm>
        </p:spPr>
        <p:txBody>
          <a:bodyPr vert="eaVert"/>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48647" name="Date Placeholder 3"/>
          <p:cNvSpPr>
            <a:spLocks noGrp="1"/>
          </p:cNvSpPr>
          <p:nvPr>
            <p:ph type="dt" sz="half" idx="10"/>
          </p:nvPr>
        </p:nvSpPr>
        <p:spPr/>
        <p:txBody>
          <a:bodyPr/>
          <a:p>
            <a:fld id="{AC410F1B-AACC-4893-A475-DFFC0F2DFECD}" type="datetimeFigureOut">
              <a:rPr lang="en-US" smtClean="0"/>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3B339E9E-A38F-4445-908C-B69E9BB75224}" type="slidenum">
              <a:rPr lang="en-US" smtClean="0"/>
            </a:fld>
            <a:endParaRPr lang="en-US"/>
          </a:p>
        </p:txBody>
      </p:sp>
    </p:spTree>
  </p:cSld>
  <p:clrMapOvr>
    <a:masterClrMapping/>
  </p:clrMapOvr>
  <p:transition spd="slow">
    <p:cover dir="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re et contenu">
    <p:spTree>
      <p:nvGrpSpPr>
        <p:cNvPr id="35" name=""/>
        <p:cNvGrpSpPr/>
        <p:nvPr/>
      </p:nvGrpSpPr>
      <p:grpSpPr>
        <a:xfrm>
          <a:off x="0" y="0"/>
          <a:ext cx="0" cy="0"/>
          <a:chOff x="0" y="0"/>
          <a:chExt cx="0" cy="0"/>
        </a:xfrm>
      </p:grpSpPr>
      <p:sp>
        <p:nvSpPr>
          <p:cNvPr id="1048590" name="Freeform 8"/>
          <p:cNvSpPr>
            <a:spLocks noChangeAspect="1" noEditPoints="1"/>
          </p:cNvSpPr>
          <p:nvPr/>
        </p:nvSpPr>
        <p:spPr bwMode="auto">
          <a:xfrm>
            <a:off x="5489634" y="0"/>
            <a:ext cx="3393768" cy="6858000"/>
          </a:xfrm>
          <a:custGeom>
            <a:av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anchor="t" anchorCtr="0" bIns="45720" compatLnSpc="1" lIns="91440" numCol="1" rIns="91440" tIns="45720" vert="horz" wrap="square">
            <a:prstTxWarp prst="textNoShape"/>
          </a:bodyPr>
          <a:p>
            <a:endParaRPr lang="en-US"/>
          </a:p>
        </p:txBody>
      </p:sp>
      <p:sp>
        <p:nvSpPr>
          <p:cNvPr id="1048591" name="Date Placeholder 3"/>
          <p:cNvSpPr>
            <a:spLocks noGrp="1"/>
          </p:cNvSpPr>
          <p:nvPr>
            <p:ph type="dt" sz="half" idx="10"/>
          </p:nvPr>
        </p:nvSpPr>
        <p:spPr/>
        <p:txBody>
          <a:bodyPr/>
          <a:p>
            <a:fld id="{AC410F1B-AACC-4893-A475-DFFC0F2DFECD}" type="datetimeFigureOut">
              <a:rPr lang="en-US" smtClean="0"/>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3B339E9E-A38F-4445-908C-B69E9BB75224}" type="slidenum">
              <a:rPr lang="en-US" smtClean="0"/>
            </a:fld>
            <a:endParaRPr lang="en-US"/>
          </a:p>
        </p:txBody>
      </p:sp>
      <p:sp>
        <p:nvSpPr>
          <p:cNvPr id="1048594" name="Title Placeholder 1"/>
          <p:cNvSpPr>
            <a:spLocks noGrp="1"/>
          </p:cNvSpPr>
          <p:nvPr>
            <p:ph type="title"/>
          </p:nvPr>
        </p:nvSpPr>
        <p:spPr>
          <a:xfrm>
            <a:off x="276225" y="228600"/>
            <a:ext cx="8591550" cy="1066801"/>
          </a:xfrm>
          <a:prstGeom prst="rect"/>
        </p:spPr>
        <p:txBody>
          <a:bodyPr anchor="b" anchorCtr="0" bIns="45720" lIns="91440" rIns="91440" rtlCol="0" tIns="45720" vert="horz">
            <a:normAutofit/>
          </a:bodyPr>
          <a:p>
            <a:r>
              <a:rPr lang="fr-FR" smtClean="0"/>
              <a:t>Modifiez le style du titre</a:t>
            </a:r>
            <a:endParaRPr dirty="0" lang="en-US"/>
          </a:p>
        </p:txBody>
      </p:sp>
      <p:sp>
        <p:nvSpPr>
          <p:cNvPr id="1048595" name="Content Placeholder 30"/>
          <p:cNvSpPr>
            <a:spLocks noGrp="1"/>
          </p:cNvSpPr>
          <p:nvPr>
            <p:ph sz="quarter" idx="13"/>
          </p:nvPr>
        </p:nvSpPr>
        <p:spPr>
          <a:xfrm>
            <a:off x="274320" y="1298448"/>
            <a:ext cx="8595360" cy="4937760"/>
          </a:xfrm>
        </p:spPr>
        <p:txBody>
          <a:bodyPr/>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ransition spd="slow">
    <p:cover dir="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Titre de section">
    <p:spTree>
      <p:nvGrpSpPr>
        <p:cNvPr id="33" name=""/>
        <p:cNvGrpSpPr/>
        <p:nvPr/>
      </p:nvGrpSpPr>
      <p:grpSpPr>
        <a:xfrm>
          <a:off x="0" y="0"/>
          <a:ext cx="0" cy="0"/>
          <a:chOff x="0" y="0"/>
          <a:chExt cx="0" cy="0"/>
        </a:xfrm>
      </p:grpSpPr>
      <p:sp>
        <p:nvSpPr>
          <p:cNvPr id="1048581" name="Rectangle 8"/>
          <p:cNvSpPr/>
          <p:nvPr/>
        </p:nvSpPr>
        <p:spPr>
          <a:xfrm>
            <a:off x="0" y="0"/>
            <a:ext cx="3409950" cy="6858000"/>
          </a:xfrm>
          <a:prstGeom prst="rect"/>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2" name="Date Placeholder 3"/>
          <p:cNvSpPr>
            <a:spLocks noGrp="1"/>
          </p:cNvSpPr>
          <p:nvPr>
            <p:ph type="dt" sz="half" idx="10"/>
          </p:nvPr>
        </p:nvSpPr>
        <p:spPr/>
        <p:txBody>
          <a:bodyPr/>
          <a:lstStyle>
            <a:lvl1pPr>
              <a:defRPr>
                <a:solidFill>
                  <a:schemeClr val="bg2"/>
                </a:solidFill>
              </a:defRPr>
            </a:lvl1pPr>
          </a:lstStyle>
          <a:p>
            <a:fld id="{AC410F1B-AACC-4893-A475-DFFC0F2DFECD}" type="datetimeFigureOut">
              <a:rPr lang="en-US" smtClean="0"/>
            </a:fld>
            <a:endParaRPr lang="en-US"/>
          </a:p>
        </p:txBody>
      </p:sp>
      <p:sp>
        <p:nvSpPr>
          <p:cNvPr id="1048583" name="Footer Placeholder 4"/>
          <p:cNvSpPr>
            <a:spLocks noGrp="1"/>
          </p:cNvSpPr>
          <p:nvPr>
            <p:ph type="ftr" sz="quarter" idx="11"/>
          </p:nvPr>
        </p:nvSpPr>
        <p:spPr/>
        <p:txBody>
          <a:bodyPr/>
          <a:p>
            <a:endParaRPr lang="en-US"/>
          </a:p>
        </p:txBody>
      </p:sp>
      <p:sp>
        <p:nvSpPr>
          <p:cNvPr id="1048584" name="Slide Number Placeholder 5"/>
          <p:cNvSpPr>
            <a:spLocks noGrp="1"/>
          </p:cNvSpPr>
          <p:nvPr>
            <p:ph type="sldNum" sz="quarter" idx="12"/>
          </p:nvPr>
        </p:nvSpPr>
        <p:spPr/>
        <p:txBody>
          <a:bodyPr/>
          <a:p>
            <a:fld id="{3B339E9E-A38F-4445-908C-B69E9BB75224}" type="slidenum">
              <a:rPr lang="en-US" smtClean="0"/>
            </a:fld>
            <a:endParaRPr lang="en-US"/>
          </a:p>
        </p:txBody>
      </p:sp>
      <p:sp>
        <p:nvSpPr>
          <p:cNvPr id="1048585" name="Subtitle 2"/>
          <p:cNvSpPr>
            <a:spLocks noGrp="1"/>
          </p:cNvSpPr>
          <p:nvPr>
            <p:ph type="subTitle" idx="1"/>
          </p:nvPr>
        </p:nvSpPr>
        <p:spPr>
          <a:xfrm>
            <a:off x="3743324" y="1400174"/>
            <a:ext cx="5120640" cy="1476375"/>
          </a:xfrm>
        </p:spPr>
        <p:txBody>
          <a:bodyPr anchor="b" anchorCtr="0">
            <a:normAutofit/>
          </a:bodyPr>
          <a:lstStyle>
            <a:lvl1pPr algn="l" indent="0" marL="0">
              <a:buNone/>
              <a:defRPr baseline="0" b="0" cap="none" sz="2400" i="0" spc="120">
                <a:solidFill>
                  <a:schemeClr val="tx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fr-FR" smtClean="0"/>
              <a:t>Modifiez le style des sous-titres du masque</a:t>
            </a:r>
            <a:endParaRPr dirty="0" lang="en-US"/>
          </a:p>
        </p:txBody>
      </p:sp>
      <p:sp>
        <p:nvSpPr>
          <p:cNvPr id="1048586" name="Freeform 7"/>
          <p:cNvSpPr>
            <a:spLocks noChangeAspect="1" noEditPoints="1"/>
          </p:cNvSpPr>
          <p:nvPr/>
        </p:nvSpPr>
        <p:spPr bwMode="auto">
          <a:xfrm>
            <a:off x="34289" y="136641"/>
            <a:ext cx="3326149" cy="6721359"/>
          </a:xfrm>
          <a:custGeom>
            <a:av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anchor="t" anchorCtr="0" bIns="45720" compatLnSpc="1" lIns="91440" numCol="1" rIns="91440" tIns="45720" vert="horz" wrap="square">
            <a:prstTxWarp prst="textNoShape"/>
          </a:bodyPr>
          <a:p>
            <a:endParaRPr dirty="0" lang="en-US"/>
          </a:p>
        </p:txBody>
      </p:sp>
      <p:sp>
        <p:nvSpPr>
          <p:cNvPr id="1048587" name="Title 11"/>
          <p:cNvSpPr>
            <a:spLocks noGrp="1"/>
          </p:cNvSpPr>
          <p:nvPr>
            <p:ph type="title"/>
          </p:nvPr>
        </p:nvSpPr>
        <p:spPr>
          <a:xfrm>
            <a:off x="3733800" y="2895599"/>
            <a:ext cx="5129543" cy="2667001"/>
          </a:xfrm>
        </p:spPr>
        <p:txBody>
          <a:bodyPr anchor="t">
            <a:normAutofit/>
          </a:bodyPr>
          <a:lstStyle>
            <a:lvl1pPr>
              <a:defRPr baseline="0" b="0" cap="all" dirty="0" sz="4000" i="0" kern="1200" kumimoji="0" lang="en-US" noProof="0" normalizeH="0" spc="0" strike="noStrike" u="none" smtClean="0">
                <a:ln>
                  <a:noFill/>
                </a:ln>
                <a:solidFill>
                  <a:schemeClr val="tx2"/>
                </a:solidFill>
                <a:effectLst/>
                <a:uLnTx/>
                <a:uFillTx/>
                <a:latin typeface="+mj-lt"/>
                <a:ea typeface="+mj-ea"/>
                <a:cs typeface="Tunga" pitchFamily="2"/>
              </a:defRPr>
            </a:lvl1pPr>
          </a:lstStyle>
          <a:p>
            <a:r>
              <a:rPr lang="fr-FR" smtClean="0"/>
              <a:t>Modifiez le style du titre</a:t>
            </a:r>
            <a:endParaRPr dirty="0" lang="en-US"/>
          </a:p>
        </p:txBody>
      </p:sp>
    </p:spTree>
  </p:cSld>
  <p:clrMapOvr>
    <a:masterClrMapping/>
  </p:clrMapOvr>
  <p:transition spd="slow">
    <p:cover dir="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eux contenus">
    <p:spTree>
      <p:nvGrpSpPr>
        <p:cNvPr id="59" name=""/>
        <p:cNvGrpSpPr/>
        <p:nvPr/>
      </p:nvGrpSpPr>
      <p:grpSpPr>
        <a:xfrm>
          <a:off x="0" y="0"/>
          <a:ext cx="0" cy="0"/>
          <a:chOff x="0" y="0"/>
          <a:chExt cx="0" cy="0"/>
        </a:xfrm>
      </p:grpSpPr>
      <p:sp>
        <p:nvSpPr>
          <p:cNvPr id="1048662" name="Date Placeholder 4"/>
          <p:cNvSpPr>
            <a:spLocks noGrp="1"/>
          </p:cNvSpPr>
          <p:nvPr>
            <p:ph type="dt" sz="half" idx="10"/>
          </p:nvPr>
        </p:nvSpPr>
        <p:spPr/>
        <p:txBody>
          <a:bodyPr/>
          <a:p>
            <a:fld id="{AC410F1B-AACC-4893-A475-DFFC0F2DFECD}" type="datetimeFigureOut">
              <a:rPr lang="en-US" smtClean="0"/>
            </a:fld>
            <a:endParaRPr lang="en-US"/>
          </a:p>
        </p:txBody>
      </p:sp>
      <p:sp>
        <p:nvSpPr>
          <p:cNvPr id="1048663" name="Footer Placeholder 5"/>
          <p:cNvSpPr>
            <a:spLocks noGrp="1"/>
          </p:cNvSpPr>
          <p:nvPr>
            <p:ph type="ftr" sz="quarter" idx="11"/>
          </p:nvPr>
        </p:nvSpPr>
        <p:spPr/>
        <p:txBody>
          <a:bodyPr/>
          <a:p>
            <a:endParaRPr lang="en-US"/>
          </a:p>
        </p:txBody>
      </p:sp>
      <p:sp>
        <p:nvSpPr>
          <p:cNvPr id="1048664" name="Slide Number Placeholder 6"/>
          <p:cNvSpPr>
            <a:spLocks noGrp="1"/>
          </p:cNvSpPr>
          <p:nvPr>
            <p:ph type="sldNum" sz="quarter" idx="12"/>
          </p:nvPr>
        </p:nvSpPr>
        <p:spPr/>
        <p:txBody>
          <a:bodyPr/>
          <a:p>
            <a:fld id="{3B339E9E-A38F-4445-908C-B69E9BB75224}" type="slidenum">
              <a:rPr lang="en-US" smtClean="0"/>
            </a:fld>
            <a:endParaRPr lang="en-US"/>
          </a:p>
        </p:txBody>
      </p:sp>
      <p:sp>
        <p:nvSpPr>
          <p:cNvPr id="1048665" name="Title Placeholder 1"/>
          <p:cNvSpPr>
            <a:spLocks noGrp="1"/>
          </p:cNvSpPr>
          <p:nvPr>
            <p:ph type="title"/>
          </p:nvPr>
        </p:nvSpPr>
        <p:spPr>
          <a:xfrm>
            <a:off x="276225" y="228601"/>
            <a:ext cx="8591550" cy="1066800"/>
          </a:xfrm>
          <a:prstGeom prst="rect"/>
        </p:spPr>
        <p:txBody>
          <a:bodyPr anchor="b" anchorCtr="0" bIns="45720" lIns="91440" rIns="91440" rtlCol="0" tIns="45720" vert="horz">
            <a:normAutofit/>
          </a:bodyPr>
          <a:p>
            <a:r>
              <a:rPr lang="fr-FR" smtClean="0"/>
              <a:t>Modifiez le style du titre</a:t>
            </a:r>
            <a:endParaRPr dirty="0" lang="en-US"/>
          </a:p>
        </p:txBody>
      </p:sp>
      <p:sp>
        <p:nvSpPr>
          <p:cNvPr id="1048666"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48667"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ransition spd="slow">
    <p:cover dir="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aison">
    <p:spTree>
      <p:nvGrpSpPr>
        <p:cNvPr id="60" name=""/>
        <p:cNvGrpSpPr/>
        <p:nvPr/>
      </p:nvGrpSpPr>
      <p:grpSpPr>
        <a:xfrm>
          <a:off x="0" y="0"/>
          <a:ext cx="0" cy="0"/>
          <a:chOff x="0" y="0"/>
          <a:chExt cx="0" cy="0"/>
        </a:xfrm>
      </p:grpSpPr>
      <p:sp>
        <p:nvSpPr>
          <p:cNvPr id="1048668" name="Date Placeholder 6"/>
          <p:cNvSpPr>
            <a:spLocks noGrp="1"/>
          </p:cNvSpPr>
          <p:nvPr>
            <p:ph type="dt" sz="half" idx="10"/>
          </p:nvPr>
        </p:nvSpPr>
        <p:spPr/>
        <p:txBody>
          <a:bodyPr/>
          <a:p>
            <a:fld id="{AC410F1B-AACC-4893-A475-DFFC0F2DFECD}" type="datetimeFigureOut">
              <a:rPr lang="en-US" smtClean="0"/>
            </a:fld>
            <a:endParaRPr lang="en-US"/>
          </a:p>
        </p:txBody>
      </p:sp>
      <p:sp>
        <p:nvSpPr>
          <p:cNvPr id="1048669" name="Footer Placeholder 7"/>
          <p:cNvSpPr>
            <a:spLocks noGrp="1"/>
          </p:cNvSpPr>
          <p:nvPr>
            <p:ph type="ftr" sz="quarter" idx="11"/>
          </p:nvPr>
        </p:nvSpPr>
        <p:spPr/>
        <p:txBody>
          <a:bodyPr/>
          <a:p>
            <a:endParaRPr lang="en-US"/>
          </a:p>
        </p:txBody>
      </p:sp>
      <p:sp>
        <p:nvSpPr>
          <p:cNvPr id="1048670" name="Slide Number Placeholder 8"/>
          <p:cNvSpPr>
            <a:spLocks noGrp="1"/>
          </p:cNvSpPr>
          <p:nvPr>
            <p:ph type="sldNum" sz="quarter" idx="12"/>
          </p:nvPr>
        </p:nvSpPr>
        <p:spPr/>
        <p:txBody>
          <a:bodyPr/>
          <a:p>
            <a:fld id="{3B339E9E-A38F-4445-908C-B69E9BB75224}" type="slidenum">
              <a:rPr lang="en-US" smtClean="0"/>
            </a:fld>
            <a:endParaRPr lang="en-US"/>
          </a:p>
        </p:txBody>
      </p:sp>
      <p:sp>
        <p:nvSpPr>
          <p:cNvPr id="1048671" name="Title Placeholder 1"/>
          <p:cNvSpPr>
            <a:spLocks noGrp="1"/>
          </p:cNvSpPr>
          <p:nvPr>
            <p:ph type="title"/>
          </p:nvPr>
        </p:nvSpPr>
        <p:spPr>
          <a:xfrm>
            <a:off x="276225" y="228601"/>
            <a:ext cx="8591550" cy="1066800"/>
          </a:xfrm>
          <a:prstGeom prst="rect"/>
        </p:spPr>
        <p:txBody>
          <a:bodyPr anchor="b" anchorCtr="0" bIns="45720" lIns="91440" rIns="91440" rtlCol="0" tIns="45720" vert="horz">
            <a:normAutofit/>
          </a:bodyPr>
          <a:p>
            <a:r>
              <a:rPr lang="fr-FR" smtClean="0"/>
              <a:t>Modifiez le style du titre</a:t>
            </a:r>
            <a:endParaRPr dirty="0" lang="en-US"/>
          </a:p>
        </p:txBody>
      </p:sp>
      <p:sp>
        <p:nvSpPr>
          <p:cNvPr id="1048672"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lang="en-US"/>
          </a:p>
        </p:txBody>
      </p:sp>
      <p:sp>
        <p:nvSpPr>
          <p:cNvPr id="1048673"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48674" name="Text Placeholder 3"/>
          <p:cNvSpPr>
            <a:spLocks noGrp="1"/>
          </p:cNvSpPr>
          <p:nvPr>
            <p:ph type="body" sz="half" idx="2"/>
          </p:nvPr>
        </p:nvSpPr>
        <p:spPr>
          <a:xfrm>
            <a:off x="276225" y="1298448"/>
            <a:ext cx="4248150" cy="509587"/>
          </a:xfrm>
        </p:spPr>
        <p:txBody>
          <a:bodyPr anchor="ctr">
            <a:normAutofit/>
          </a:bodyPr>
          <a:lstStyle>
            <a:lvl1pPr algn="l" indent="0" marL="0">
              <a:buNone/>
              <a:defRPr baseline="0" b="0" sz="2000" i="0" spc="0">
                <a:solidFill>
                  <a:schemeClr val="tx2"/>
                </a:solidFill>
                <a:latin typeface="+mj-lt"/>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fr-FR" smtClean="0"/>
              <a:t>Modifiez les styles du texte du masque</a:t>
            </a:r>
          </a:p>
        </p:txBody>
      </p:sp>
      <p:sp>
        <p:nvSpPr>
          <p:cNvPr id="1048675" name="Text Placeholder 3"/>
          <p:cNvSpPr>
            <a:spLocks noGrp="1"/>
          </p:cNvSpPr>
          <p:nvPr>
            <p:ph type="body" sz="half" idx="15"/>
          </p:nvPr>
        </p:nvSpPr>
        <p:spPr>
          <a:xfrm>
            <a:off x="4615815" y="1298448"/>
            <a:ext cx="4248150" cy="509587"/>
          </a:xfrm>
        </p:spPr>
        <p:txBody>
          <a:bodyPr anchor="ctr">
            <a:normAutofit/>
          </a:bodyPr>
          <a:lstStyle>
            <a:lvl1pPr indent="0" marL="0">
              <a:buNone/>
              <a:defRPr baseline="0" b="0" sz="2000" i="0" spc="0">
                <a:solidFill>
                  <a:schemeClr val="tx2"/>
                </a:solidFill>
                <a:latin typeface="+mj-lt"/>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fr-FR" smtClean="0"/>
              <a:t>Modifiez les styles du texte du masque</a:t>
            </a:r>
          </a:p>
        </p:txBody>
      </p:sp>
    </p:spTree>
  </p:cSld>
  <p:clrMapOvr>
    <a:masterClrMapping/>
  </p:clrMapOvr>
  <p:transition spd="slow">
    <p:cover dir="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re seul">
    <p:spTree>
      <p:nvGrpSpPr>
        <p:cNvPr id="55" name=""/>
        <p:cNvGrpSpPr/>
        <p:nvPr/>
      </p:nvGrpSpPr>
      <p:grpSpPr>
        <a:xfrm>
          <a:off x="0" y="0"/>
          <a:ext cx="0" cy="0"/>
          <a:chOff x="0" y="0"/>
          <a:chExt cx="0" cy="0"/>
        </a:xfrm>
      </p:grpSpPr>
      <p:sp>
        <p:nvSpPr>
          <p:cNvPr id="1048641" name="Date Placeholder 2"/>
          <p:cNvSpPr>
            <a:spLocks noGrp="1"/>
          </p:cNvSpPr>
          <p:nvPr>
            <p:ph type="dt" sz="half" idx="10"/>
          </p:nvPr>
        </p:nvSpPr>
        <p:spPr/>
        <p:txBody>
          <a:bodyPr/>
          <a:lstStyle>
            <a:lvl1pPr>
              <a:defRPr>
                <a:solidFill>
                  <a:schemeClr val="tx2"/>
                </a:solidFill>
              </a:defRPr>
            </a:lvl1pPr>
          </a:lstStyle>
          <a:p>
            <a:fld id="{AC410F1B-AACC-4893-A475-DFFC0F2DFECD}" type="datetimeFigureOut">
              <a:rPr lang="en-US" smtClean="0"/>
            </a:fld>
            <a:endParaRPr lang="en-US"/>
          </a:p>
        </p:txBody>
      </p:sp>
      <p:sp>
        <p:nvSpPr>
          <p:cNvPr id="1048642" name="Footer Placeholder 3"/>
          <p:cNvSpPr>
            <a:spLocks noGrp="1"/>
          </p:cNvSpPr>
          <p:nvPr>
            <p:ph type="ftr" sz="quarter" idx="11"/>
          </p:nvPr>
        </p:nvSpPr>
        <p:spPr/>
        <p:txBody>
          <a:bodyPr/>
          <a:p>
            <a:endParaRPr lang="en-US"/>
          </a:p>
        </p:txBody>
      </p:sp>
      <p:sp>
        <p:nvSpPr>
          <p:cNvPr id="1048643" name="Slide Number Placeholder 4"/>
          <p:cNvSpPr>
            <a:spLocks noGrp="1"/>
          </p:cNvSpPr>
          <p:nvPr>
            <p:ph type="sldNum" sz="quarter" idx="12"/>
          </p:nvPr>
        </p:nvSpPr>
        <p:spPr/>
        <p:txBody>
          <a:bodyPr/>
          <a:p>
            <a:fld id="{3B339E9E-A38F-4445-908C-B69E9BB75224}" type="slidenum">
              <a:rPr lang="en-US" smtClean="0"/>
            </a:fld>
            <a:endParaRPr lang="en-US"/>
          </a:p>
        </p:txBody>
      </p:sp>
      <p:sp>
        <p:nvSpPr>
          <p:cNvPr id="1048644" name="Title Placeholder 1"/>
          <p:cNvSpPr>
            <a:spLocks noGrp="1"/>
          </p:cNvSpPr>
          <p:nvPr>
            <p:ph type="title"/>
          </p:nvPr>
        </p:nvSpPr>
        <p:spPr>
          <a:xfrm>
            <a:off x="276225" y="228601"/>
            <a:ext cx="8591550" cy="1066800"/>
          </a:xfrm>
          <a:prstGeom prst="rect"/>
        </p:spPr>
        <p:txBody>
          <a:bodyPr anchor="b" anchorCtr="0" bIns="45720" lIns="91440" rIns="91440" rtlCol="0" tIns="45720" vert="horz">
            <a:normAutofit/>
          </a:bodyPr>
          <a:p>
            <a:r>
              <a:rPr lang="fr-FR" smtClean="0"/>
              <a:t>Modifiez le style du titre</a:t>
            </a:r>
            <a:endParaRPr dirty="0" lang="en-US"/>
          </a:p>
        </p:txBody>
      </p:sp>
    </p:spTree>
  </p:cSld>
  <p:clrMapOvr>
    <a:masterClrMapping/>
  </p:clrMapOvr>
  <p:transition spd="slow">
    <p:cover dir="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Vide">
    <p:spTree>
      <p:nvGrpSpPr>
        <p:cNvPr id="61" name=""/>
        <p:cNvGrpSpPr/>
        <p:nvPr/>
      </p:nvGrpSpPr>
      <p:grpSpPr>
        <a:xfrm>
          <a:off x="0" y="0"/>
          <a:ext cx="0" cy="0"/>
          <a:chOff x="0" y="0"/>
          <a:chExt cx="0" cy="0"/>
        </a:xfrm>
      </p:grpSpPr>
      <p:sp>
        <p:nvSpPr>
          <p:cNvPr id="1048676" name="Date Placeholder 1"/>
          <p:cNvSpPr>
            <a:spLocks noGrp="1"/>
          </p:cNvSpPr>
          <p:nvPr>
            <p:ph type="dt" sz="half" idx="10"/>
          </p:nvPr>
        </p:nvSpPr>
        <p:spPr/>
        <p:txBody>
          <a:bodyPr/>
          <a:p>
            <a:fld id="{AC410F1B-AACC-4893-A475-DFFC0F2DFECD}" type="datetimeFigureOut">
              <a:rPr lang="en-US" smtClean="0"/>
            </a:fld>
            <a:endParaRPr lang="en-US"/>
          </a:p>
        </p:txBody>
      </p:sp>
      <p:sp>
        <p:nvSpPr>
          <p:cNvPr id="1048677" name="Footer Placeholder 2"/>
          <p:cNvSpPr>
            <a:spLocks noGrp="1"/>
          </p:cNvSpPr>
          <p:nvPr>
            <p:ph type="ftr" sz="quarter" idx="11"/>
          </p:nvPr>
        </p:nvSpPr>
        <p:spPr/>
        <p:txBody>
          <a:bodyPr/>
          <a:p>
            <a:endParaRPr lang="en-US"/>
          </a:p>
        </p:txBody>
      </p:sp>
      <p:sp>
        <p:nvSpPr>
          <p:cNvPr id="1048678" name="Slide Number Placeholder 3"/>
          <p:cNvSpPr>
            <a:spLocks noGrp="1"/>
          </p:cNvSpPr>
          <p:nvPr>
            <p:ph type="sldNum" sz="quarter" idx="12"/>
          </p:nvPr>
        </p:nvSpPr>
        <p:spPr/>
        <p:txBody>
          <a:bodyPr/>
          <a:p>
            <a:fld id="{3B339E9E-A38F-4445-908C-B69E9BB75224}" type="slidenum">
              <a:rPr lang="en-US" smtClean="0"/>
            </a:fld>
            <a:endParaRPr lang="en-US"/>
          </a:p>
        </p:txBody>
      </p:sp>
    </p:spTree>
  </p:cSld>
  <p:clrMapOvr>
    <a:masterClrMapping/>
  </p:clrMapOvr>
  <p:transition spd="slow">
    <p:cover dir="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u avec légende">
    <p:spTree>
      <p:nvGrpSpPr>
        <p:cNvPr id="62" name=""/>
        <p:cNvGrpSpPr/>
        <p:nvPr/>
      </p:nvGrpSpPr>
      <p:grpSpPr>
        <a:xfrm>
          <a:off x="0" y="0"/>
          <a:ext cx="0" cy="0"/>
          <a:chOff x="0" y="0"/>
          <a:chExt cx="0" cy="0"/>
        </a:xfrm>
      </p:grpSpPr>
      <p:sp>
        <p:nvSpPr>
          <p:cNvPr id="1048679" name="Rectangle 7"/>
          <p:cNvSpPr/>
          <p:nvPr/>
        </p:nvSpPr>
        <p:spPr>
          <a:xfrm>
            <a:off x="0" y="-1"/>
            <a:ext cx="3409950" cy="6858000"/>
          </a:xfrm>
          <a:prstGeom prst="rect"/>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0" name="Date Placeholder 4"/>
          <p:cNvSpPr>
            <a:spLocks noGrp="1"/>
          </p:cNvSpPr>
          <p:nvPr>
            <p:ph type="dt" sz="half" idx="10"/>
          </p:nvPr>
        </p:nvSpPr>
        <p:spPr/>
        <p:txBody>
          <a:bodyPr/>
          <a:lstStyle>
            <a:lvl1pPr>
              <a:defRPr>
                <a:solidFill>
                  <a:schemeClr val="bg2"/>
                </a:solidFill>
              </a:defRPr>
            </a:lvl1pPr>
          </a:lstStyle>
          <a:p>
            <a:fld id="{AC410F1B-AACC-4893-A475-DFFC0F2DFECD}" type="datetimeFigureOut">
              <a:rPr lang="en-US" smtClean="0"/>
            </a:fld>
            <a:endParaRPr lang="en-US"/>
          </a:p>
        </p:txBody>
      </p:sp>
      <p:sp>
        <p:nvSpPr>
          <p:cNvPr id="1048681" name="Footer Placeholder 5"/>
          <p:cNvSpPr>
            <a:spLocks noGrp="1"/>
          </p:cNvSpPr>
          <p:nvPr>
            <p:ph type="ftr" sz="quarter" idx="11"/>
          </p:nvPr>
        </p:nvSpPr>
        <p:spPr/>
        <p:txBody>
          <a:bodyPr/>
          <a:p>
            <a:endParaRPr lang="en-US"/>
          </a:p>
        </p:txBody>
      </p:sp>
      <p:sp>
        <p:nvSpPr>
          <p:cNvPr id="1048682" name="Slide Number Placeholder 6"/>
          <p:cNvSpPr>
            <a:spLocks noGrp="1"/>
          </p:cNvSpPr>
          <p:nvPr>
            <p:ph type="sldNum" sz="quarter" idx="12"/>
          </p:nvPr>
        </p:nvSpPr>
        <p:spPr/>
        <p:txBody>
          <a:bodyPr/>
          <a:p>
            <a:fld id="{3B339E9E-A38F-4445-908C-B69E9BB75224}" type="slidenum">
              <a:rPr lang="en-US" smtClean="0"/>
            </a:fld>
            <a:endParaRPr lang="en-US"/>
          </a:p>
        </p:txBody>
      </p:sp>
      <p:sp>
        <p:nvSpPr>
          <p:cNvPr id="1048683" name="Title Placeholder 1"/>
          <p:cNvSpPr>
            <a:spLocks noGrp="1"/>
          </p:cNvSpPr>
          <p:nvPr>
            <p:ph type="title"/>
          </p:nvPr>
        </p:nvSpPr>
        <p:spPr>
          <a:xfrm>
            <a:off x="276225" y="228601"/>
            <a:ext cx="2834640" cy="1298448"/>
          </a:xfrm>
          <a:prstGeom prst="rect"/>
        </p:spPr>
        <p:txBody>
          <a:bodyPr anchor="b" anchorCtr="0" bIns="45720" lIns="91440" rIns="91440" rtlCol="0" tIns="45720" vert="horz">
            <a:normAutofit/>
          </a:bodyPr>
          <a:lstStyle>
            <a:lvl1pPr>
              <a:defRPr sz="2400">
                <a:solidFill>
                  <a:schemeClr val="bg2"/>
                </a:solidFill>
              </a:defRPr>
            </a:lvl1pPr>
          </a:lstStyle>
          <a:p>
            <a:r>
              <a:rPr lang="fr-FR" smtClean="0"/>
              <a:t>Modifiez le style du titre</a:t>
            </a:r>
            <a:endParaRPr dirty="0" lang="en-US"/>
          </a:p>
        </p:txBody>
      </p:sp>
      <p:sp>
        <p:nvSpPr>
          <p:cNvPr id="1048684"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lang="en-US"/>
          </a:p>
        </p:txBody>
      </p:sp>
      <p:sp>
        <p:nvSpPr>
          <p:cNvPr id="1048685" name="Text Placeholder 3"/>
          <p:cNvSpPr>
            <a:spLocks noGrp="1"/>
          </p:cNvSpPr>
          <p:nvPr>
            <p:ph type="body" sz="half" idx="2"/>
          </p:nvPr>
        </p:nvSpPr>
        <p:spPr>
          <a:xfrm>
            <a:off x="276224" y="1539240"/>
            <a:ext cx="2834640" cy="4709160"/>
          </a:xfrm>
        </p:spPr>
        <p:txBody>
          <a:bodyPr>
            <a:normAutofit/>
          </a:bodyPr>
          <a:lstStyle>
            <a:lvl1pPr indent="0" marL="0">
              <a:buNone/>
              <a:defRPr baseline="0" b="0" cap="none" dirty="0" sz="1600" i="0" kern="1200" lang="en-US" spc="30" smtClean="0">
                <a:solidFill>
                  <a:schemeClr val="bg2"/>
                </a:solidFill>
                <a:latin typeface="+mn-lt"/>
                <a:ea typeface="+mn-ea"/>
                <a:cs typeface="Tahoma" pitchFamily="34" charset="0"/>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914400" eaLnBrk="1" hangingPunct="1" indent="0" latinLnBrk="0" lvl="0" marL="0" rtl="0">
              <a:spcBef>
                <a:spcPts val="600"/>
              </a:spcBef>
              <a:spcAft>
                <a:spcPts val="0"/>
              </a:spcAft>
              <a:buClr>
                <a:schemeClr val="accent1"/>
              </a:buClr>
              <a:buFont typeface="Arial" pitchFamily="34" charset="0"/>
              <a:buNone/>
            </a:pPr>
            <a:r>
              <a:rPr lang="fr-FR" smtClean="0"/>
              <a:t>Modifiez les styles du texte du masque</a:t>
            </a:r>
          </a:p>
        </p:txBody>
      </p:sp>
    </p:spTree>
  </p:cSld>
  <p:clrMapOvr>
    <a:masterClrMapping/>
  </p:clrMapOvr>
  <p:transition spd="slow">
    <p:cover dir="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Image avec légende">
    <p:spTree>
      <p:nvGrpSpPr>
        <p:cNvPr id="57" name=""/>
        <p:cNvGrpSpPr/>
        <p:nvPr/>
      </p:nvGrpSpPr>
      <p:grpSpPr>
        <a:xfrm>
          <a:off x="0" y="0"/>
          <a:ext cx="0" cy="0"/>
          <a:chOff x="0" y="0"/>
          <a:chExt cx="0" cy="0"/>
        </a:xfrm>
      </p:grpSpPr>
      <p:sp>
        <p:nvSpPr>
          <p:cNvPr id="1048650" name="Rectangle 12"/>
          <p:cNvSpPr/>
          <p:nvPr/>
        </p:nvSpPr>
        <p:spPr>
          <a:xfrm>
            <a:off x="0" y="-1"/>
            <a:ext cx="3409950" cy="6858000"/>
          </a:xfrm>
          <a:prstGeom prst="rect"/>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1" name="Picture Placeholder 2"/>
          <p:cNvSpPr>
            <a:spLocks noGrp="1"/>
          </p:cNvSpPr>
          <p:nvPr>
            <p:ph type="pic" idx="1"/>
          </p:nvPr>
        </p:nvSpPr>
        <p:spPr>
          <a:xfrm>
            <a:off x="3409950" y="0"/>
            <a:ext cx="5734050" cy="6858000"/>
          </a:xfrm>
        </p:spPr>
        <p:txBody>
          <a:bodyPr anchor="ctr" anchorCtr="0"/>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fr-FR" smtClean="0"/>
              <a:t>Cliquez sur l'icône pour ajouter une image</a:t>
            </a:r>
            <a:endParaRPr dirty="0" lang="en-US"/>
          </a:p>
        </p:txBody>
      </p:sp>
      <p:sp>
        <p:nvSpPr>
          <p:cNvPr id="1048652" name="Date Placeholder 4"/>
          <p:cNvSpPr>
            <a:spLocks noGrp="1"/>
          </p:cNvSpPr>
          <p:nvPr>
            <p:ph type="dt" sz="half" idx="10"/>
          </p:nvPr>
        </p:nvSpPr>
        <p:spPr/>
        <p:txBody>
          <a:bodyPr/>
          <a:lstStyle>
            <a:lvl1pPr>
              <a:defRPr>
                <a:solidFill>
                  <a:schemeClr val="bg2"/>
                </a:solidFill>
              </a:defRPr>
            </a:lvl1pPr>
          </a:lstStyle>
          <a:p>
            <a:fld id="{AC410F1B-AACC-4893-A475-DFFC0F2DFECD}" type="datetimeFigureOut">
              <a:rPr lang="en-US" smtClean="0"/>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3B339E9E-A38F-4445-908C-B69E9BB75224}" type="slidenum">
              <a:rPr lang="en-US" smtClean="0"/>
            </a:fld>
            <a:endParaRPr lang="en-US"/>
          </a:p>
        </p:txBody>
      </p:sp>
      <p:sp>
        <p:nvSpPr>
          <p:cNvPr id="1048655" name="Title Placeholder 1"/>
          <p:cNvSpPr>
            <a:spLocks noGrp="1"/>
          </p:cNvSpPr>
          <p:nvPr>
            <p:ph type="title"/>
          </p:nvPr>
        </p:nvSpPr>
        <p:spPr>
          <a:xfrm>
            <a:off x="276224" y="228600"/>
            <a:ext cx="2834640" cy="1295399"/>
          </a:xfrm>
          <a:prstGeom prst="rect"/>
        </p:spPr>
        <p:txBody>
          <a:bodyPr anchor="b" anchorCtr="0" bIns="45720" lIns="91440" rIns="91440" rtlCol="0" tIns="45720" vert="horz">
            <a:normAutofit/>
          </a:bodyPr>
          <a:lstStyle>
            <a:lvl1pPr>
              <a:defRPr sz="2400">
                <a:solidFill>
                  <a:schemeClr val="bg2"/>
                </a:solidFill>
              </a:defRPr>
            </a:lvl1pPr>
          </a:lstStyle>
          <a:p>
            <a:r>
              <a:rPr lang="fr-FR" smtClean="0"/>
              <a:t>Modifiez le style du titre</a:t>
            </a:r>
            <a:endParaRPr dirty="0" lang="en-US"/>
          </a:p>
        </p:txBody>
      </p:sp>
      <p:sp>
        <p:nvSpPr>
          <p:cNvPr id="1048656" name="Text Placeholder 24"/>
          <p:cNvSpPr>
            <a:spLocks noGrp="1"/>
          </p:cNvSpPr>
          <p:nvPr>
            <p:ph type="body" sz="quarter" idx="13"/>
          </p:nvPr>
        </p:nvSpPr>
        <p:spPr>
          <a:xfrm>
            <a:off x="274320" y="1536192"/>
            <a:ext cx="2834640" cy="4712208"/>
          </a:xfrm>
        </p:spPr>
        <p:txBody>
          <a:bodyPr>
            <a:normAutofit/>
          </a:bodyPr>
          <a:lstStyle>
            <a:lvl1pPr indent="0" marL="0">
              <a:buNone/>
              <a:defRPr sz="1600">
                <a:solidFill>
                  <a:schemeClr val="bg2"/>
                </a:solidFill>
              </a:defRPr>
            </a:lvl1pPr>
            <a:lvl2pPr indent="1588" marL="171450">
              <a:buNone/>
              <a:defRPr>
                <a:solidFill>
                  <a:schemeClr val="bg2"/>
                </a:solidFill>
              </a:defRPr>
            </a:lvl2pPr>
            <a:lvl3pPr indent="6350" marL="344488">
              <a:buNone/>
              <a:defRPr>
                <a:solidFill>
                  <a:schemeClr val="bg2"/>
                </a:solidFill>
              </a:defRPr>
            </a:lvl3pPr>
            <a:lvl4pPr indent="3175" marL="515938">
              <a:buNone/>
              <a:defRPr>
                <a:solidFill>
                  <a:schemeClr val="bg2"/>
                </a:solidFill>
              </a:defRPr>
            </a:lvl4pPr>
            <a:lvl5pPr indent="-1588" marL="688975">
              <a:buNone/>
              <a:defRPr>
                <a:solidFill>
                  <a:schemeClr val="bg2"/>
                </a:solidFill>
              </a:defRPr>
            </a:lvl5pPr>
          </a:lstStyle>
          <a:p>
            <a:pPr lvl="0"/>
            <a:r>
              <a:rPr lang="fr-FR" smtClean="0"/>
              <a:t>Modifiez les styles du texte du masque</a:t>
            </a:r>
          </a:p>
        </p:txBody>
      </p:sp>
    </p:spTree>
  </p:cSld>
  <p:clrMapOvr>
    <a:masterClrMapping/>
  </p:clrMapOvr>
  <p:transition spd="slow">
    <p:cover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1" name=""/>
        <p:cNvGrpSpPr/>
        <p:nvPr/>
      </p:nvGrpSpPr>
      <p:grpSpPr>
        <a:xfrm>
          <a:off x="0" y="0"/>
          <a:ext cx="0" cy="0"/>
          <a:chOff x="0" y="0"/>
          <a:chExt cx="0" cy="0"/>
        </a:xfrm>
      </p:grpSpPr>
      <p:sp>
        <p:nvSpPr>
          <p:cNvPr id="1048576" name="Title Placeholder 1"/>
          <p:cNvSpPr>
            <a:spLocks noGrp="1"/>
          </p:cNvSpPr>
          <p:nvPr>
            <p:ph type="title"/>
          </p:nvPr>
        </p:nvSpPr>
        <p:spPr>
          <a:xfrm>
            <a:off x="276225" y="228601"/>
            <a:ext cx="8591550" cy="1066800"/>
          </a:xfrm>
          <a:prstGeom prst="rect"/>
        </p:spPr>
        <p:txBody>
          <a:bodyPr anchor="b" anchorCtr="0" bIns="45720" lIns="91440" rIns="91440" rtlCol="0" tIns="45720" vert="horz">
            <a:normAutofit/>
          </a:bodyPr>
          <a:p>
            <a:r>
              <a:rPr lang="fr-FR" smtClean="0"/>
              <a:t>Modifiez le style du titre</a:t>
            </a:r>
            <a:endParaRPr dirty="0" lang="en-US"/>
          </a:p>
        </p:txBody>
      </p:sp>
      <p:sp>
        <p:nvSpPr>
          <p:cNvPr id="1048577" name="Text Placeholder 2"/>
          <p:cNvSpPr>
            <a:spLocks noGrp="1"/>
          </p:cNvSpPr>
          <p:nvPr>
            <p:ph type="body" idx="1"/>
          </p:nvPr>
        </p:nvSpPr>
        <p:spPr>
          <a:xfrm>
            <a:off x="276225" y="1295400"/>
            <a:ext cx="8591550" cy="4933949"/>
          </a:xfrm>
          <a:prstGeom prst="rect"/>
        </p:spPr>
        <p:txBody>
          <a:bodyPr bIns="45720" lIns="91440" rIns="91440" rtlCol="0" tIns="45720" vert="horz">
            <a:normAutofit/>
          </a:bodyPr>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lang="en-US"/>
          </a:p>
        </p:txBody>
      </p:sp>
      <p:sp>
        <p:nvSpPr>
          <p:cNvPr id="1048578" name="Date Placeholder 3"/>
          <p:cNvSpPr>
            <a:spLocks noGrp="1"/>
          </p:cNvSpPr>
          <p:nvPr>
            <p:ph type="dt" sz="half" idx="2"/>
          </p:nvPr>
        </p:nvSpPr>
        <p:spPr>
          <a:xfrm>
            <a:off x="276225" y="6429375"/>
            <a:ext cx="2133600" cy="292100"/>
          </a:xfrm>
          <a:prstGeom prst="rect"/>
        </p:spPr>
        <p:txBody>
          <a:bodyPr anchor="ctr" bIns="45720" lIns="91440" rIns="91440" rtlCol="0" tIns="45720" vert="horz">
            <a:normAutofit/>
          </a:bodyPr>
          <a:lstStyle>
            <a:lvl1pPr algn="l">
              <a:defRPr b="1" sz="1050">
                <a:solidFill>
                  <a:schemeClr val="tx2"/>
                </a:solidFill>
              </a:defRPr>
            </a:lvl1pPr>
          </a:lstStyle>
          <a:p>
            <a:fld id="{AC410F1B-AACC-4893-A475-DFFC0F2DFECD}" type="datetimeFigureOut">
              <a:rPr lang="en-US" smtClean="0"/>
            </a:fld>
            <a:endParaRPr lang="en-US"/>
          </a:p>
        </p:txBody>
      </p:sp>
      <p:sp>
        <p:nvSpPr>
          <p:cNvPr id="1048579" name="Footer Placeholder 4"/>
          <p:cNvSpPr>
            <a:spLocks noGrp="1"/>
          </p:cNvSpPr>
          <p:nvPr>
            <p:ph type="ftr" sz="quarter" idx="3"/>
          </p:nvPr>
        </p:nvSpPr>
        <p:spPr>
          <a:xfrm>
            <a:off x="3743324" y="6429375"/>
            <a:ext cx="4086225" cy="292100"/>
          </a:xfrm>
          <a:prstGeom prst="rect"/>
        </p:spPr>
        <p:txBody>
          <a:bodyPr anchor="ctr" bIns="45720" lIns="91440" rIns="91440" rtlCol="0" tIns="45720" vert="horz">
            <a:normAutofit/>
          </a:bodyPr>
          <a:lstStyle>
            <a:lvl1pPr algn="l">
              <a:defRPr b="1" sz="1050">
                <a:solidFill>
                  <a:schemeClr val="tx2"/>
                </a:solidFill>
              </a:defRPr>
            </a:lvl1pPr>
          </a:lstStyle>
          <a:p>
            <a:endParaRPr lang="en-US"/>
          </a:p>
        </p:txBody>
      </p:sp>
      <p:sp>
        <p:nvSpPr>
          <p:cNvPr id="1048580" name="Slide Number Placeholder 5"/>
          <p:cNvSpPr>
            <a:spLocks noGrp="1"/>
          </p:cNvSpPr>
          <p:nvPr>
            <p:ph type="sldNum" sz="quarter" idx="4"/>
          </p:nvPr>
        </p:nvSpPr>
        <p:spPr>
          <a:xfrm>
            <a:off x="7991475" y="6429375"/>
            <a:ext cx="876300" cy="292100"/>
          </a:xfrm>
          <a:prstGeom prst="rect"/>
        </p:spPr>
        <p:txBody>
          <a:bodyPr anchor="ctr" bIns="45720" lIns="91440" rIns="91440" rtlCol="0" tIns="45720" vert="horz">
            <a:normAutofit/>
          </a:bodyPr>
          <a:lstStyle>
            <a:lvl1pPr algn="r">
              <a:defRPr b="1" sz="1600">
                <a:solidFill>
                  <a:schemeClr val="tx2"/>
                </a:solidFill>
              </a:defRPr>
            </a:lvl1pPr>
          </a:lstStyle>
          <a:p>
            <a:fld id="{3B339E9E-A38F-4445-908C-B69E9BB75224}"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cover dir="l"/>
  </p:transition>
  <p:txStyles>
    <p:titleStyle>
      <a:lvl1pPr algn="l" defTabSz="914400" eaLnBrk="1" hangingPunct="1" latinLnBrk="0" rtl="0">
        <a:spcBef>
          <a:spcPts val="400"/>
        </a:spcBef>
        <a:buNone/>
        <a:defRPr baseline="0" b="0" cap="none" sz="3600" kern="1200" spc="0">
          <a:solidFill>
            <a:schemeClr val="tx2"/>
          </a:solidFill>
          <a:latin typeface="+mj-lt"/>
          <a:ea typeface="+mj-ea"/>
          <a:cs typeface="Tunga" pitchFamily="2"/>
        </a:defRPr>
      </a:lvl1pPr>
    </p:titleStyle>
    <p:bodyStyle>
      <a:lvl1pPr algn="l" defTabSz="914400" eaLnBrk="1" hangingPunct="1" indent="-173736" latinLnBrk="0" marL="171450" rtl="0">
        <a:spcBef>
          <a:spcPts val="600"/>
        </a:spcBef>
        <a:spcAft>
          <a:spcPts val="0"/>
        </a:spcAft>
        <a:buClr>
          <a:schemeClr val="accent1"/>
        </a:buClr>
        <a:buFont typeface="Arial" pitchFamily="34" charset="0"/>
        <a:buChar char="•"/>
        <a:defRPr baseline="0" b="0" cap="none" sz="2200" i="0" kern="1200" spc="30">
          <a:solidFill>
            <a:schemeClr val="tx2"/>
          </a:solidFill>
          <a:latin typeface="+mn-lt"/>
          <a:ea typeface="+mn-ea"/>
          <a:cs typeface="Tahoma" pitchFamily="34" charset="0"/>
        </a:defRPr>
      </a:lvl1pPr>
      <a:lvl2pPr algn="l" defTabSz="914400" eaLnBrk="1" hangingPunct="1" indent="-173736" latinLnBrk="0" marL="344488" rtl="0">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algn="l" defTabSz="914400" eaLnBrk="1" hangingPunct="1" indent="-173736" latinLnBrk="0" marL="515938" rtl="0">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algn="l" defTabSz="914400" eaLnBrk="1" hangingPunct="1" indent="-173736" latinLnBrk="0" marL="688975" rtl="0">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algn="l" defTabSz="914400" eaLnBrk="1" hangingPunct="1" indent="-173736" latinLnBrk="0" marL="860425" rtl="0">
        <a:spcBef>
          <a:spcPts val="600"/>
        </a:spcBef>
        <a:buClr>
          <a:schemeClr val="accent1"/>
        </a:buClr>
        <a:buFont typeface="Arial" pitchFamily="34" charset="0"/>
        <a:buChar char="•"/>
        <a:defRPr baseline="0" sz="1600" kern="1200">
          <a:solidFill>
            <a:schemeClr val="tx2"/>
          </a:solidFill>
          <a:latin typeface="+mn-lt"/>
          <a:ea typeface="+mn-ea"/>
          <a:cs typeface="Tahoma" pitchFamily="34" charset="0"/>
        </a:defRPr>
      </a:lvl5pPr>
      <a:lvl6pPr algn="l" defTabSz="914400" eaLnBrk="1" hangingPunct="1" indent="-173736" latinLnBrk="0" marL="1051560" rtl="0">
        <a:spcBef>
          <a:spcPct val="20000"/>
        </a:spcBef>
        <a:buClr>
          <a:schemeClr val="accent1"/>
        </a:buClr>
        <a:buFont typeface="Arial" pitchFamily="34" charset="0"/>
        <a:buChar char="•"/>
        <a:defRPr sz="1400" kern="1200">
          <a:solidFill>
            <a:schemeClr val="tx2"/>
          </a:solidFill>
          <a:latin typeface="+mn-lt"/>
          <a:ea typeface="+mn-ea"/>
          <a:cs typeface="+mn-cs"/>
        </a:defRPr>
      </a:lvl6pPr>
      <a:lvl7pPr algn="l" defTabSz="914400" eaLnBrk="1" hangingPunct="1" indent="-173736" latinLnBrk="0" marL="1234440" rtl="0">
        <a:spcBef>
          <a:spcPct val="20000"/>
        </a:spcBef>
        <a:buClr>
          <a:schemeClr val="accent1"/>
        </a:buClr>
        <a:buFont typeface="Arial" pitchFamily="34" charset="0"/>
        <a:buChar char="•"/>
        <a:defRPr sz="1400" kern="1200">
          <a:solidFill>
            <a:schemeClr val="tx2"/>
          </a:solidFill>
          <a:latin typeface="+mn-lt"/>
          <a:ea typeface="+mn-ea"/>
          <a:cs typeface="+mn-cs"/>
        </a:defRPr>
      </a:lvl7pPr>
      <a:lvl8pPr algn="l" defTabSz="914400" eaLnBrk="1" hangingPunct="1" indent="-173736" latinLnBrk="0" marL="1417320" rtl="0">
        <a:spcBef>
          <a:spcPct val="20000"/>
        </a:spcBef>
        <a:buClr>
          <a:schemeClr val="accent1"/>
        </a:buClr>
        <a:buFont typeface="Arial" pitchFamily="34" charset="0"/>
        <a:buChar char="•"/>
        <a:defRPr sz="1400" kern="1200">
          <a:solidFill>
            <a:schemeClr val="tx2"/>
          </a:solidFill>
          <a:latin typeface="+mn-lt"/>
          <a:ea typeface="+mn-ea"/>
          <a:cs typeface="+mn-cs"/>
        </a:defRPr>
      </a:lvl8pPr>
      <a:lvl9pPr algn="l" defTabSz="914400" eaLnBrk="1" hangingPunct="1" indent="-173736" latinLnBrk="0" marL="1600200" rtl="0">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Sous-titre 2"/>
          <p:cNvSpPr>
            <a:spLocks noGrp="1"/>
          </p:cNvSpPr>
          <p:nvPr>
            <p:ph type="subTitle" idx="1"/>
          </p:nvPr>
        </p:nvSpPr>
        <p:spPr>
          <a:xfrm>
            <a:off x="3733800" y="3124200"/>
            <a:ext cx="5120640" cy="3200400"/>
          </a:xfrm>
        </p:spPr>
        <p:txBody>
          <a:bodyPr>
            <a:normAutofit fontScale="87500" lnSpcReduction="20000"/>
          </a:bodyPr>
          <a:p>
            <a:r>
              <a:rPr dirty="0" lang="en-US" u="sng" smtClean="0"/>
              <a:t>Topic</a:t>
            </a:r>
            <a:r>
              <a:rPr dirty="0" lang="en-US" smtClean="0"/>
              <a:t>:</a:t>
            </a:r>
          </a:p>
          <a:p>
            <a:r>
              <a:rPr dirty="0" lang="en-US" smtClean="0"/>
              <a:t>A Common </a:t>
            </a:r>
            <a:r>
              <a:rPr dirty="0" lang="en-US" err="1" smtClean="0"/>
              <a:t>Fram</a:t>
            </a:r>
            <a:r>
              <a:rPr dirty="0" lang="en-US" err="1" smtClean="0"/>
              <a:t>e</a:t>
            </a:r>
            <a:r>
              <a:rPr dirty="0" lang="en-US" err="1" smtClean="0"/>
              <a:t>work</a:t>
            </a:r>
            <a:r>
              <a:rPr dirty="0" lang="en-US" smtClean="0"/>
              <a:t> </a:t>
            </a:r>
            <a:r>
              <a:rPr dirty="0" lang="en-US" smtClean="0"/>
              <a:t>o</a:t>
            </a:r>
            <a:r>
              <a:rPr dirty="0" lang="en-US" smtClean="0"/>
              <a:t>f</a:t>
            </a:r>
            <a:r>
              <a:rPr dirty="0" lang="en-US" smtClean="0"/>
              <a:t> </a:t>
            </a:r>
            <a:r>
              <a:rPr dirty="0" lang="en-US" smtClean="0"/>
              <a:t>Memory</a:t>
            </a:r>
            <a:endParaRPr altLang="en-US" lang="zh-CN"/>
          </a:p>
          <a:p>
            <a:r>
              <a:rPr dirty="0" lang="en-US" smtClean="0"/>
              <a:t>      Hierarchies</a:t>
            </a:r>
          </a:p>
          <a:p>
            <a:endParaRPr dirty="0" lang="en-US" smtClean="0"/>
          </a:p>
          <a:p>
            <a:r>
              <a:rPr dirty="0" lang="en-US" u="sng" smtClean="0"/>
              <a:t>Participants</a:t>
            </a:r>
            <a:r>
              <a:rPr dirty="0" lang="en-US" smtClean="0"/>
              <a:t>:</a:t>
            </a:r>
          </a:p>
          <a:p>
            <a:r>
              <a:rPr altLang="en-US" dirty="0" sz="4347" lang="zh-CN" smtClean="0">
                <a:solidFill>
                  <a:srgbClr val="000000"/>
                </a:solidFill>
              </a:rPr>
              <a:t>نتيجة</a:t>
            </a:r>
            <a:r>
              <a:rPr altLang="zh-CN" dirty="0" sz="4347" lang="en-US" smtClean="0">
                <a:solidFill>
                  <a:srgbClr val="000000"/>
                </a:solidFill>
              </a:rPr>
              <a:t> </a:t>
            </a:r>
            <a:r>
              <a:rPr altLang="en-US" dirty="0" sz="4347" lang="zh-CN" smtClean="0">
                <a:solidFill>
                  <a:srgbClr val="000000"/>
                </a:solidFill>
              </a:rPr>
              <a:t>احمد</a:t>
            </a:r>
            <a:r>
              <a:rPr altLang="zh-CN" dirty="0" sz="4347" lang="en-US" smtClean="0">
                <a:solidFill>
                  <a:srgbClr val="000000"/>
                </a:solidFill>
              </a:rPr>
              <a:t> </a:t>
            </a:r>
            <a:r>
              <a:rPr altLang="en-US" dirty="0" sz="4347" lang="zh-CN" smtClean="0">
                <a:solidFill>
                  <a:srgbClr val="000000"/>
                </a:solidFill>
              </a:rPr>
              <a:t>مرتضى</a:t>
            </a:r>
            <a:r>
              <a:rPr altLang="zh-CN" dirty="0" sz="4347" lang="en-US" smtClean="0">
                <a:solidFill>
                  <a:srgbClr val="000000"/>
                </a:solidFill>
              </a:rPr>
              <a:t>(</a:t>
            </a:r>
            <a:r>
              <a:rPr altLang="en-US" dirty="0" sz="4347" lang="zh-CN" smtClean="0">
                <a:solidFill>
                  <a:srgbClr val="000000"/>
                </a:solidFill>
              </a:rPr>
              <a:t>تقانة</a:t>
            </a:r>
            <a:r>
              <a:rPr altLang="zh-CN" dirty="0" sz="4347" lang="en-US" smtClean="0">
                <a:solidFill>
                  <a:srgbClr val="000000"/>
                </a:solidFill>
              </a:rPr>
              <a:t>)</a:t>
            </a:r>
            <a:endParaRPr altLang="en-US" sz="4347" lang="zh-CN">
              <a:solidFill>
                <a:srgbClr val="000000"/>
              </a:solidFill>
            </a:endParaRPr>
          </a:p>
          <a:p>
            <a:r>
              <a:rPr altLang="en-US" dirty="0" sz="4347" lang="zh-CN" smtClean="0">
                <a:solidFill>
                  <a:srgbClr val="000000"/>
                </a:solidFill>
              </a:rPr>
              <a:t>مريم</a:t>
            </a:r>
            <a:r>
              <a:rPr altLang="zh-CN" dirty="0" sz="4347" lang="en-US" smtClean="0">
                <a:solidFill>
                  <a:srgbClr val="000000"/>
                </a:solidFill>
              </a:rPr>
              <a:t> </a:t>
            </a:r>
            <a:r>
              <a:rPr altLang="en-US" dirty="0" sz="4347" lang="zh-CN" smtClean="0">
                <a:solidFill>
                  <a:srgbClr val="000000"/>
                </a:solidFill>
              </a:rPr>
              <a:t>مكواباتيرا</a:t>
            </a:r>
            <a:r>
              <a:rPr altLang="zh-CN" dirty="0" sz="4347" lang="en-US" smtClean="0">
                <a:solidFill>
                  <a:srgbClr val="000000"/>
                </a:solidFill>
              </a:rPr>
              <a:t>(</a:t>
            </a:r>
            <a:r>
              <a:rPr altLang="en-US" dirty="0" sz="4347" lang="zh-CN" smtClean="0">
                <a:solidFill>
                  <a:srgbClr val="000000"/>
                </a:solidFill>
              </a:rPr>
              <a:t>علوم</a:t>
            </a:r>
            <a:r>
              <a:rPr altLang="zh-CN" dirty="0" sz="4347" lang="en-US" smtClean="0">
                <a:solidFill>
                  <a:srgbClr val="000000"/>
                </a:solidFill>
              </a:rPr>
              <a:t>)</a:t>
            </a:r>
            <a:endParaRPr altLang="en-US" sz="4347" lang="zh-CN">
              <a:solidFill>
                <a:srgbClr val="000000"/>
              </a:solidFill>
            </a:endParaRPr>
          </a:p>
          <a:p>
            <a:r>
              <a:rPr altLang="en-US" dirty="0" sz="4347" lang="zh-CN" smtClean="0">
                <a:solidFill>
                  <a:srgbClr val="000000"/>
                </a:solidFill>
              </a:rPr>
              <a:t>ناجاكو</a:t>
            </a:r>
            <a:r>
              <a:rPr altLang="zh-CN" dirty="0" sz="4347" lang="en-US" smtClean="0">
                <a:solidFill>
                  <a:srgbClr val="000000"/>
                </a:solidFill>
              </a:rPr>
              <a:t> </a:t>
            </a:r>
            <a:r>
              <a:rPr altLang="en-US" dirty="0" sz="4347" lang="zh-CN" smtClean="0">
                <a:solidFill>
                  <a:srgbClr val="000000"/>
                </a:solidFill>
              </a:rPr>
              <a:t>زهرة</a:t>
            </a:r>
            <a:r>
              <a:rPr altLang="zh-CN" dirty="0" sz="4347" lang="en-US" smtClean="0">
                <a:solidFill>
                  <a:srgbClr val="000000"/>
                </a:solidFill>
              </a:rPr>
              <a:t> </a:t>
            </a:r>
            <a:r>
              <a:rPr altLang="zh-CN" dirty="0" sz="4347" lang="en-US" smtClean="0">
                <a:solidFill>
                  <a:srgbClr val="000000"/>
                </a:solidFill>
              </a:rPr>
              <a:t>(</a:t>
            </a:r>
            <a:r>
              <a:rPr altLang="en-US" dirty="0" sz="4347" lang="zh-CN" smtClean="0">
                <a:solidFill>
                  <a:srgbClr val="000000"/>
                </a:solidFill>
              </a:rPr>
              <a:t>علوم</a:t>
            </a:r>
            <a:r>
              <a:rPr altLang="zh-CN" dirty="0" sz="4347" lang="en-US" smtClean="0">
                <a:solidFill>
                  <a:srgbClr val="000000"/>
                </a:solidFill>
              </a:rPr>
              <a:t>)</a:t>
            </a:r>
            <a:endParaRPr altLang="en-US" sz="4347" lang="zh-CN">
              <a:solidFill>
                <a:srgbClr val="000000"/>
              </a:solidFill>
            </a:endParaRPr>
          </a:p>
        </p:txBody>
      </p:sp>
      <p:sp>
        <p:nvSpPr>
          <p:cNvPr id="1048612" name="Titre 1"/>
          <p:cNvSpPr>
            <a:spLocks noGrp="1"/>
          </p:cNvSpPr>
          <p:nvPr>
            <p:ph type="title"/>
          </p:nvPr>
        </p:nvSpPr>
        <p:spPr>
          <a:xfrm>
            <a:off x="3739896" y="1417320"/>
            <a:ext cx="5120640" cy="792480"/>
          </a:xfrm>
        </p:spPr>
        <p:txBody>
          <a:bodyPr>
            <a:normAutofit fontScale="90000"/>
          </a:bodyPr>
          <a:p>
            <a:r>
              <a:rPr dirty="0" lang="en-US" smtClean="0">
                <a:solidFill>
                  <a:srgbClr val="3399FF"/>
                </a:solidFill>
              </a:rPr>
              <a:t>Computer architecture</a:t>
            </a:r>
            <a:endParaRPr dirty="0" lang="en-US">
              <a:solidFill>
                <a:srgbClr val="3399FF"/>
              </a:solidFill>
            </a:endParaRPr>
          </a:p>
        </p:txBody>
      </p:sp>
    </p:spTree>
  </p:cSld>
  <p:clrMapOvr>
    <a:masterClrMapping/>
  </p:clrMapOvr>
  <p:transition spd="slow">
    <p:cover dir="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
          <p:cNvSpPr>
            <a:spLocks noGrp="1"/>
          </p:cNvSpPr>
          <p:nvPr>
            <p:ph type="title"/>
          </p:nvPr>
        </p:nvSpPr>
        <p:spPr>
          <a:xfrm>
            <a:off x="274319" y="0"/>
            <a:ext cx="8591550" cy="1066801"/>
          </a:xfrm>
        </p:spPr>
        <p:txBody>
          <a:bodyPr/>
          <a:p>
            <a:r>
              <a:rPr lang="en-US">
                <a:solidFill>
                  <a:srgbClr val="3399FF"/>
                </a:solidFill>
              </a:rPr>
              <a:t>Memory Hierarchy Design</a:t>
            </a:r>
            <a:endParaRPr lang="en-US">
              <a:solidFill>
                <a:srgbClr val="3399FF"/>
              </a:solidFill>
            </a:endParaRPr>
          </a:p>
        </p:txBody>
      </p:sp>
      <p:sp>
        <p:nvSpPr>
          <p:cNvPr id="1048630" name=""/>
          <p:cNvSpPr>
            <a:spLocks noGrp="1"/>
          </p:cNvSpPr>
          <p:nvPr>
            <p:ph sz="quarter" idx="13"/>
          </p:nvPr>
        </p:nvSpPr>
        <p:spPr>
          <a:xfrm>
            <a:off x="274319" y="960120"/>
            <a:ext cx="8595360" cy="4937760"/>
          </a:xfrm>
        </p:spPr>
        <p:txBody>
          <a:bodyPr>
            <a:noAutofit/>
          </a:bodyPr>
          <a:p>
            <a:r>
              <a:rPr sz="2800" lang="en-US">
                <a:solidFill>
                  <a:srgbClr val="D66565"/>
                </a:solidFill>
              </a:rPr>
              <a:t>Registers
</a:t>
            </a:r>
            <a:r>
              <a:rPr sz="2800" lang="en-US">
                <a:solidFill>
                  <a:srgbClr val="D66565"/>
                </a:solidFill>
              </a:rPr>
              <a:t> </a:t>
            </a:r>
            <a:r>
              <a:rPr sz="2800" lang="en-US"/>
              <a:t>the register is a static RAM in the processor of the computer which is used for holding the data word which is typically 64 or 128 bits. The program counter register is the most important as well as found in all the processors. Most of the processors use a status word register as well as an accumulator. A status word register is used for decision making, and the accumulator is used to store the data like mathematical operation. Usually, computers like complex instruction set computers have so many registers for accepting main </a:t>
            </a:r>
            <a:r>
              <a:rPr sz="2800" lang="en-US"/>
              <a:t>memory</a:t>
            </a:r>
            <a:r>
              <a:rPr sz="2800" lang="en-US"/>
              <a:t>.</a:t>
            </a:r>
            <a:endParaRPr sz="2800" lang="en-US"/>
          </a:p>
        </p:txBody>
      </p:sp>
    </p:spTree>
  </p:cSld>
  <p:clrMapOvr>
    <a:masterClrMapping/>
  </p:clrMapOvr>
  <p:transition spd="slow">
    <p:cover dir="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1" name=""/>
          <p:cNvSpPr>
            <a:spLocks noGrp="1"/>
          </p:cNvSpPr>
          <p:nvPr>
            <p:ph type="title"/>
          </p:nvPr>
        </p:nvSpPr>
        <p:spPr>
          <a:xfrm>
            <a:off x="274319" y="-1837669"/>
            <a:ext cx="8591550" cy="1066801"/>
          </a:xfrm>
        </p:spPr>
        <p:txBody>
          <a:bodyPr/>
          <a:p>
            <a:endParaRPr lang="en-US"/>
          </a:p>
        </p:txBody>
      </p:sp>
      <p:sp>
        <p:nvSpPr>
          <p:cNvPr id="1048632" name=""/>
          <p:cNvSpPr>
            <a:spLocks noGrp="1"/>
          </p:cNvSpPr>
          <p:nvPr>
            <p:ph sz="quarter" idx="13"/>
          </p:nvPr>
        </p:nvSpPr>
        <p:spPr>
          <a:xfrm>
            <a:off x="274319" y="155606"/>
            <a:ext cx="8595360" cy="4937760"/>
          </a:xfrm>
        </p:spPr>
        <p:txBody>
          <a:bodyPr>
            <a:noAutofit/>
          </a:bodyPr>
          <a:p>
            <a:r>
              <a:rPr sz="2800" lang="en-US">
                <a:solidFill>
                  <a:srgbClr val="D66565"/>
                </a:solidFill>
              </a:rPr>
              <a:t>Cache Memory
</a:t>
            </a:r>
            <a:r>
              <a:rPr sz="2800" lang="en-US"/>
              <a:t>Cache memory can also be found in the </a:t>
            </a:r>
            <a:r>
              <a:rPr sz="2800" lang="en-US"/>
              <a:t>processor</a:t>
            </a:r>
            <a:r>
              <a:rPr sz="2800" lang="en-US"/>
              <a:t>. The cache holds data which are frequently used from main memory.</a:t>
            </a:r>
            <a:r>
              <a:rPr sz="2800" lang="en-US"/>
              <a:t>it</a:t>
            </a:r>
            <a:r>
              <a:rPr sz="2800" lang="en-US"/>
              <a:t> </a:t>
            </a:r>
            <a:r>
              <a:rPr sz="2800" lang="en-US"/>
              <a:t> </a:t>
            </a:r>
            <a:r>
              <a:rPr sz="2800" lang="en-US"/>
              <a:t>Is</a:t>
            </a:r>
            <a:r>
              <a:rPr sz="2800" lang="en-US"/>
              <a:t> </a:t>
            </a:r>
            <a:r>
              <a:rPr sz="2800" lang="en-US"/>
              <a:t>the</a:t>
            </a:r>
            <a:r>
              <a:rPr sz="2800" lang="en-US"/>
              <a:t> </a:t>
            </a:r>
            <a:r>
              <a:rPr sz="2800" lang="en-US"/>
              <a:t>farstest</a:t>
            </a:r>
            <a:r>
              <a:rPr sz="2800" lang="en-US"/>
              <a:t> </a:t>
            </a:r>
            <a:r>
              <a:rPr sz="2800" lang="en-US"/>
              <a:t>memory</a:t>
            </a:r>
            <a:r>
              <a:rPr sz="2800" lang="en-US"/>
              <a:t> </a:t>
            </a:r>
            <a:r>
              <a:rPr sz="2800" lang="en-US"/>
              <a:t> </a:t>
            </a:r>
            <a:r>
              <a:rPr sz="2800" lang="en-US"/>
              <a:t>located</a:t>
            </a:r>
            <a:r>
              <a:rPr sz="2800" lang="en-US"/>
              <a:t> </a:t>
            </a:r>
            <a:r>
              <a:rPr sz="2800" lang="en-US"/>
              <a:t>between</a:t>
            </a:r>
            <a:r>
              <a:rPr sz="2800" lang="en-US"/>
              <a:t> </a:t>
            </a:r>
            <a:r>
              <a:rPr sz="2800" lang="en-US"/>
              <a:t>main</a:t>
            </a:r>
            <a:r>
              <a:rPr sz="2800" lang="en-US"/>
              <a:t> </a:t>
            </a:r>
            <a:r>
              <a:rPr sz="2800" lang="en-US"/>
              <a:t>memory</a:t>
            </a:r>
            <a:r>
              <a:rPr sz="2800" lang="en-US"/>
              <a:t> </a:t>
            </a:r>
            <a:r>
              <a:rPr sz="2800" lang="en-US"/>
              <a:t>and</a:t>
            </a:r>
            <a:r>
              <a:rPr sz="2800" lang="en-US"/>
              <a:t> </a:t>
            </a:r>
            <a:r>
              <a:rPr sz="2800" lang="en-US"/>
              <a:t>CPU</a:t>
            </a:r>
            <a:r>
              <a:rPr sz="2800" lang="en-US"/>
              <a:t> </a:t>
            </a:r>
            <a:r>
              <a:rPr sz="2800" lang="en-US"/>
              <a:t>registers</a:t>
            </a:r>
            <a:endParaRPr sz="2800" lang="en-US"/>
          </a:p>
          <a:p>
            <a:r>
              <a:rPr sz="2800" lang="en-US">
                <a:solidFill>
                  <a:srgbClr val="D66565"/>
                </a:solidFill>
              </a:rPr>
              <a:t>Main Memory
</a:t>
            </a:r>
            <a:r>
              <a:rPr sz="2800" lang="en-US"/>
              <a:t>The main memory in the computer is the memory unit in the CPU that communicates directly. It is the main storage unit of the computer. This memory is fast as well as large memory used for storing the data throughout the operations of the computer. This memory is made up of RAM as well as ROM.</a:t>
            </a:r>
            <a:endParaRPr sz="2800" lang="en-US"/>
          </a:p>
          <a:p>
            <a:endParaRPr sz="2800" lang="en-US"/>
          </a:p>
        </p:txBody>
      </p:sp>
    </p:spTree>
  </p:cSld>
  <p:clrMapOvr>
    <a:masterClrMapping/>
  </p:clrMapOvr>
  <p:transition spd="slow">
    <p:cover dir="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3" name=""/>
          <p:cNvSpPr>
            <a:spLocks noGrp="1"/>
          </p:cNvSpPr>
          <p:nvPr>
            <p:ph type="title"/>
          </p:nvPr>
        </p:nvSpPr>
        <p:spPr>
          <a:xfrm>
            <a:off x="274319" y="0"/>
            <a:ext cx="8591550" cy="1066801"/>
          </a:xfrm>
        </p:spPr>
        <p:txBody>
          <a:bodyPr/>
          <a:p>
            <a:r>
              <a:rPr lang="en-US">
                <a:solidFill>
                  <a:srgbClr val="3399FF"/>
                </a:solidFill>
              </a:rPr>
              <a:t>Disks</a:t>
            </a:r>
            <a:r>
              <a:rPr lang="en-US">
                <a:solidFill>
                  <a:srgbClr val="3399FF"/>
                </a:solidFill>
              </a:rPr>
              <a:t> </a:t>
            </a:r>
            <a:r>
              <a:rPr lang="en-US">
                <a:solidFill>
                  <a:srgbClr val="3399FF"/>
                </a:solidFill>
              </a:rPr>
              <a:t>and</a:t>
            </a:r>
            <a:r>
              <a:rPr lang="en-US">
                <a:solidFill>
                  <a:srgbClr val="3399FF"/>
                </a:solidFill>
              </a:rPr>
              <a:t> </a:t>
            </a:r>
            <a:r>
              <a:rPr lang="en-US">
                <a:solidFill>
                  <a:srgbClr val="3399FF"/>
                </a:solidFill>
              </a:rPr>
              <a:t>magnetic</a:t>
            </a:r>
            <a:r>
              <a:rPr lang="en-US">
                <a:solidFill>
                  <a:srgbClr val="3399FF"/>
                </a:solidFill>
              </a:rPr>
              <a:t> </a:t>
            </a:r>
            <a:r>
              <a:rPr lang="en-US">
                <a:solidFill>
                  <a:srgbClr val="3399FF"/>
                </a:solidFill>
              </a:rPr>
              <a:t>tape</a:t>
            </a:r>
            <a:r>
              <a:rPr lang="en-US">
                <a:solidFill>
                  <a:srgbClr val="3399FF"/>
                </a:solidFill>
              </a:rPr>
              <a:t> </a:t>
            </a:r>
            <a:endParaRPr lang="en-US">
              <a:solidFill>
                <a:srgbClr val="3399FF"/>
              </a:solidFill>
            </a:endParaRPr>
          </a:p>
        </p:txBody>
      </p:sp>
      <p:sp>
        <p:nvSpPr>
          <p:cNvPr id="1048634" name=""/>
          <p:cNvSpPr>
            <a:spLocks noGrp="1"/>
          </p:cNvSpPr>
          <p:nvPr>
            <p:ph sz="quarter" idx="13"/>
          </p:nvPr>
        </p:nvSpPr>
        <p:spPr/>
        <p:txBody>
          <a:bodyPr>
            <a:noAutofit/>
          </a:bodyPr>
          <a:p>
            <a:pPr indent="0" marL="0">
              <a:buNone/>
            </a:pPr>
            <a:r>
              <a:rPr sz="2800" lang="en-US"/>
              <a:t>They</a:t>
            </a:r>
            <a:r>
              <a:rPr sz="2800" lang="en-US"/>
              <a:t> </a:t>
            </a:r>
            <a:r>
              <a:rPr sz="2800" lang="en-US"/>
              <a:t>are</a:t>
            </a:r>
            <a:r>
              <a:rPr sz="2800" lang="en-US"/>
              <a:t> </a:t>
            </a:r>
            <a:r>
              <a:rPr sz="2800" lang="en-US"/>
              <a:t>used</a:t>
            </a:r>
            <a:r>
              <a:rPr sz="2800" lang="en-US"/>
              <a:t> </a:t>
            </a:r>
            <a:r>
              <a:rPr sz="2800" lang="en-US"/>
              <a:t>to</a:t>
            </a:r>
            <a:r>
              <a:rPr sz="2800" lang="en-US"/>
              <a:t> </a:t>
            </a:r>
            <a:r>
              <a:rPr sz="2800" lang="en-US"/>
              <a:t> </a:t>
            </a:r>
            <a:r>
              <a:rPr sz="2800" lang="en-US"/>
              <a:t>store</a:t>
            </a:r>
            <a:r>
              <a:rPr sz="2800" lang="en-US"/>
              <a:t> </a:t>
            </a:r>
            <a:r>
              <a:rPr sz="2800" lang="en-US"/>
              <a:t>very</a:t>
            </a:r>
            <a:r>
              <a:rPr sz="2800" lang="en-US"/>
              <a:t> </a:t>
            </a:r>
            <a:r>
              <a:rPr sz="2800" lang="en-US"/>
              <a:t> </a:t>
            </a:r>
            <a:r>
              <a:rPr sz="2800" lang="en-US"/>
              <a:t>large</a:t>
            </a:r>
            <a:r>
              <a:rPr sz="2800" lang="en-US"/>
              <a:t> </a:t>
            </a:r>
            <a:r>
              <a:rPr sz="2800" lang="en-US"/>
              <a:t>programs</a:t>
            </a:r>
            <a:r>
              <a:rPr sz="2800" lang="en-US"/>
              <a:t> </a:t>
            </a:r>
            <a:r>
              <a:rPr sz="2800" lang="en-US"/>
              <a:t> </a:t>
            </a:r>
            <a:r>
              <a:rPr sz="2800" lang="en-US"/>
              <a:t>a</a:t>
            </a:r>
            <a:r>
              <a:rPr sz="2800" lang="en-US"/>
              <a:t>n</a:t>
            </a:r>
            <a:r>
              <a:rPr sz="2800" lang="en-US"/>
              <a:t>d</a:t>
            </a:r>
            <a:r>
              <a:rPr sz="2800" lang="en-US"/>
              <a:t> </a:t>
            </a:r>
            <a:r>
              <a:rPr sz="2800" lang="en-US"/>
              <a:t>b</a:t>
            </a:r>
            <a:r>
              <a:rPr sz="2800" lang="en-US"/>
              <a:t>a</a:t>
            </a:r>
            <a:r>
              <a:rPr sz="2800" lang="en-US"/>
              <a:t>c</a:t>
            </a:r>
            <a:r>
              <a:rPr sz="2800" lang="en-US"/>
              <a:t>k</a:t>
            </a:r>
            <a:r>
              <a:rPr sz="2800" lang="en-US"/>
              <a:t>u</a:t>
            </a:r>
            <a:r>
              <a:rPr sz="2800" lang="en-US"/>
              <a:t>p</a:t>
            </a:r>
            <a:r>
              <a:rPr sz="2800" lang="en-US"/>
              <a:t> </a:t>
            </a:r>
            <a:r>
              <a:rPr sz="2800" lang="en-US"/>
              <a:t>i</a:t>
            </a:r>
            <a:r>
              <a:rPr sz="2800" lang="en-US"/>
              <a:t>n</a:t>
            </a:r>
            <a:r>
              <a:rPr sz="2800" lang="en-US"/>
              <a:t>f</a:t>
            </a:r>
            <a:r>
              <a:rPr sz="2800" lang="en-US"/>
              <a:t>o</a:t>
            </a:r>
            <a:r>
              <a:rPr sz="2800" lang="en-US"/>
              <a:t>r</a:t>
            </a:r>
            <a:r>
              <a:rPr sz="2800" lang="en-US"/>
              <a:t>m</a:t>
            </a:r>
            <a:r>
              <a:rPr sz="2800" lang="en-US"/>
              <a:t>a</a:t>
            </a:r>
            <a:r>
              <a:rPr sz="2800" lang="en-US"/>
              <a:t>t</a:t>
            </a:r>
            <a:r>
              <a:rPr sz="2800" lang="en-US"/>
              <a:t>i</a:t>
            </a:r>
            <a:r>
              <a:rPr sz="2800" lang="en-US"/>
              <a:t>o</a:t>
            </a:r>
            <a:r>
              <a:rPr sz="2800" lang="en-US"/>
              <a:t>n</a:t>
            </a:r>
            <a:r>
              <a:rPr sz="2800" lang="en-US"/>
              <a:t> </a:t>
            </a:r>
            <a:r>
              <a:rPr sz="2800" lang="en-US"/>
              <a:t>or</a:t>
            </a:r>
            <a:r>
              <a:rPr sz="2800" lang="en-US"/>
              <a:t> </a:t>
            </a:r>
            <a:r>
              <a:rPr sz="2800" lang="en-US"/>
              <a:t>data</a:t>
            </a:r>
            <a:r>
              <a:rPr sz="2800" lang="en-US"/>
              <a:t> </a:t>
            </a:r>
            <a:r>
              <a:rPr sz="2800" lang="en-US"/>
              <a:t>because</a:t>
            </a:r>
            <a:r>
              <a:rPr sz="2800" lang="en-US"/>
              <a:t> </a:t>
            </a:r>
            <a:r>
              <a:rPr sz="2800" lang="en-US"/>
              <a:t>they</a:t>
            </a:r>
            <a:r>
              <a:rPr sz="2800" lang="en-US"/>
              <a:t> </a:t>
            </a:r>
            <a:r>
              <a:rPr sz="2800" lang="en-US"/>
              <a:t>have</a:t>
            </a:r>
            <a:r>
              <a:rPr sz="2800" lang="en-US"/>
              <a:t> </a:t>
            </a:r>
            <a:r>
              <a:rPr sz="2800" lang="en-US"/>
              <a:t>v</a:t>
            </a:r>
            <a:r>
              <a:rPr sz="2800" lang="en-US"/>
              <a:t>e</a:t>
            </a:r>
            <a:r>
              <a:rPr sz="2800" lang="en-US"/>
              <a:t>r</a:t>
            </a:r>
            <a:r>
              <a:rPr sz="2800" lang="en-US"/>
              <a:t>y</a:t>
            </a:r>
            <a:r>
              <a:rPr sz="2800" lang="en-US"/>
              <a:t> </a:t>
            </a:r>
            <a:r>
              <a:rPr sz="2800" lang="en-US"/>
              <a:t>l</a:t>
            </a:r>
            <a:r>
              <a:rPr sz="2800" lang="en-US"/>
              <a:t>a</a:t>
            </a:r>
            <a:r>
              <a:rPr sz="2800" lang="en-US"/>
              <a:t>r</a:t>
            </a:r>
            <a:r>
              <a:rPr sz="2800" lang="en-US"/>
              <a:t>g</a:t>
            </a:r>
            <a:r>
              <a:rPr sz="2800" lang="en-US"/>
              <a:t>e</a:t>
            </a:r>
            <a:r>
              <a:rPr sz="2800" lang="en-US"/>
              <a:t> </a:t>
            </a:r>
            <a:r>
              <a:rPr sz="2800" lang="en-US"/>
              <a:t>capacity</a:t>
            </a:r>
            <a:endParaRPr sz="2800" lang="en-US"/>
          </a:p>
          <a:p>
            <a:pPr indent="0" marL="0">
              <a:buNone/>
            </a:pPr>
            <a:r>
              <a:rPr sz="2800" lang="en-US"/>
              <a:t> </a:t>
            </a:r>
            <a:r>
              <a:rPr sz="2800" lang="en-US"/>
              <a:t> </a:t>
            </a:r>
            <a:r>
              <a:rPr sz="2800" lang="en-US">
                <a:solidFill>
                  <a:srgbClr val="D66565"/>
                </a:solidFill>
              </a:rPr>
              <a:t> Advantages of Memory Hierarchy
</a:t>
            </a:r>
            <a:r>
              <a:rPr sz="2800" lang="en-US"/>
              <a:t>The need for a memory hierarchy includes the following.
</a:t>
            </a:r>
            <a:r>
              <a:rPr sz="2800" lang="en-US"/>
              <a:t>-</a:t>
            </a:r>
            <a:r>
              <a:rPr sz="2800" lang="en-US"/>
              <a:t>Memory distributing is simple and economical
</a:t>
            </a:r>
            <a:r>
              <a:rPr sz="2800" lang="en-US"/>
              <a:t>-</a:t>
            </a:r>
            <a:r>
              <a:rPr sz="2800" lang="en-US"/>
              <a:t>Removes external destruction
</a:t>
            </a:r>
            <a:r>
              <a:rPr sz="2800" lang="en-US"/>
              <a:t>-</a:t>
            </a:r>
            <a:r>
              <a:rPr sz="2800" lang="en-US"/>
              <a:t>Data can be spread all over</a:t>
            </a:r>
            <a:endParaRPr sz="2800" lang="en-US"/>
          </a:p>
        </p:txBody>
      </p:sp>
    </p:spTree>
  </p:cSld>
  <p:clrMapOvr>
    <a:masterClrMapping/>
  </p:clrMapOvr>
  <p:transition spd="slow">
    <p:cover dir="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
          <p:cNvSpPr>
            <a:spLocks noGrp="1"/>
          </p:cNvSpPr>
          <p:nvPr>
            <p:ph type="title"/>
          </p:nvPr>
        </p:nvSpPr>
        <p:spPr>
          <a:xfrm>
            <a:off x="552450" y="-1887079"/>
            <a:ext cx="8591550" cy="1066801"/>
          </a:xfrm>
        </p:spPr>
        <p:txBody>
          <a:bodyPr/>
          <a:p>
            <a:endParaRPr lang="en-US"/>
          </a:p>
        </p:txBody>
      </p:sp>
      <p:sp>
        <p:nvSpPr>
          <p:cNvPr id="1048636" name=""/>
          <p:cNvSpPr>
            <a:spLocks noGrp="1"/>
          </p:cNvSpPr>
          <p:nvPr>
            <p:ph sz="quarter" idx="13"/>
          </p:nvPr>
        </p:nvSpPr>
        <p:spPr>
          <a:xfrm>
            <a:off x="274319" y="701384"/>
            <a:ext cx="8595360" cy="4937760"/>
          </a:xfrm>
        </p:spPr>
        <p:txBody>
          <a:bodyPr>
            <a:noAutofit/>
          </a:bodyPr>
          <a:p>
            <a:r>
              <a:rPr sz="3200" lang="en-US"/>
              <a:t>
</a:t>
            </a:r>
            <a:r>
              <a:rPr sz="3200" lang="en-US">
                <a:solidFill>
                  <a:srgbClr val="D66565"/>
                </a:solidFill>
              </a:rPr>
              <a:t> Block: </a:t>
            </a:r>
            <a:r>
              <a:rPr sz="3200" lang="en-US"/>
              <a:t>basic unit of information transfer</a:t>
            </a:r>
            <a:endParaRPr sz="3200" lang="en-US"/>
          </a:p>
          <a:p>
            <a:r>
              <a:rPr sz="3200" lang="en-US"/>
              <a:t>
–Minimum unit of information that can either be present or </a:t>
            </a:r>
            <a:r>
              <a:rPr sz="3200" lang="en-US"/>
              <a:t>not</a:t>
            </a:r>
            <a:r>
              <a:rPr sz="3200" lang="en-US"/>
              <a:t>
present in a level of the </a:t>
            </a:r>
            <a:r>
              <a:rPr sz="3200" lang="en-US"/>
              <a:t>hierarchy</a:t>
            </a:r>
            <a:endParaRPr sz="3200" lang="en-US"/>
          </a:p>
          <a:p>
            <a:endParaRPr sz="3200" lang="en-US"/>
          </a:p>
          <a:p>
            <a:r>
              <a:rPr sz="3200" lang="en-US"/>
              <a:t>The unit of data that is transferred between two levels is fixed. in size and is called a block, or a line.</a:t>
            </a:r>
            <a:endParaRPr sz="3200" lang="en-US"/>
          </a:p>
          <a:p>
            <a:endParaRPr sz="3200" lang="en-US"/>
          </a:p>
        </p:txBody>
      </p:sp>
    </p:spTree>
  </p:cSld>
  <p:clrMapOvr>
    <a:masterClrMapping/>
  </p:clrMapOvr>
  <p:transition spd="slow">
    <p:cover dir="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itre 1"/>
          <p:cNvSpPr>
            <a:spLocks noGrp="1"/>
          </p:cNvSpPr>
          <p:nvPr>
            <p:ph type="title"/>
          </p:nvPr>
        </p:nvSpPr>
        <p:spPr>
          <a:xfrm>
            <a:off x="274319" y="-533400"/>
            <a:ext cx="8591550" cy="1066801"/>
          </a:xfrm>
        </p:spPr>
        <p:txBody>
          <a:bodyPr>
            <a:normAutofit fontScale="90000"/>
          </a:bodyPr>
          <a:p>
            <a:r>
              <a:rPr dirty="0" lang="en-US" smtClean="0">
                <a:solidFill>
                  <a:srgbClr val="3399FF"/>
                </a:solidFill>
              </a:rPr>
              <a:t>2-Comm</a:t>
            </a:r>
            <a:r>
              <a:rPr dirty="0" lang="en-US" smtClean="0">
                <a:solidFill>
                  <a:srgbClr val="3399FF"/>
                </a:solidFill>
              </a:rPr>
              <a:t>o</a:t>
            </a:r>
            <a:r>
              <a:rPr dirty="0" lang="en-US" smtClean="0">
                <a:solidFill>
                  <a:srgbClr val="3399FF"/>
                </a:solidFill>
              </a:rPr>
              <a:t>n </a:t>
            </a:r>
            <a:r>
              <a:rPr dirty="0" lang="en-US" err="1" smtClean="0">
                <a:solidFill>
                  <a:srgbClr val="3399FF"/>
                </a:solidFill>
              </a:rPr>
              <a:t>fram</a:t>
            </a:r>
            <a:r>
              <a:rPr dirty="0" lang="en-US" err="1" smtClean="0">
                <a:solidFill>
                  <a:srgbClr val="3399FF"/>
                </a:solidFill>
              </a:rPr>
              <a:t>e</a:t>
            </a:r>
            <a:r>
              <a:rPr dirty="0" lang="en-US" err="1" smtClean="0">
                <a:solidFill>
                  <a:srgbClr val="3399FF"/>
                </a:solidFill>
              </a:rPr>
              <a:t>work</a:t>
            </a:r>
            <a:r>
              <a:rPr dirty="0" lang="en-US" smtClean="0">
                <a:solidFill>
                  <a:srgbClr val="3399FF"/>
                </a:solidFill>
              </a:rPr>
              <a:t> for memory hierarchy</a:t>
            </a:r>
            <a:endParaRPr dirty="0" lang="en-US">
              <a:solidFill>
                <a:srgbClr val="3399FF"/>
              </a:solidFill>
            </a:endParaRPr>
          </a:p>
        </p:txBody>
      </p:sp>
      <p:sp>
        <p:nvSpPr>
          <p:cNvPr id="1048638" name="Espace réservé du contenu 2"/>
          <p:cNvSpPr>
            <a:spLocks noGrp="1"/>
          </p:cNvSpPr>
          <p:nvPr>
            <p:ph sz="quarter" idx="13"/>
          </p:nvPr>
        </p:nvSpPr>
        <p:spPr>
          <a:xfrm>
            <a:off x="274318" y="754054"/>
            <a:ext cx="8595360" cy="4937760"/>
          </a:xfrm>
        </p:spPr>
        <p:txBody>
          <a:bodyPr>
            <a:noAutofit/>
          </a:bodyPr>
          <a:p>
            <a:pPr indent="0" marL="0">
              <a:buNone/>
            </a:pPr>
            <a:r>
              <a:rPr dirty="0" sz="1800" lang="en-US" smtClean="0"/>
              <a:t> A </a:t>
            </a:r>
            <a:r>
              <a:rPr dirty="0" sz="1800" lang="en-US" err="1" smtClean="0"/>
              <a:t>comm</a:t>
            </a:r>
            <a:r>
              <a:rPr dirty="0" sz="1800" lang="en-US" err="1" smtClean="0"/>
              <a:t>o</a:t>
            </a:r>
            <a:r>
              <a:rPr dirty="0" sz="1800" lang="en-US" err="1" smtClean="0"/>
              <a:t>n</a:t>
            </a:r>
            <a:r>
              <a:rPr dirty="0" sz="1800" lang="en-US" smtClean="0"/>
              <a:t> </a:t>
            </a:r>
            <a:r>
              <a:rPr dirty="0" sz="1800" lang="en-US" err="1" smtClean="0"/>
              <a:t>fram</a:t>
            </a:r>
            <a:r>
              <a:rPr dirty="0" sz="1800" lang="en-US" err="1" smtClean="0"/>
              <a:t>e</a:t>
            </a:r>
            <a:r>
              <a:rPr dirty="0" sz="1800" lang="en-US" err="1" smtClean="0"/>
              <a:t>work</a:t>
            </a:r>
            <a:r>
              <a:rPr dirty="0" sz="1800" lang="en-US" smtClean="0"/>
              <a:t> for memory can </a:t>
            </a:r>
            <a:r>
              <a:rPr dirty="0" sz="1800" lang="en-US" smtClean="0"/>
              <a:t>b</a:t>
            </a:r>
            <a:r>
              <a:rPr dirty="0" sz="1800" lang="en-US" smtClean="0"/>
              <a:t>e</a:t>
            </a:r>
            <a:r>
              <a:rPr dirty="0" sz="1800" lang="en-US" smtClean="0"/>
              <a:t> </a:t>
            </a:r>
            <a:r>
              <a:rPr dirty="0" sz="1800" lang="en-US" smtClean="0"/>
              <a:t>explained</a:t>
            </a:r>
            <a:r>
              <a:rPr dirty="0" sz="1800" lang="en-US" smtClean="0"/>
              <a:t> by the following questions.</a:t>
            </a:r>
            <a:endParaRPr altLang="en-US" sz="1800" lang="zh-CN"/>
          </a:p>
          <a:p>
            <a:pPr indent="0" lvl="5" marL="0">
              <a:spcBef>
                <a:spcPts val="600"/>
              </a:spcBef>
              <a:buNone/>
            </a:pPr>
            <a:r>
              <a:rPr dirty="0" sz="1800" lang="en-US"/>
              <a:t> </a:t>
            </a:r>
            <a:r>
              <a:rPr dirty="0" sz="1800" lang="en-US" smtClean="0"/>
              <a:t>   </a:t>
            </a:r>
            <a:r>
              <a:rPr dirty="0" sz="1800" lang="en-US" smtClean="0">
                <a:solidFill>
                  <a:srgbClr val="D66565"/>
                </a:solidFill>
              </a:rPr>
              <a:t>a-</a:t>
            </a:r>
            <a:r>
              <a:rPr dirty="0" sz="1800" lang="en-US" smtClean="0">
                <a:solidFill>
                  <a:srgbClr val="D66565"/>
                </a:solidFill>
              </a:rPr>
              <a:t>Where </a:t>
            </a:r>
            <a:r>
              <a:rPr dirty="0" sz="1800" lang="en-US">
                <a:solidFill>
                  <a:srgbClr val="D66565"/>
                </a:solidFill>
              </a:rPr>
              <a:t>can a block be found </a:t>
            </a:r>
            <a:r>
              <a:rPr dirty="0" sz="1800" lang="en-US" smtClean="0">
                <a:solidFill>
                  <a:srgbClr val="D66565"/>
                </a:solidFill>
              </a:rPr>
              <a:t>?</a:t>
            </a:r>
            <a:endParaRPr sz="1800">
              <a:solidFill>
                <a:srgbClr val="D66565"/>
              </a:solidFill>
            </a:endParaRPr>
          </a:p>
          <a:p>
            <a:pPr indent="0" lvl="5" marL="0">
              <a:spcBef>
                <a:spcPts val="600"/>
              </a:spcBef>
              <a:buNone/>
            </a:pPr>
            <a:endParaRPr dirty="0" sz="1800" lang="en-US"/>
          </a:p>
          <a:p>
            <a:pPr indent="0" marL="0">
              <a:buNone/>
            </a:pPr>
            <a:r>
              <a:rPr dirty="0" sz="1800" lang="en-US"/>
              <a:t>Block placement in the upper level of the hierarchy can use a range of schemes, from direct mapped to set associative to fully associative.</a:t>
            </a:r>
            <a:endParaRPr dirty="0" sz="1800" lang="en-US"/>
          </a:p>
          <a:p>
            <a:pPr indent="0" marL="0">
              <a:buNone/>
            </a:pPr>
            <a:r>
              <a:rPr dirty="0" sz="1800" lang="en-US"/>
              <a:t> In Direct mapping, assigne each memory block to a </a:t>
            </a:r>
            <a:endParaRPr dirty="0" sz="1800" lang="en-US"/>
          </a:p>
          <a:p>
            <a:pPr indent="0" marL="0">
              <a:buNone/>
            </a:pPr>
            <a:r>
              <a:rPr dirty="0" sz="1800" lang="en-US"/>
              <a:t>
specific line in the cache. If a line is previously taken up by </a:t>
            </a:r>
            <a:endParaRPr dirty="0" sz="1800" lang="en-US"/>
          </a:p>
          <a:p>
            <a:pPr indent="0" marL="0">
              <a:buNone/>
            </a:pPr>
            <a:r>
              <a:rPr dirty="0" sz="1800" lang="en-US"/>
              <a:t>
a memory block when a new block needs to be loaded, </a:t>
            </a:r>
            <a:endParaRPr dirty="0" sz="1800" lang="en-US"/>
          </a:p>
          <a:p>
            <a:pPr indent="0" marL="0">
              <a:buNone/>
            </a:pPr>
            <a:r>
              <a:rPr dirty="0" sz="1800" lang="en-US"/>
              <a:t>
the old block is trashed. An address space is split into two </a:t>
            </a:r>
            <a:endParaRPr dirty="0" sz="1800" lang="en-US"/>
          </a:p>
          <a:p>
            <a:pPr indent="0" marL="0">
              <a:buNone/>
            </a:pPr>
            <a:r>
              <a:rPr dirty="0" sz="1800" lang="en-US"/>
              <a:t>
parts index field and a tag field.</a:t>
            </a:r>
            <a:endParaRPr dirty="0" sz="1800" lang="en-US"/>
          </a:p>
          <a:p>
            <a:pPr indent="0" marL="0">
              <a:buNone/>
            </a:pPr>
            <a:r>
              <a:rPr dirty="0" sz="1800" lang="en-US"/>
              <a:t>The cache is used to store </a:t>
            </a:r>
            <a:endParaRPr dirty="0" sz="1800" lang="en-US"/>
          </a:p>
          <a:p>
            <a:pPr indent="0" marL="0">
              <a:buNone/>
            </a:pPr>
            <a:r>
              <a:rPr dirty="0" sz="1800" lang="en-US"/>
              <a:t>
the tag field whereas the rest is stored in the main </a:t>
            </a:r>
            <a:endParaRPr dirty="0" sz="1800" lang="en-US"/>
          </a:p>
          <a:p>
            <a:pPr indent="0" marL="0">
              <a:buNone/>
            </a:pPr>
            <a:r>
              <a:rPr dirty="0" sz="1800" lang="en-US"/>
              <a:t>
memory.</a:t>
            </a:r>
            <a:endParaRPr dirty="0" sz="1800" lang="en-US"/>
          </a:p>
          <a:p>
            <a:pPr indent="0" marL="0">
              <a:buNone/>
            </a:pPr>
            <a:endParaRPr dirty="0" sz="1800" lang="en-US"/>
          </a:p>
          <a:p>
            <a:pPr indent="0" marL="0">
              <a:buNone/>
            </a:pPr>
            <a:endParaRPr dirty="0" sz="1800" lang="en-US"/>
          </a:p>
          <a:p>
            <a:endParaRPr sz="1800" lang="en-US"/>
          </a:p>
          <a:p>
            <a:pPr indent="0" marL="0">
              <a:buNone/>
            </a:pPr>
            <a:r>
              <a:rPr dirty="0" sz="1800" lang="en-US"/>
              <a:t> </a:t>
            </a:r>
            <a:endParaRPr dirty="0" sz="1800" lang="en-US"/>
          </a:p>
        </p:txBody>
      </p:sp>
    </p:spTree>
  </p:cSld>
  <p:clrMapOvr>
    <a:masterClrMapping/>
  </p:clrMapOvr>
  <p:transition spd="slow">
    <p:cover dir="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9" name="Titre 1"/>
          <p:cNvSpPr>
            <a:spLocks noGrp="1"/>
          </p:cNvSpPr>
          <p:nvPr>
            <p:ph type="title"/>
          </p:nvPr>
        </p:nvSpPr>
        <p:spPr>
          <a:xfrm>
            <a:off x="1109985" y="0"/>
            <a:ext cx="8591550" cy="1066801"/>
          </a:xfrm>
        </p:spPr>
        <p:txBody>
          <a:bodyPr/>
          <a:p>
            <a:pPr algn="l" lvl="5" rtl="0">
              <a:spcBef>
                <a:spcPts val="400"/>
              </a:spcBef>
            </a:pPr>
            <a:r>
              <a:rPr dirty="0" sz="2800" lang="en-US" smtClean="0">
                <a:solidFill>
                  <a:srgbClr val="D66565"/>
                </a:solidFill>
              </a:rPr>
              <a:t>c-</a:t>
            </a:r>
            <a:r>
              <a:rPr dirty="0" sz="2800" lang="en-US" smtClean="0">
                <a:solidFill>
                  <a:srgbClr val="D66565"/>
                </a:solidFill>
              </a:rPr>
              <a:t>Which block should be replaced on a miss ?</a:t>
            </a:r>
            <a:br>
              <a:rPr dirty="0" sz="2800" lang="en-US" smtClean="0">
                <a:solidFill>
                  <a:srgbClr val="D66565"/>
                </a:solidFill>
              </a:rPr>
            </a:br>
            <a:endParaRPr dirty="0" sz="2800" lang="en-US">
              <a:solidFill>
                <a:srgbClr val="D66565"/>
              </a:solidFill>
            </a:endParaRPr>
          </a:p>
        </p:txBody>
      </p:sp>
      <p:sp>
        <p:nvSpPr>
          <p:cNvPr id="1048640" name="Espace réservé du contenu 2"/>
          <p:cNvSpPr>
            <a:spLocks noGrp="1"/>
          </p:cNvSpPr>
          <p:nvPr>
            <p:ph sz="quarter" idx="13"/>
          </p:nvPr>
        </p:nvSpPr>
        <p:spPr/>
        <p:txBody>
          <a:bodyPr>
            <a:normAutofit fontScale="95455" lnSpcReduction="20000"/>
          </a:bodyPr>
          <a:p>
            <a:r>
              <a:rPr lang="en-US"/>
              <a:t>-When a miss occurs in an associative cache, we must decide which block to replace. In a fully</a:t>
            </a:r>
            <a:endParaRPr lang="en-US"/>
          </a:p>
          <a:p>
            <a:r>
              <a:rPr lang="en-US"/>
              <a:t>
associative cache, all blocks are candidates for replacement. If the cache is set associative, we</a:t>
            </a:r>
            <a:endParaRPr lang="en-US"/>
          </a:p>
          <a:p>
            <a:r>
              <a:rPr lang="en-US"/>
              <a:t>
must choose among the blocks in the set. Of course, replacement is easy in a direct-mapped</a:t>
            </a:r>
            <a:endParaRPr lang="en-US"/>
          </a:p>
          <a:p>
            <a:r>
              <a:rPr lang="en-US"/>
              <a:t>
cache because there is only one candidate.</a:t>
            </a:r>
            <a:endParaRPr lang="en-US"/>
          </a:p>
          <a:p>
            <a:r>
              <a:rPr lang="en-US"/>
              <a:t>
There are the two primary strategies for replacement in set-associative or fully associative</a:t>
            </a:r>
            <a:endParaRPr lang="en-US"/>
          </a:p>
          <a:p>
            <a:r>
              <a:rPr lang="en-US"/>
              <a:t>
caches:</a:t>
            </a:r>
            <a:endParaRPr lang="en-US"/>
          </a:p>
          <a:p>
            <a:r>
              <a:rPr lang="en-US"/>
              <a:t>
</a:t>
            </a:r>
            <a:endParaRPr lang="en-US"/>
          </a:p>
        </p:txBody>
      </p:sp>
    </p:spTree>
  </p:cSld>
  <p:clrMapOvr>
    <a:masterClrMapping/>
  </p:clrMapOvr>
  <p:transition spd="slow">
    <p:cover dir="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
          <p:cNvSpPr>
            <a:spLocks noGrp="1"/>
          </p:cNvSpPr>
          <p:nvPr>
            <p:ph type="title"/>
          </p:nvPr>
        </p:nvSpPr>
        <p:spPr>
          <a:xfrm>
            <a:off x="274319" y="-1815691"/>
            <a:ext cx="8591550" cy="1066801"/>
          </a:xfrm>
        </p:spPr>
        <p:txBody>
          <a:bodyPr/>
          <a:p>
            <a:endParaRPr lang="en-US"/>
          </a:p>
        </p:txBody>
      </p:sp>
      <p:sp>
        <p:nvSpPr>
          <p:cNvPr id="1048601" name=""/>
          <p:cNvSpPr>
            <a:spLocks noGrp="1"/>
          </p:cNvSpPr>
          <p:nvPr>
            <p:ph sz="quarter" idx="13"/>
          </p:nvPr>
        </p:nvSpPr>
        <p:spPr/>
        <p:txBody>
          <a:bodyPr/>
          <a:p>
            <a:r>
              <a:rPr lang="en-US"/>
              <a:t>■ Random: Candidate blocks are randomly selected, possibly using some hardware</a:t>
            </a:r>
            <a:endParaRPr lang="en-US"/>
          </a:p>
          <a:p>
            <a:r>
              <a:rPr lang="en-US"/>
              <a:t>
assistance. For example, MIPS supports random replacement for TLB misses.</a:t>
            </a:r>
            <a:endParaRPr lang="en-US"/>
          </a:p>
          <a:p>
            <a:r>
              <a:rPr lang="en-US"/>
              <a:t>
■ Least recently used (LRU): The block replaced is the one that has been unused for the</a:t>
            </a:r>
            <a:endParaRPr lang="en-US"/>
          </a:p>
          <a:p>
            <a:r>
              <a:rPr lang="en-US"/>
              <a:t>
longest time.</a:t>
            </a:r>
            <a:endParaRPr lang="en-US"/>
          </a:p>
          <a:p>
            <a:endParaRPr lang="en-US"/>
          </a:p>
          <a:p>
            <a:endParaRPr lang="en-US"/>
          </a:p>
          <a:p>
            <a:endParaRPr lang="en-US"/>
          </a:p>
        </p:txBody>
      </p:sp>
    </p:spTree>
  </p:cSld>
  <p:clrMapOvr>
    <a:masterClrMapping/>
  </p:clrMapOvr>
  <p:transition spd="slow">
    <p:cover dir="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itre 1"/>
          <p:cNvSpPr>
            <a:spLocks noGrp="1"/>
          </p:cNvSpPr>
          <p:nvPr>
            <p:ph type="title"/>
          </p:nvPr>
        </p:nvSpPr>
        <p:spPr>
          <a:xfrm>
            <a:off x="1241644" y="-155832"/>
            <a:ext cx="8591550" cy="1066801"/>
          </a:xfrm>
        </p:spPr>
        <p:txBody>
          <a:bodyPr/>
          <a:p>
            <a:r>
              <a:rPr dirty="0" sz="4000" lang="en-US" smtClean="0">
                <a:solidFill>
                  <a:srgbClr val="D66565"/>
                </a:solidFill>
              </a:rPr>
              <a:t>d-</a:t>
            </a:r>
            <a:r>
              <a:rPr dirty="0" sz="4000" lang="en-US">
                <a:solidFill>
                  <a:srgbClr val="D66565"/>
                </a:solidFill>
              </a:rPr>
              <a:t> What happens on write ? </a:t>
            </a:r>
            <a:endParaRPr sz="4000">
              <a:solidFill>
                <a:srgbClr val="D66565"/>
              </a:solidFill>
            </a:endParaRPr>
          </a:p>
        </p:txBody>
      </p:sp>
      <p:sp>
        <p:nvSpPr>
          <p:cNvPr id="1048599" name="Espace réservé du contenu 2"/>
          <p:cNvSpPr>
            <a:spLocks noGrp="1"/>
          </p:cNvSpPr>
          <p:nvPr>
            <p:ph sz="quarter" idx="13"/>
          </p:nvPr>
        </p:nvSpPr>
        <p:spPr/>
        <p:txBody>
          <a:bodyPr>
            <a:normAutofit fontScale="72727" lnSpcReduction="20000"/>
          </a:bodyPr>
          <a:p>
            <a:r>
              <a:rPr lang="en-US"/>
              <a:t>A key characteristic of any memory hierarchy is how it deals with writes. We have already seen</a:t>
            </a:r>
            <a:endParaRPr lang="en-US"/>
          </a:p>
          <a:p>
            <a:r>
              <a:rPr lang="en-US"/>
              <a:t>
the two basic options:</a:t>
            </a:r>
            <a:endParaRPr lang="en-US"/>
          </a:p>
          <a:p>
            <a:r>
              <a:rPr lang="en-US"/>
              <a:t>
■ Write-through: The information is written to both the block in the cache and the block in the</a:t>
            </a:r>
            <a:endParaRPr lang="en-US"/>
          </a:p>
          <a:p>
            <a:r>
              <a:rPr lang="en-US"/>
              <a:t>
lower level of the memory hierarchy (main memory for a cache). The caches in Section 5.3</a:t>
            </a:r>
            <a:endParaRPr lang="en-US"/>
          </a:p>
          <a:p>
            <a:r>
              <a:rPr lang="en-US"/>
              <a:t>
used this scheme.</a:t>
            </a:r>
            <a:endParaRPr lang="en-US"/>
          </a:p>
          <a:p>
            <a:r>
              <a:rPr lang="en-US"/>
              <a:t>
■ Write-back: The information is written only to the block in the cache. The modified block is</a:t>
            </a:r>
            <a:endParaRPr lang="en-US"/>
          </a:p>
          <a:p>
            <a:r>
              <a:rPr lang="en-US"/>
              <a:t>
written to the lower level of the hierarchy only when it is replaced. Virtual memory systems</a:t>
            </a:r>
            <a:endParaRPr lang="en-US"/>
          </a:p>
          <a:p>
            <a:r>
              <a:rPr lang="en-US"/>
              <a:t>
always use write-back, for the reasons discussed in Section 5.7.</a:t>
            </a:r>
            <a:endParaRPr lang="en-US"/>
          </a:p>
          <a:p>
            <a:r>
              <a:rPr lang="en-US"/>
              <a:t>
Both write-back and write-through have their advantages. The key advantages of write-back</a:t>
            </a:r>
            <a:endParaRPr lang="en-US"/>
          </a:p>
          <a:p>
            <a:r>
              <a:rPr lang="en-US"/>
              <a:t>
are the following:</a:t>
            </a:r>
            <a:endParaRPr lang="en-US"/>
          </a:p>
          <a:p>
            <a:r>
              <a:rPr lang="en-US"/>
              <a:t>
</a:t>
            </a:r>
            <a:endParaRPr lang="en-US"/>
          </a:p>
        </p:txBody>
      </p:sp>
    </p:spTree>
  </p:cSld>
  <p:clrMapOvr>
    <a:masterClrMapping/>
  </p:clrMapOvr>
  <p:transition spd="slow">
    <p:cover dir="l"/>
  </p:transition>
</p:sld>
</file>

<file path=ppt/slides/slide18.xml><?xml version="1.0" encoding="UTF-8" standalone="yes"?>
<p:sld xmlns:a="http://schemas.openxmlformats.org/drawingml/2006/main" xmlns:r="http://schemas.openxmlformats.org/officeDocument/2006/relationships" xmlns:p="http://schemas.openxmlformats.org/presentationml/2006/main"><p:cSld><p:spTree><p:nvGrpSpPr><p:cNvPr id="36" name=""/><p:cNvGrpSpPr/><p:nvPr/></p:nvGrpSpPr><p:grpSpPr><a:xfrm><a:off x="0" y="0"/><a:ext cx="0" cy="0"/><a:chOff x="0" y="0"/><a:chExt cx="0" cy="0"/></a:xfrm></p:grpSpPr><p:sp><p:nvSpPr><p:cNvPr id="1048596" name=""/><p:cNvSpPr><a:spLocks noGrp="1"/></p:cNvSpPr><p:nvPr><p:ph type="title"/></p:nvPr></p:nvSpPr><p:spPr><a:xfrm><a:off x="552449" y="-1543120"/><a:ext cx="8591550" cy="1066801"/></a:xfrm></p:spPr><p:txBody><a:bodyPr/><a:p><a:endParaRPr lang="en-US"/></a:p></p:txBody></p:sp><p:sp><p:nvSpPr><p:cNvPr id="1048597" name=""/><p:cNvSpPr><a:spLocks noGrp="1"/></p:cNvSpPr><p:nvPr><p:ph sz="quarter" idx="13"/></p:nvPr></p:nvSpPr><p:spPr><a:xfrm><a:off x="274320" y="960120"/><a:ext cx="8595360" cy="4937760"/></a:xfrm></p:spPr><p:txBody><a:bodyPr><a:normAutofit fontScale="72727" lnSpcReduction="20000"/></a:bodyPr><a:p><a:r><a:rPr lang="en-US"/><a:t>■ Individual words can be written by the processor at the rate that the cache, rather than the</a:t></a:r><a:endParaRPr lang="en-US"/></a:p><a:p><a:r><a:rPr lang="en-US"/><a:t>
memory, can accept them.</a:t></a:r><a:endParaRPr lang="en-US"/></a:p><a:p><a:r><a:rPr lang="en-US"/><a:t>
■ Multiple writes within a block require only one write to the lower level in the hierarchy.</a:t></a:r><a:endParaRPr lang="en-US"/></a:p><a:p><a:r><a:rPr lang="en-US"/><a:t>
■ When blocks are written back, the system can make effective use of a high-bandwidth</a:t></a:r><a:endParaRPr lang="en-US"/></a:p><a:p><a:r><a:rPr lang="en-US"/><a:t>
transfer, since the entire block is written.</a:t></a:r><a:endParaRPr lang="en-US"/></a:p><a:p><a:r><a:rPr lang="en-US"/><a:t>
Write-through has these advantages:</a:t></a:r><a:endParaRPr lang="en-US"/></a:p><a:p><a:r><a:rPr lang="en-US"/><a:t>
■ Misses are simpler and cheaper because they never require a block to be written back to the</a:t></a:r><a:endParaRPr lang="en-US"/></a:p><a:p><a:r><a:rPr lang="en-US"/><a:t>
lower level.</a:t></a:r><a:endParaRPr lang="en-US"/></a:p><a:p><a:r><a:rPr lang="en-US"/><a:t>
■ Write-through is easier to implement than write-back, although to be practical, a write￾through cache will still need to use a write buffer.</a:t></a:r><a:endParaRPr lang="en-US"/></a:p><a:p><a:endParaRPr lang="en-US"/></a:p><a:p><a:endParaRPr lang="en-US"/></a:p></p:txBody></p:sp></p:spTree></p:cSld><p:clrMapOvr><a:masterClrMapping/></p:clrMapOvr><p:transition spd="slow"><p:cover dir="l"/></p:transition></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8" name="Sous-titre 1"/>
          <p:cNvSpPr>
            <a:spLocks noGrp="1"/>
          </p:cNvSpPr>
          <p:nvPr>
            <p:ph type="subTitle" idx="1"/>
          </p:nvPr>
        </p:nvSpPr>
        <p:spPr/>
        <p:txBody>
          <a:bodyPr/>
          <a:p>
            <a:r>
              <a:rPr dirty="0" lang="en-US" err="1" smtClean="0"/>
              <a:t>Referrencies</a:t>
            </a:r>
            <a:r>
              <a:rPr dirty="0" lang="en-US" smtClean="0"/>
              <a:t>:</a:t>
            </a:r>
            <a:endParaRPr dirty="0" lang="en-US"/>
          </a:p>
        </p:txBody>
      </p:sp>
      <p:sp>
        <p:nvSpPr>
          <p:cNvPr id="1048589" name="Titre 2"/>
          <p:cNvSpPr>
            <a:spLocks noGrp="1"/>
          </p:cNvSpPr>
          <p:nvPr>
            <p:ph type="title"/>
          </p:nvPr>
        </p:nvSpPr>
        <p:spPr/>
        <p:txBody>
          <a:bodyPr/>
          <a:p>
            <a:r>
              <a:rPr dirty="0" lang="en-US"/>
              <a:t>http://www.cs.washington.edu/homes/snyder/</a:t>
            </a:r>
            <a:endParaRPr dirty="0" lang="en-US"/>
          </a:p>
        </p:txBody>
      </p:sp>
    </p:spTree>
  </p:cSld>
  <p:clrMapOvr>
    <a:masterClrMapping/>
  </p:clrMapOvr>
  <p:transition spd="slow">
    <p:cover dir="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re 1"/>
          <p:cNvSpPr>
            <a:spLocks noGrp="1"/>
          </p:cNvSpPr>
          <p:nvPr>
            <p:ph type="title"/>
          </p:nvPr>
        </p:nvSpPr>
        <p:spPr/>
        <p:txBody>
          <a:bodyPr/>
          <a:p>
            <a:r>
              <a:rPr dirty="0" lang="en-US" smtClean="0">
                <a:solidFill>
                  <a:srgbClr val="3399FF"/>
                </a:solidFill>
              </a:rPr>
              <a:t>Summaries:</a:t>
            </a:r>
            <a:endParaRPr dirty="0" lang="en-US">
              <a:solidFill>
                <a:srgbClr val="3399FF"/>
              </a:solidFill>
            </a:endParaRPr>
          </a:p>
        </p:txBody>
      </p:sp>
      <p:sp>
        <p:nvSpPr>
          <p:cNvPr id="1048614" name="Espace réservé du contenu 2"/>
          <p:cNvSpPr>
            <a:spLocks noGrp="1"/>
          </p:cNvSpPr>
          <p:nvPr>
            <p:ph sz="quarter" idx="13"/>
          </p:nvPr>
        </p:nvSpPr>
        <p:spPr>
          <a:xfrm>
            <a:off x="274320" y="1298448"/>
            <a:ext cx="8595360" cy="5534823"/>
          </a:xfrm>
        </p:spPr>
        <p:txBody>
          <a:bodyPr>
            <a:noAutofit/>
          </a:bodyPr>
          <a:p>
            <a:pPr indent="0" marL="0">
              <a:buNone/>
            </a:pPr>
            <a:r>
              <a:rPr dirty="0" sz="2800" lang="en-US" smtClean="0"/>
              <a:t>     </a:t>
            </a:r>
            <a:endParaRPr sz="2800"/>
          </a:p>
          <a:p>
            <a:pPr indent="0" marL="0">
              <a:buNone/>
            </a:pPr>
            <a:r>
              <a:rPr dirty="0" sz="2800" lang="en-US"/>
              <a:t> </a:t>
            </a:r>
            <a:r>
              <a:rPr dirty="0" sz="2800" lang="en-US" smtClean="0"/>
              <a:t>    1-Memory Hierarchy</a:t>
            </a:r>
            <a:r>
              <a:rPr dirty="0" sz="2800" lang="en-US"/>
              <a:t> </a:t>
            </a:r>
            <a:endParaRPr dirty="0" sz="2800" lang="en-US" smtClean="0"/>
          </a:p>
          <a:p>
            <a:pPr indent="-342900" lvl="5" marL="1223010">
              <a:buFont typeface="Wingdings" pitchFamily="2" charset="2"/>
              <a:buChar char="q"/>
            </a:pPr>
            <a:r>
              <a:rPr dirty="0" sz="2800" lang="en-US" smtClean="0"/>
              <a:t> </a:t>
            </a:r>
            <a:r>
              <a:rPr dirty="0" sz="2800" lang="en-US"/>
              <a:t>What is  Memory  Hierarchy</a:t>
            </a:r>
            <a:r>
              <a:rPr dirty="0" sz="2800" lang="en-US" smtClean="0"/>
              <a:t>?</a:t>
            </a:r>
            <a:endParaRPr sz="2800"/>
          </a:p>
          <a:p>
            <a:pPr indent="-342900" lvl="5" marL="1223010">
              <a:buFont typeface="Wingdings" pitchFamily="2" charset="2"/>
              <a:buChar char="q"/>
            </a:pPr>
            <a:r>
              <a:rPr dirty="0" sz="2800" lang="en-US" smtClean="0"/>
              <a:t> </a:t>
            </a:r>
            <a:r>
              <a:rPr dirty="0" sz="2800" lang="en-US"/>
              <a:t>Levels of Memory </a:t>
            </a:r>
            <a:endParaRPr sz="2800"/>
          </a:p>
          <a:p>
            <a:pPr indent="0" marL="0">
              <a:buNone/>
            </a:pPr>
            <a:endParaRPr dirty="0" sz="2800" lang="en-US" smtClean="0"/>
          </a:p>
          <a:p>
            <a:pPr indent="0" marL="0">
              <a:buNone/>
            </a:pPr>
            <a:r>
              <a:rPr dirty="0" sz="2800" lang="en-US" smtClean="0"/>
              <a:t>     2-Common </a:t>
            </a:r>
            <a:r>
              <a:rPr dirty="0" sz="2800" lang="en-US" err="1" smtClean="0"/>
              <a:t>Framwork</a:t>
            </a:r>
            <a:r>
              <a:rPr dirty="0" sz="2800" lang="en-US" smtClean="0"/>
              <a:t> for Memory Hierarchies</a:t>
            </a:r>
            <a:endParaRPr sz="2800"/>
          </a:p>
          <a:p>
            <a:pPr indent="-342900" lvl="5" marL="1223010">
              <a:buFont typeface="Wingdings" pitchFamily="2" charset="2"/>
              <a:buChar char="q"/>
            </a:pPr>
            <a:r>
              <a:rPr dirty="0" sz="2800" lang="en-US" smtClean="0"/>
              <a:t> Where can a block be found ?</a:t>
            </a:r>
            <a:endParaRPr sz="2800"/>
          </a:p>
          <a:p>
            <a:pPr indent="-342900" lvl="5" marL="1223010">
              <a:buFont typeface="Wingdings" pitchFamily="2" charset="2"/>
              <a:buChar char="q"/>
            </a:pPr>
            <a:r>
              <a:rPr dirty="0" sz="2800" lang="en-US"/>
              <a:t> </a:t>
            </a:r>
            <a:r>
              <a:rPr dirty="0" sz="2800" lang="en-US" smtClean="0"/>
              <a:t>Which block should be replaced on a miss ?</a:t>
            </a:r>
            <a:endParaRPr sz="2800"/>
          </a:p>
          <a:p>
            <a:pPr indent="-342900" lvl="5" marL="1223010">
              <a:buFont typeface="Wingdings" pitchFamily="2" charset="2"/>
              <a:buChar char="q"/>
            </a:pPr>
            <a:r>
              <a:rPr dirty="0" sz="2800" lang="en-US" smtClean="0"/>
              <a:t> What happens on write ? </a:t>
            </a:r>
            <a:endParaRPr sz="2800"/>
          </a:p>
          <a:p>
            <a:pPr indent="0" lvl="5" marL="880110">
              <a:buNone/>
            </a:pPr>
            <a:endParaRPr dirty="0" sz="2800" lang="en-US"/>
          </a:p>
          <a:p>
            <a:pPr indent="0" lvl="5" marL="880110">
              <a:buNone/>
            </a:pPr>
            <a:endParaRPr dirty="0" sz="2800" lang="en-US"/>
          </a:p>
        </p:txBody>
      </p:sp>
    </p:spTree>
  </p:cSld>
  <p:clrMapOvr>
    <a:masterClrMapping/>
  </p:clrMapOvr>
  <p:transition spd="slow">
    <p:cover dir="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re 1"/>
          <p:cNvSpPr>
            <a:spLocks noGrp="1"/>
          </p:cNvSpPr>
          <p:nvPr>
            <p:ph type="title"/>
          </p:nvPr>
        </p:nvSpPr>
        <p:spPr/>
        <p:txBody>
          <a:bodyPr/>
          <a:p>
            <a:r>
              <a:rPr dirty="0" lang="en-US" smtClean="0">
                <a:solidFill>
                  <a:srgbClr val="3399FF"/>
                </a:solidFill>
              </a:rPr>
              <a:t>           1-Memory hierarchy</a:t>
            </a:r>
            <a:endParaRPr dirty="0" lang="en-US">
              <a:solidFill>
                <a:srgbClr val="3399FF"/>
              </a:solidFill>
            </a:endParaRPr>
          </a:p>
        </p:txBody>
      </p:sp>
      <p:sp>
        <p:nvSpPr>
          <p:cNvPr id="1048616" name="Espace réservé du contenu 2"/>
          <p:cNvSpPr>
            <a:spLocks noGrp="1"/>
          </p:cNvSpPr>
          <p:nvPr>
            <p:ph sz="quarter" idx="13"/>
          </p:nvPr>
        </p:nvSpPr>
        <p:spPr>
          <a:xfrm>
            <a:off x="274319" y="2246739"/>
            <a:ext cx="8595360" cy="4937760"/>
          </a:xfrm>
        </p:spPr>
        <p:txBody>
          <a:bodyPr/>
          <a:p>
            <a:pPr indent="0" marL="0">
              <a:buNone/>
            </a:pPr>
            <a:r>
              <a:rPr dirty="0" sz="4000" lang="en-US" smtClean="0"/>
              <a:t>  </a:t>
            </a:r>
            <a:r>
              <a:rPr dirty="0" sz="4000" lang="en-US" smtClean="0">
                <a:solidFill>
                  <a:srgbClr val="D66565"/>
                </a:solidFill>
              </a:rPr>
              <a:t>what is a memory hierarchy?</a:t>
            </a:r>
            <a:endParaRPr sz="4000">
              <a:solidFill>
                <a:srgbClr val="D66565"/>
              </a:solidFill>
            </a:endParaRPr>
          </a:p>
          <a:p>
            <a:pPr indent="0" marL="0">
              <a:buNone/>
            </a:pPr>
            <a:r>
              <a:rPr dirty="0" sz="4000" lang="en-US" smtClean="0"/>
              <a:t> the memory hierarchy separates computer storage into a </a:t>
            </a:r>
            <a:r>
              <a:rPr dirty="0" sz="4000" lang="en-US" smtClean="0"/>
              <a:t> </a:t>
            </a:r>
            <a:r>
              <a:rPr dirty="0" sz="4000" lang="en-US" smtClean="0"/>
              <a:t> </a:t>
            </a:r>
            <a:r>
              <a:rPr dirty="0" sz="4000" lang="en-US" smtClean="0"/>
              <a:t> </a:t>
            </a:r>
            <a:r>
              <a:rPr dirty="0" sz="4000" lang="en-US" smtClean="0"/>
              <a:t>hierarchy based on response time.</a:t>
            </a:r>
            <a:r>
              <a:rPr dirty="0" sz="4000" lang="en-US" smtClean="0"/>
              <a:t>.</a:t>
            </a:r>
            <a:endParaRPr dirty="0" sz="4000" lang="en-US"/>
          </a:p>
        </p:txBody>
      </p:sp>
    </p:spTree>
  </p:cSld>
  <p:clrMapOvr>
    <a:masterClrMapping/>
  </p:clrMapOvr>
  <p:transition spd="slow">
    <p:cover dir="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
          <p:cNvSpPr>
            <a:spLocks noGrp="1"/>
          </p:cNvSpPr>
          <p:nvPr>
            <p:ph type="title"/>
          </p:nvPr>
        </p:nvSpPr>
        <p:spPr/>
        <p:txBody>
          <a:bodyPr>
            <a:normAutofit fontScale="90000"/>
          </a:bodyPr>
          <a:p>
            <a:r>
              <a:rPr lang="en-US">
                <a:solidFill>
                  <a:srgbClr val="3399FF"/>
                </a:solidFill>
              </a:rPr>
              <a:t>This Memory Hierarchy Design is divided into 2 main types:</a:t>
            </a:r>
            <a:endParaRPr lang="en-US"/>
          </a:p>
        </p:txBody>
      </p:sp>
      <p:sp>
        <p:nvSpPr>
          <p:cNvPr id="1048618" name=""/>
          <p:cNvSpPr>
            <a:spLocks noGrp="1"/>
          </p:cNvSpPr>
          <p:nvPr>
            <p:ph sz="quarter" idx="13"/>
          </p:nvPr>
        </p:nvSpPr>
        <p:spPr/>
        <p:txBody>
          <a:bodyPr>
            <a:normAutofit fontScale="95455" lnSpcReduction="20000"/>
          </a:bodyPr>
          <a:p>
            <a:r>
              <a:rPr sz="3200" lang="en-US">
                <a:solidFill>
                  <a:srgbClr val="D66565"/>
                </a:solidFill>
              </a:rPr>
              <a:t>External Memory or Secondary Memory –
</a:t>
            </a:r>
            <a:r>
              <a:rPr sz="3200" lang="en-US"/>
              <a:t>Comprising of Magnetic Disk, Optical Disk, Magnetic Tape i.e. peripheral storage devices which are accessible by the processor</a:t>
            </a:r>
            <a:endParaRPr sz="3200" lang="en-US"/>
          </a:p>
          <a:p>
            <a:endParaRPr sz="3200" lang="en-US"/>
          </a:p>
          <a:p>
            <a:endParaRPr sz="3200" lang="en-US"/>
          </a:p>
          <a:p>
            <a:r>
              <a:rPr sz="3200" lang="en-US">
                <a:solidFill>
                  <a:srgbClr val="D66565"/>
                </a:solidFill>
              </a:rPr>
              <a:t>Internal Memory or Primary Memory –
</a:t>
            </a:r>
            <a:r>
              <a:rPr sz="3200" lang="en-US"/>
              <a:t>Comprising of Main Memory, Cache Memory &amp; CPU registers. This is directly accessible by the processor.</a:t>
            </a:r>
            <a:endParaRPr sz="3200" lang="en-US"/>
          </a:p>
          <a:p>
            <a:endParaRPr lang="en-US"/>
          </a:p>
        </p:txBody>
      </p:sp>
    </p:spTree>
  </p:cSld>
  <p:clrMapOvr>
    <a:masterClrMapping/>
  </p:clrMapOvr>
  <p:transition spd="slow">
    <p:cover dir="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
          <p:cNvSpPr>
            <a:spLocks noGrp="1"/>
          </p:cNvSpPr>
          <p:nvPr>
            <p:ph type="title"/>
          </p:nvPr>
        </p:nvSpPr>
        <p:spPr/>
        <p:txBody>
          <a:bodyPr/>
          <a:p>
            <a:endParaRPr lang="en-US"/>
          </a:p>
        </p:txBody>
      </p:sp>
      <p:sp>
        <p:nvSpPr>
          <p:cNvPr id="1048620" name=""/>
          <p:cNvSpPr>
            <a:spLocks noGrp="1"/>
          </p:cNvSpPr>
          <p:nvPr>
            <p:ph sz="quarter" idx="13"/>
          </p:nvPr>
        </p:nvSpPr>
        <p:spPr/>
        <p:txBody>
          <a:bodyPr/>
          <a:p>
            <a:endParaRPr lang="en-US"/>
          </a:p>
        </p:txBody>
      </p:sp>
      <p:pic>
        <p:nvPicPr>
          <p:cNvPr id="2097152" name=""/>
          <p:cNvPicPr>
            <a:picLocks/>
          </p:cNvPicPr>
          <p:nvPr/>
        </p:nvPicPr>
        <p:blipFill>
          <a:blip xmlns:r="http://schemas.openxmlformats.org/officeDocument/2006/relationships" r:embed="rId1"/>
          <a:stretch>
            <a:fillRect/>
          </a:stretch>
        </p:blipFill>
        <p:spPr>
          <a:xfrm rot="0">
            <a:off x="90920" y="0"/>
            <a:ext cx="8962159" cy="6234545"/>
          </a:xfrm>
          <a:prstGeom prst="rect"/>
        </p:spPr>
      </p:pic>
    </p:spTree>
  </p:cSld>
  <p:clrMapOvr>
    <a:masterClrMapping/>
  </p:clrMapOvr>
  <p:transition spd="slow">
    <p:cover dir="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
          <p:cNvSpPr>
            <a:spLocks noGrp="1"/>
          </p:cNvSpPr>
          <p:nvPr>
            <p:ph type="title"/>
          </p:nvPr>
        </p:nvSpPr>
        <p:spPr/>
        <p:txBody>
          <a:bodyPr>
            <a:normAutofit fontScale="90000"/>
          </a:bodyPr>
          <a:p>
            <a:r>
              <a:rPr lang="en-US">
                <a:solidFill>
                  <a:srgbClr val="3399FF"/>
                </a:solidFill>
              </a:rPr>
              <a:t>Memory Hierarchy: Principle</a:t>
            </a:r>
            <a:br>
              <a:rPr lang="en-US">
                <a:solidFill>
                  <a:srgbClr val="3399FF"/>
                </a:solidFill>
              </a:rPr>
            </a:br>
            <a:endParaRPr lang="en-US">
              <a:solidFill>
                <a:srgbClr val="3399FF"/>
              </a:solidFill>
            </a:endParaRPr>
          </a:p>
        </p:txBody>
      </p:sp>
      <p:sp>
        <p:nvSpPr>
          <p:cNvPr id="1048622" name=""/>
          <p:cNvSpPr>
            <a:spLocks noGrp="1"/>
          </p:cNvSpPr>
          <p:nvPr>
            <p:ph sz="quarter" idx="13"/>
          </p:nvPr>
        </p:nvSpPr>
        <p:spPr>
          <a:xfrm>
            <a:off x="272414" y="761999"/>
            <a:ext cx="8595360" cy="4937760"/>
          </a:xfrm>
        </p:spPr>
        <p:txBody>
          <a:bodyPr>
            <a:noAutofit/>
          </a:bodyPr>
          <a:p>
            <a:r>
              <a:rPr sz="2800" lang="en-US"/>
              <a:t>
 At any given time, data is copied between only two</a:t>
            </a:r>
            <a:endParaRPr sz="2800" lang="en-US"/>
          </a:p>
          <a:p>
            <a:r>
              <a:rPr sz="2800" lang="en-US"/>
              <a:t>
adjacent levels:</a:t>
            </a:r>
            <a:endParaRPr sz="2800" lang="en-US"/>
          </a:p>
          <a:p>
            <a:r>
              <a:rPr sz="2800" lang="en-US"/>
              <a:t>
</a:t>
            </a:r>
            <a:r>
              <a:rPr sz="2800" lang="en-US">
                <a:solidFill>
                  <a:srgbClr val="D66565"/>
                </a:solidFill>
              </a:rPr>
              <a:t>–Upper level: </a:t>
            </a:r>
            <a:r>
              <a:rPr sz="2800" lang="en-US"/>
              <a:t>the one closer to the processor</a:t>
            </a:r>
            <a:endParaRPr sz="2800" lang="en-US"/>
          </a:p>
          <a:p>
            <a:r>
              <a:rPr sz="2800" lang="en-US"/>
              <a:t>
 Smaller, faster, uses more expensive technology</a:t>
            </a:r>
            <a:endParaRPr sz="2800" lang="en-US"/>
          </a:p>
          <a:p>
            <a:r>
              <a:rPr sz="2800" lang="en-US"/>
              <a:t>
</a:t>
            </a:r>
            <a:r>
              <a:rPr sz="2800" lang="en-US">
                <a:solidFill>
                  <a:srgbClr val="D66565"/>
                </a:solidFill>
              </a:rPr>
              <a:t>–Lower level:</a:t>
            </a:r>
            <a:r>
              <a:rPr sz="2800" lang="en-US"/>
              <a:t> the one away from the processor</a:t>
            </a:r>
            <a:endParaRPr sz="2800" lang="en-US"/>
          </a:p>
          <a:p>
            <a:r>
              <a:rPr sz="2800" lang="en-US"/>
              <a:t>
 Bigger, slower, uses less expensive technology</a:t>
            </a:r>
            <a:endParaRPr sz="2800" lang="en-US"/>
          </a:p>
        </p:txBody>
      </p:sp>
    </p:spTree>
  </p:cSld>
  <p:clrMapOvr>
    <a:masterClrMapping/>
  </p:clrMapOvr>
  <p:transition spd="slow">
    <p:cover dir="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
          <p:cNvSpPr>
            <a:spLocks noGrp="1"/>
          </p:cNvSpPr>
          <p:nvPr>
            <p:ph type="title"/>
          </p:nvPr>
        </p:nvSpPr>
        <p:spPr/>
        <p:txBody>
          <a:bodyPr>
            <a:normAutofit/>
          </a:bodyPr>
          <a:p>
            <a:r>
              <a:rPr lang="en-US">
                <a:solidFill>
                  <a:srgbClr val="3399FF"/>
                </a:solidFill>
              </a:rPr>
              <a:t>Levels</a:t>
            </a:r>
            <a:r>
              <a:rPr lang="en-US">
                <a:solidFill>
                  <a:srgbClr val="3399FF"/>
                </a:solidFill>
              </a:rPr>
              <a:t> </a:t>
            </a:r>
            <a:r>
              <a:rPr lang="en-US">
                <a:solidFill>
                  <a:srgbClr val="3399FF"/>
                </a:solidFill>
              </a:rPr>
              <a:t>hierarchy</a:t>
            </a:r>
            <a:endParaRPr lang="en-US">
              <a:solidFill>
                <a:srgbClr val="3399FF"/>
              </a:solidFill>
            </a:endParaRPr>
          </a:p>
        </p:txBody>
      </p:sp>
      <p:sp>
        <p:nvSpPr>
          <p:cNvPr id="1048624" name=""/>
          <p:cNvSpPr>
            <a:spLocks noGrp="1"/>
          </p:cNvSpPr>
          <p:nvPr>
            <p:ph sz="quarter" idx="13"/>
          </p:nvPr>
        </p:nvSpPr>
        <p:spPr/>
        <p:txBody>
          <a:bodyPr>
            <a:normAutofit fontScale="95455" lnSpcReduction="20000"/>
          </a:bodyPr>
          <a:p>
            <a:pPr indent="0" marL="0">
              <a:buNone/>
            </a:pPr>
            <a:r>
              <a:rPr lang="en-US"/>
              <a:t>There</a:t>
            </a:r>
            <a:r>
              <a:rPr lang="en-US"/>
              <a:t> </a:t>
            </a:r>
            <a:r>
              <a:rPr lang="en-US"/>
              <a:t>are</a:t>
            </a:r>
            <a:r>
              <a:rPr lang="en-US"/>
              <a:t> </a:t>
            </a:r>
            <a:r>
              <a:rPr lang="en-US"/>
              <a:t>four</a:t>
            </a:r>
            <a:r>
              <a:rPr lang="en-US"/>
              <a:t> </a:t>
            </a:r>
            <a:r>
              <a:rPr lang="en-US"/>
              <a:t>levels</a:t>
            </a:r>
            <a:r>
              <a:rPr lang="en-US"/>
              <a:t> </a:t>
            </a:r>
            <a:r>
              <a:rPr lang="en-US"/>
              <a:t>of</a:t>
            </a:r>
            <a:r>
              <a:rPr lang="en-US"/>
              <a:t> </a:t>
            </a:r>
            <a:r>
              <a:rPr lang="en-US"/>
              <a:t>memory</a:t>
            </a:r>
            <a:r>
              <a:rPr lang="en-US"/>
              <a:t> </a:t>
            </a:r>
            <a:r>
              <a:rPr lang="en-US"/>
              <a:t>hierarchy</a:t>
            </a:r>
            <a:endParaRPr lang="en-US"/>
          </a:p>
          <a:p>
            <a:pPr indent="0" marL="0">
              <a:buNone/>
            </a:pPr>
            <a:r>
              <a:rPr sz="3200" lang="en-US"/>
              <a:t>1</a:t>
            </a:r>
            <a:r>
              <a:rPr sz="3200" lang="en-US"/>
              <a:t>-</a:t>
            </a:r>
            <a:r>
              <a:rPr sz="3200" lang="en-US"/>
              <a:t>level</a:t>
            </a:r>
            <a:r>
              <a:rPr sz="3200" lang="en-US"/>
              <a:t> </a:t>
            </a:r>
            <a:r>
              <a:rPr sz="3200" lang="en-US"/>
              <a:t>0</a:t>
            </a:r>
            <a:endParaRPr lang="en-US"/>
          </a:p>
          <a:p>
            <a:pPr indent="0" marL="0">
              <a:buNone/>
            </a:pPr>
            <a:r>
              <a:rPr sz="3200" lang="en-US"/>
              <a:t>It</a:t>
            </a:r>
            <a:r>
              <a:rPr sz="3200" lang="en-US"/>
              <a:t> </a:t>
            </a:r>
            <a:r>
              <a:rPr sz="3200" lang="en-US"/>
              <a:t>contains</a:t>
            </a:r>
            <a:r>
              <a:rPr sz="3200" lang="en-US"/>
              <a:t> </a:t>
            </a:r>
            <a:r>
              <a:rPr sz="3200" lang="en-US"/>
              <a:t>CPU</a:t>
            </a:r>
            <a:r>
              <a:rPr sz="3200" lang="en-US"/>
              <a:t> </a:t>
            </a:r>
            <a:r>
              <a:rPr sz="3200" lang="en-US"/>
              <a:t>registers</a:t>
            </a:r>
            <a:endParaRPr lang="en-US"/>
          </a:p>
          <a:p>
            <a:pPr indent="0" marL="0">
              <a:buNone/>
            </a:pPr>
            <a:r>
              <a:rPr sz="3200" lang="en-US"/>
              <a:t>Level</a:t>
            </a:r>
            <a:r>
              <a:rPr sz="3200" lang="en-US"/>
              <a:t> </a:t>
            </a:r>
            <a:r>
              <a:rPr sz="3200" lang="en-US"/>
              <a:t>1</a:t>
            </a:r>
            <a:r>
              <a:rPr sz="3200" lang="en-US"/>
              <a:t> </a:t>
            </a:r>
            <a:endParaRPr lang="en-US"/>
          </a:p>
          <a:p>
            <a:pPr indent="0" marL="0">
              <a:buNone/>
            </a:pPr>
            <a:r>
              <a:rPr sz="3200" lang="en-US"/>
              <a:t>Contains</a:t>
            </a:r>
            <a:r>
              <a:rPr sz="3200" lang="en-US"/>
              <a:t> </a:t>
            </a:r>
            <a:r>
              <a:rPr sz="3200" lang="en-US"/>
              <a:t>cache</a:t>
            </a:r>
            <a:r>
              <a:rPr sz="3200" lang="en-US"/>
              <a:t> </a:t>
            </a:r>
            <a:r>
              <a:rPr sz="3200" lang="en-US"/>
              <a:t>memory</a:t>
            </a:r>
            <a:endParaRPr lang="en-US"/>
          </a:p>
          <a:p>
            <a:pPr indent="0" marL="0">
              <a:buNone/>
            </a:pPr>
            <a:r>
              <a:rPr sz="3200" lang="en-US"/>
              <a:t>Level</a:t>
            </a:r>
            <a:r>
              <a:rPr sz="3200" lang="en-US"/>
              <a:t>2</a:t>
            </a:r>
            <a:endParaRPr lang="en-US"/>
          </a:p>
          <a:p>
            <a:pPr indent="0" marL="0">
              <a:buNone/>
            </a:pPr>
            <a:r>
              <a:rPr sz="3200" lang="en-US"/>
              <a:t>Contains</a:t>
            </a:r>
            <a:r>
              <a:rPr sz="3200" lang="en-US"/>
              <a:t> </a:t>
            </a:r>
            <a:r>
              <a:rPr sz="3200" lang="en-US"/>
              <a:t>main</a:t>
            </a:r>
            <a:r>
              <a:rPr sz="3200" lang="en-US"/>
              <a:t> </a:t>
            </a:r>
            <a:r>
              <a:rPr sz="3200" lang="en-US"/>
              <a:t>memory</a:t>
            </a:r>
            <a:endParaRPr lang="en-US"/>
          </a:p>
          <a:p>
            <a:pPr indent="0" marL="0">
              <a:buNone/>
            </a:pPr>
            <a:r>
              <a:rPr sz="3200" lang="en-US"/>
              <a:t>Level</a:t>
            </a:r>
            <a:r>
              <a:rPr sz="3200" lang="en-US"/>
              <a:t> </a:t>
            </a:r>
            <a:r>
              <a:rPr sz="3200" lang="en-US"/>
              <a:t>3</a:t>
            </a:r>
            <a:endParaRPr lang="en-US"/>
          </a:p>
          <a:p>
            <a:pPr indent="0" marL="0">
              <a:buNone/>
            </a:pPr>
            <a:r>
              <a:rPr sz="3200" lang="en-US"/>
              <a:t>Contains</a:t>
            </a:r>
            <a:r>
              <a:rPr sz="3200" lang="en-US"/>
              <a:t> </a:t>
            </a:r>
            <a:r>
              <a:rPr sz="3200" lang="en-US"/>
              <a:t>magnetic</a:t>
            </a:r>
            <a:r>
              <a:rPr sz="3200" lang="en-US"/>
              <a:t> </a:t>
            </a:r>
            <a:r>
              <a:rPr sz="3200" lang="en-US"/>
              <a:t>disk</a:t>
            </a:r>
            <a:r>
              <a:rPr sz="3200" lang="en-US"/>
              <a:t> </a:t>
            </a:r>
            <a:endParaRPr lang="en-US"/>
          </a:p>
          <a:p>
            <a:pPr indent="0" marL="0">
              <a:buNone/>
            </a:pPr>
            <a:r>
              <a:rPr sz="3200" lang="en-US"/>
              <a:t>Level</a:t>
            </a:r>
            <a:r>
              <a:rPr sz="3200" lang="en-US"/>
              <a:t> </a:t>
            </a:r>
            <a:r>
              <a:rPr sz="3200" lang="en-US"/>
              <a:t>4</a:t>
            </a:r>
            <a:r>
              <a:rPr sz="3200" lang="en-US"/>
              <a:t> </a:t>
            </a:r>
            <a:endParaRPr lang="en-US"/>
          </a:p>
          <a:p>
            <a:pPr indent="0" marL="0">
              <a:buNone/>
            </a:pPr>
            <a:r>
              <a:rPr sz="3200" lang="en-US"/>
              <a:t>Contains</a:t>
            </a:r>
            <a:r>
              <a:rPr sz="3200" lang="en-US"/>
              <a:t> </a:t>
            </a:r>
            <a:r>
              <a:rPr sz="3200" lang="en-US"/>
              <a:t>optical</a:t>
            </a:r>
            <a:r>
              <a:rPr sz="3200" lang="en-US"/>
              <a:t> </a:t>
            </a:r>
            <a:r>
              <a:rPr sz="3200" lang="en-US"/>
              <a:t>disk</a:t>
            </a:r>
            <a:r>
              <a:rPr sz="3200" lang="en-US"/>
              <a:t> </a:t>
            </a:r>
            <a:r>
              <a:rPr sz="3200" lang="en-US"/>
              <a:t>and</a:t>
            </a:r>
            <a:r>
              <a:rPr sz="3200" lang="en-US"/>
              <a:t> </a:t>
            </a:r>
            <a:r>
              <a:rPr sz="3200" lang="en-US"/>
              <a:t>magnetic</a:t>
            </a:r>
            <a:r>
              <a:rPr sz="3200" lang="en-US"/>
              <a:t> </a:t>
            </a:r>
            <a:r>
              <a:rPr sz="3200" lang="en-US"/>
              <a:t>tape</a:t>
            </a:r>
            <a:r>
              <a:rPr sz="3200" lang="en-US"/>
              <a:t> </a:t>
            </a:r>
            <a:endParaRPr lang="en-US"/>
          </a:p>
        </p:txBody>
      </p:sp>
    </p:spTree>
  </p:cSld>
  <p:clrMapOvr>
    <a:masterClrMapping/>
  </p:clrMapOvr>
  <p:transition spd="slow">
    <p:cover dir="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
          <p:cNvSpPr>
            <a:spLocks noGrp="1"/>
          </p:cNvSpPr>
          <p:nvPr>
            <p:ph type="title"/>
          </p:nvPr>
        </p:nvSpPr>
        <p:spPr>
          <a:xfrm>
            <a:off x="552449" y="0"/>
            <a:ext cx="8591550" cy="1066801"/>
          </a:xfrm>
        </p:spPr>
        <p:txBody>
          <a:bodyPr>
            <a:normAutofit fontScale="90000"/>
          </a:bodyPr>
          <a:p>
            <a:r>
              <a:rPr lang="en-US">
                <a:solidFill>
                  <a:srgbClr val="3399FF"/>
                </a:solidFill>
              </a:rPr>
              <a:t> the following </a:t>
            </a:r>
            <a:r>
              <a:rPr lang="en-US">
                <a:solidFill>
                  <a:srgbClr val="3399FF"/>
                </a:solidFill>
              </a:rPr>
              <a:t>a</a:t>
            </a:r>
            <a:r>
              <a:rPr lang="en-US">
                <a:solidFill>
                  <a:srgbClr val="3399FF"/>
                </a:solidFill>
              </a:rPr>
              <a:t>r</a:t>
            </a:r>
            <a:r>
              <a:rPr lang="en-US">
                <a:solidFill>
                  <a:srgbClr val="3399FF"/>
                </a:solidFill>
              </a:rPr>
              <a:t>e</a:t>
            </a:r>
            <a:r>
              <a:rPr lang="en-US">
                <a:solidFill>
                  <a:srgbClr val="3399FF"/>
                </a:solidFill>
              </a:rPr>
              <a:t> </a:t>
            </a:r>
            <a:r>
              <a:rPr lang="en-US">
                <a:solidFill>
                  <a:srgbClr val="3399FF"/>
                </a:solidFill>
              </a:rPr>
              <a:t>characteristics of Memory Hierarchy Design</a:t>
            </a:r>
            <a:r>
              <a:rPr lang="en-US">
                <a:solidFill>
                  <a:srgbClr val="3399FF"/>
                </a:solidFill>
              </a:rPr>
              <a:t> </a:t>
            </a:r>
            <a:r>
              <a:rPr lang="en-US">
                <a:solidFill>
                  <a:srgbClr val="3399FF"/>
                </a:solidFill>
              </a:rPr>
              <a:t>:</a:t>
            </a:r>
            <a:endParaRPr lang="en-US">
              <a:solidFill>
                <a:srgbClr val="3399FF"/>
              </a:solidFill>
            </a:endParaRPr>
          </a:p>
        </p:txBody>
      </p:sp>
      <p:sp>
        <p:nvSpPr>
          <p:cNvPr id="1048626" name=""/>
          <p:cNvSpPr>
            <a:spLocks noGrp="1"/>
          </p:cNvSpPr>
          <p:nvPr>
            <p:ph sz="quarter" idx="13"/>
          </p:nvPr>
        </p:nvSpPr>
        <p:spPr>
          <a:xfrm>
            <a:off x="274320" y="533400"/>
            <a:ext cx="8595360" cy="4937760"/>
          </a:xfrm>
        </p:spPr>
        <p:txBody>
          <a:bodyPr>
            <a:noAutofit/>
          </a:bodyPr>
          <a:p>
            <a:pPr indent="0" marL="0">
              <a:buNone/>
            </a:pPr>
            <a:r>
              <a:rPr sz="2800" lang="en-US">
                <a:solidFill>
                  <a:srgbClr val="D66565"/>
                </a:solidFill>
              </a:rPr>
              <a:t>
Capacity:
</a:t>
            </a:r>
            <a:r>
              <a:rPr sz="2800" lang="en-US"/>
              <a:t>It is the global volume of information the memory can store. As we move from top to bottom in the Hierarchy, the capacity increases.</a:t>
            </a:r>
            <a:endParaRPr sz="2800" lang="en-US"/>
          </a:p>
          <a:p>
            <a:r>
              <a:rPr sz="2800" lang="en-US">
                <a:solidFill>
                  <a:srgbClr val="D66565"/>
                </a:solidFill>
              </a:rPr>
              <a:t>Access Time
</a:t>
            </a:r>
            <a:r>
              <a:rPr sz="2800" lang="en-US"/>
              <a:t>
The access time in the memory hierarchy is the interval of the time among the data availability as well as request to read or write. Because whenever we shift from top to bottom inside the memory hierarchy, then the access time will increase</a:t>
            </a:r>
            <a:endParaRPr sz="2800" lang="en-US"/>
          </a:p>
          <a:p>
            <a:pPr indent="0" marL="0">
              <a:buNone/>
            </a:pPr>
            <a:endParaRPr sz="2800" lang="en-US"/>
          </a:p>
        </p:txBody>
      </p:sp>
    </p:spTree>
  </p:cSld>
  <p:clrMapOvr>
    <a:masterClrMapping/>
  </p:clrMapOvr>
  <p:transition spd="slow">
    <p:cover dir="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
          <p:cNvSpPr>
            <a:spLocks noGrp="1"/>
          </p:cNvSpPr>
          <p:nvPr>
            <p:ph type="title"/>
          </p:nvPr>
        </p:nvSpPr>
        <p:spPr>
          <a:xfrm>
            <a:off x="276225" y="-1588590"/>
            <a:ext cx="8591550" cy="1066801"/>
          </a:xfrm>
        </p:spPr>
        <p:txBody>
          <a:bodyPr/>
          <a:p>
            <a:endParaRPr lang="en-US"/>
          </a:p>
        </p:txBody>
      </p:sp>
      <p:sp>
        <p:nvSpPr>
          <p:cNvPr id="1048628" name=""/>
          <p:cNvSpPr>
            <a:spLocks noGrp="1"/>
          </p:cNvSpPr>
          <p:nvPr>
            <p:ph sz="quarter" idx="13"/>
          </p:nvPr>
        </p:nvSpPr>
        <p:spPr>
          <a:xfrm>
            <a:off x="274320" y="441792"/>
            <a:ext cx="8595360" cy="4937760"/>
          </a:xfrm>
        </p:spPr>
        <p:txBody>
          <a:bodyPr>
            <a:noAutofit/>
          </a:bodyPr>
          <a:p>
            <a:r>
              <a:rPr sz="2800" lang="en-US">
                <a:solidFill>
                  <a:srgbClr val="D66565"/>
                </a:solidFill>
              </a:rPr>
              <a:t>Ability
</a:t>
            </a:r>
            <a:r>
              <a:rPr sz="2800" lang="en-US"/>
              <a:t>The ability of the memory hierarchy is the total amount of data the memory can store. Because whenever we shift from top to bottom inside the memory hierarchy, then the capacity will increase.
</a:t>
            </a:r>
            <a:r>
              <a:rPr sz="2800" lang="en-US">
                <a:solidFill>
                  <a:srgbClr val="D66565"/>
                </a:solidFill>
              </a:rPr>
              <a:t>Cost per bit
</a:t>
            </a:r>
            <a:r>
              <a:rPr sz="2800" lang="en-US"/>
              <a:t>
When we shift from bottom to top inside the memory hierarchy, then the cost for each bit will increase which means an internal Memory is expensive compared with external memory.</a:t>
            </a:r>
            <a:endParaRPr sz="2800" lang="en-US"/>
          </a:p>
          <a:p>
            <a:endParaRPr sz="2800" lang="en-US"/>
          </a:p>
        </p:txBody>
      </p:sp>
    </p:spTree>
  </p:cSld>
  <p:clrMapOvr>
    <a:masterClrMapping/>
  </p:clrMapOvr>
  <p:transition spd="slow">
    <p:cover dir="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lastClr="FFFFFF" val="window"/>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algn="br" blurRad="38100" dir="2700000" dist="25400" rotWithShape="0">
              <a:srgbClr val="000000">
                <a:alpha val="40000"/>
              </a:srgbClr>
            </a:outerShdw>
          </a:effectLst>
        </a:effectStyle>
        <a:effectStyle>
          <a:effectLst>
            <a:outerShdw algn="br" blurRad="50800" dir="2700000" dist="38100" rotWithShape="0">
              <a:srgbClr val="000000">
                <a:alpha val="40000"/>
              </a:srgbClr>
            </a:outerShdw>
          </a:effectLst>
        </a:effectStyle>
        <a:effectStyle>
          <a:effectLst>
            <a:outerShdw algn="br" blurRad="50800" dir="2700000" dist="38100" rotWithShape="0">
              <a:srgbClr val="000000">
                <a:alpha val="40000"/>
              </a:srgbClr>
            </a:outerShdw>
          </a:effectLst>
          <a:scene3d>
            <a:camera prst="orthographicFront">
              <a:rot lat="0" lon="0" rev="0"/>
            </a:camera>
            <a:lightRig dir="t" rig="threeP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Présentation PowerPoint</dc:title>
  <dc:creator>Natidja.A.Mourtadhoi</dc:creator>
  <cp:lastModifiedBy>Natidja.A.Mourtadhoi</cp:lastModifiedBy>
  <dcterms:created xsi:type="dcterms:W3CDTF">2020-11-21T19:16:24Z</dcterms:created>
  <dcterms:modified xsi:type="dcterms:W3CDTF">2020-11-26T07:32:19Z</dcterms:modified>
</cp:coreProperties>
</file>