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po\repositories\best_countries_to_live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>
                <a:solidFill>
                  <a:schemeClr val="tx1"/>
                </a:solidFill>
              </a:rPr>
              <a:t>Best</a:t>
            </a:r>
            <a:r>
              <a:rPr lang="en-US" sz="4000" b="1" baseline="0" dirty="0">
                <a:solidFill>
                  <a:schemeClr val="tx1"/>
                </a:solidFill>
              </a:rPr>
              <a:t> Cities to Live</a:t>
            </a:r>
            <a:endParaRPr lang="en-US" sz="40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'1'!$B$1</c:f>
              <c:strCache>
                <c:ptCount val="1"/>
                <c:pt idx="0">
                  <c:v>Pros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</c:spPr>
          <c:invertIfNegative val="0"/>
          <c:cat>
            <c:strRef>
              <c:f>'1'!$A$2:$A$11</c:f>
              <c:strCache>
                <c:ptCount val="10"/>
                <c:pt idx="0">
                  <c:v>Breda</c:v>
                </c:pt>
                <c:pt idx="1">
                  <c:v>Heidelberg</c:v>
                </c:pt>
                <c:pt idx="2">
                  <c:v>Gothenburg</c:v>
                </c:pt>
                <c:pt idx="3">
                  <c:v>Helsingborg</c:v>
                </c:pt>
                <c:pt idx="4">
                  <c:v>Stockholm</c:v>
                </c:pt>
                <c:pt idx="5">
                  <c:v>Copenhagen</c:v>
                </c:pt>
                <c:pt idx="6">
                  <c:v>Odense</c:v>
                </c:pt>
                <c:pt idx="7">
                  <c:v>Aalborg</c:v>
                </c:pt>
                <c:pt idx="8">
                  <c:v>Helsinki</c:v>
                </c:pt>
                <c:pt idx="9">
                  <c:v>Turku</c:v>
                </c:pt>
              </c:strCache>
            </c:strRef>
          </c:cat>
          <c:val>
            <c:numRef>
              <c:f>'1'!$B$2:$B$11</c:f>
              <c:numCache>
                <c:formatCode>_(* #,##0.00_);_(* \(#,##0.00\);_(* "-"??_);_(@_)</c:formatCode>
                <c:ptCount val="10"/>
                <c:pt idx="0">
                  <c:v>86.836810649521226</c:v>
                </c:pt>
                <c:pt idx="1">
                  <c:v>87.508354054572493</c:v>
                </c:pt>
                <c:pt idx="2">
                  <c:v>89.393624408798885</c:v>
                </c:pt>
                <c:pt idx="3">
                  <c:v>89.425427335233024</c:v>
                </c:pt>
                <c:pt idx="4">
                  <c:v>89.470486533985664</c:v>
                </c:pt>
                <c:pt idx="5">
                  <c:v>92.793604020406733</c:v>
                </c:pt>
                <c:pt idx="6">
                  <c:v>93.409741138972308</c:v>
                </c:pt>
                <c:pt idx="7">
                  <c:v>94.699884722038789</c:v>
                </c:pt>
                <c:pt idx="8">
                  <c:v>98.317193039240038</c:v>
                </c:pt>
                <c:pt idx="9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3B-4705-B779-E8EAFB161D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539104"/>
        <c:axId val="102781728"/>
      </c:barChart>
      <c:catAx>
        <c:axId val="305391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81728"/>
        <c:crosses val="autoZero"/>
        <c:auto val="1"/>
        <c:lblAlgn val="ctr"/>
        <c:lblOffset val="100"/>
        <c:noMultiLvlLbl val="0"/>
      </c:catAx>
      <c:valAx>
        <c:axId val="102781728"/>
        <c:scaling>
          <c:orientation val="minMax"/>
          <c:max val="100"/>
          <c:min val="0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39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5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53E5-F145-48BF-543F-0CAD2B6E4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BE760-85AD-049E-50D5-4175CA6DC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8DE5-A540-7D67-FBCB-40A76FF8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E79-6E4E-4D0C-A4A6-E7BE22C7C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C6ACE-841A-DA8C-9DE2-11D03E35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1665B-BFF4-03ED-EC0B-94BF96AC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6C68-C11F-4AD5-9C35-6065F870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2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9B2A-717D-F34C-F7AF-173CFEFD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20F77-385D-AC24-BAA0-3AC5FC465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8E99-AC96-AAA6-A327-6D4EB2A9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E79-6E4E-4D0C-A4A6-E7BE22C7C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D252D-A5F7-3730-1625-0735632D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4E3A8-3992-F7BC-77A5-7AE5E6B4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6C68-C11F-4AD5-9C35-6065F870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47F8D-E076-566E-22C1-9FF73E758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41816-1508-CAEE-C0DD-DE68F1C6D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D2807-1A61-A8AE-541F-69508F59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E79-6E4E-4D0C-A4A6-E7BE22C7C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3E89-F147-975D-5AB9-75192BFD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DDAB-C91D-DCED-9283-B5FC934E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6C68-C11F-4AD5-9C35-6065F870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9DE0-96D0-63E5-A437-621EEAE4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1A7D-3216-E5E6-A43D-2F98CC81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8D6C-2A44-FCF9-FBFA-56F6E9A7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E79-6E4E-4D0C-A4A6-E7BE22C7C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71C6-5BF5-8350-2BE2-08CB0A58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A5A95-E543-4E61-8ED0-45DBB1FC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6C68-C11F-4AD5-9C35-6065F870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1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CA39-FAD6-F6D0-93F1-5E387A15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D125E-1830-563A-757D-741B9BEAC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4234E-85AB-4DF8-D0E6-0489E563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E79-6E4E-4D0C-A4A6-E7BE22C7C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43A0F-C45D-B778-02C0-5D1D829C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C34D1-EB34-2DF3-FFD9-BBB2CBDC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6C68-C11F-4AD5-9C35-6065F870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0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36AF-550A-1E80-D177-BB81A261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005D-5238-94E6-7853-3E875D3A2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7229C-793D-17D8-4E7F-EE0DA7E9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FEF06-DCC7-7427-1D24-EAB0A669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E79-6E4E-4D0C-A4A6-E7BE22C7C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EF359-8A51-4573-52A0-CE57418E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A781D-179F-C1ED-9257-A23E41EA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6C68-C11F-4AD5-9C35-6065F870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7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A508-3D04-2015-A5D8-969FDC95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7A733-EDE9-0B6E-7961-6C5F5359D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9EC68-BA8C-CBD8-AF7B-FAEDE04A1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78888-5832-EBC8-72B8-2C20446B6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3E1FC-7990-6D8C-5A41-DE57E730A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4996A-976F-18F5-36D4-A9830B4E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E79-6E4E-4D0C-A4A6-E7BE22C7C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4F8F0-1AD3-0B40-3F5E-0A75C776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0A7DE-3D75-7A83-7999-9A59C9B3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6C68-C11F-4AD5-9C35-6065F870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5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C946-BAD3-B2A3-4305-61447A3F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A7F58-4F1A-2546-BC0C-3E40DA30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E79-6E4E-4D0C-A4A6-E7BE22C7C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AAD16-CC4D-31DE-96D6-EBCAF271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51A66-36D8-EDC2-32C4-851804A0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6C68-C11F-4AD5-9C35-6065F870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0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E629F-E0B7-7FCB-7A1D-1ECB9290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E79-6E4E-4D0C-A4A6-E7BE22C7C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FAEB5-8EB5-0539-18D4-3666B33A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63801-47E0-0FEF-8CA2-EF530423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6C68-C11F-4AD5-9C35-6065F870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E7F5-0A0B-FB6D-D260-F0051FA1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E024-F498-7E62-6210-86A45094E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CE54A-4D9E-FF8A-BFD4-D53D5A65F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891A9-F37A-6B4B-031E-590AABAA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E79-6E4E-4D0C-A4A6-E7BE22C7C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CC25-DAD5-D5C0-09B8-1DC451EA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69326-7110-EE44-B740-46D560D2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6C68-C11F-4AD5-9C35-6065F870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7E27-97C2-91CC-512A-878F3602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50BAE-FDF1-9DE0-97EA-AC7051A45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28419-20BA-9B8C-ABCF-8A50D776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33672-13C9-DAA0-C215-AF523EED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E79-6E4E-4D0C-A4A6-E7BE22C7C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E4FE7-8FF6-2F0E-0AA0-CF73C35D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250F5-468C-A615-CD1A-4A601FDE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6C68-C11F-4AD5-9C35-6065F870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5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FCE80-CFBC-1A4E-62EF-B1DFABC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1E273-901F-F0E0-C095-AAD2B7A4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B83AC-1DD8-F506-F2FB-9193BCC6F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AE79-6E4E-4D0C-A4A6-E7BE22C7C69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7F188-4291-DE33-8855-A6BA9F141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9267-9F36-DE79-9E92-983790610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86C68-C11F-4AD5-9C35-6065F870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313AC8-29D5-3809-6C2B-BC022E9BB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4" b="492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F25E5D1-2CBD-7F2A-5FEF-DEA5CC732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977197"/>
              </p:ext>
            </p:extLst>
          </p:nvPr>
        </p:nvGraphicFramePr>
        <p:xfrm>
          <a:off x="1366603" y="385997"/>
          <a:ext cx="9458794" cy="6086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01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ragzmorth vival</dc:creator>
  <cp:lastModifiedBy>ragzmorth vival</cp:lastModifiedBy>
  <cp:revision>2</cp:revision>
  <dcterms:created xsi:type="dcterms:W3CDTF">2023-09-06T05:45:53Z</dcterms:created>
  <dcterms:modified xsi:type="dcterms:W3CDTF">2023-09-06T06:07:01Z</dcterms:modified>
</cp:coreProperties>
</file>