
<file path=[Content_Types].xml><?xml version="1.0" encoding="utf-8"?>
<Types xmlns="http://schemas.openxmlformats.org/package/2006/content-types">
  <Default Extension="crdownload" ContentType="image/png"/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301" r:id="rId3"/>
    <p:sldId id="290" r:id="rId4"/>
    <p:sldId id="291" r:id="rId5"/>
    <p:sldId id="292" r:id="rId6"/>
    <p:sldId id="305" r:id="rId7"/>
    <p:sldId id="306" r:id="rId8"/>
    <p:sldId id="307" r:id="rId9"/>
    <p:sldId id="308" r:id="rId10"/>
    <p:sldId id="304" r:id="rId11"/>
    <p:sldId id="294" r:id="rId12"/>
    <p:sldId id="265" r:id="rId13"/>
    <p:sldId id="295" r:id="rId14"/>
    <p:sldId id="310" r:id="rId15"/>
    <p:sldId id="293" r:id="rId16"/>
    <p:sldId id="309" r:id="rId17"/>
    <p:sldId id="298" r:id="rId18"/>
    <p:sldId id="299" r:id="rId19"/>
    <p:sldId id="311" r:id="rId20"/>
    <p:sldId id="312" r:id="rId21"/>
    <p:sldId id="313" r:id="rId22"/>
    <p:sldId id="296" r:id="rId23"/>
    <p:sldId id="300" r:id="rId24"/>
    <p:sldId id="302" r:id="rId25"/>
    <p:sldId id="303" r:id="rId26"/>
    <p:sldId id="314" r:id="rId27"/>
    <p:sldId id="315" r:id="rId28"/>
    <p:sldId id="316" r:id="rId29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31"/>
      <p:bold r:id="rId32"/>
    </p:embeddedFont>
    <p:embeddedFont>
      <p:font typeface="Fira Sans Extra Condensed" panose="020B0503050000020004" pitchFamily="34" charset="0"/>
      <p:regular r:id="rId33"/>
      <p:bold r:id="rId34"/>
      <p:italic r:id="rId35"/>
      <p:boldItalic r:id="rId36"/>
    </p:embeddedFon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37E11-7AE7-4820-B39E-D3BD4D652B24}">
  <a:tblStyle styleId="{AF537E11-7AE7-4820-B39E-D3BD4D652B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a0dc0e16b1_0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a0dc0e16b1_0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770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0dc0e16b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0dc0e16b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85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3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838e2ec6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838e2ec6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91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838e2ec6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838e2ec6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163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a0dc0e16b1_0_1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a0dc0e16b1_0_1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303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9cf8dc31f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9cf8dc31f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35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9cf8dc31f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9cf8dc31f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55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a0dc0e16b1_0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a0dc0e16b1_0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55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dc0e16b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dc0e16b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99fe2707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99fe2707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35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744575"/>
            <a:ext cx="8229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15125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1">
          <p15:clr>
            <a:srgbClr val="EA4335"/>
          </p15:clr>
        </p15:guide>
        <p15:guide id="4" orient="horz" pos="298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crdownload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5116541" y="1303817"/>
            <a:ext cx="3329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 Computing :</a:t>
            </a:r>
            <a:endParaRPr dirty="0"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5066265" y="3391745"/>
            <a:ext cx="360838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Création d’un Cloud privé</a:t>
            </a:r>
            <a:endParaRPr sz="22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-647875" y="398129"/>
            <a:ext cx="4412891" cy="3585620"/>
          </a:xfrm>
          <a:custGeom>
            <a:avLst/>
            <a:gdLst/>
            <a:ahLst/>
            <a:cxnLst/>
            <a:rect l="l" t="t" r="r" b="b"/>
            <a:pathLst>
              <a:path w="179477" h="145831" extrusionOk="0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7"/>
          <p:cNvSpPr/>
          <p:nvPr/>
        </p:nvSpPr>
        <p:spPr>
          <a:xfrm>
            <a:off x="-42915" y="688572"/>
            <a:ext cx="3834249" cy="3320812"/>
          </a:xfrm>
          <a:custGeom>
            <a:avLst/>
            <a:gdLst/>
            <a:ahLst/>
            <a:cxnLst/>
            <a:rect l="l" t="t" r="r" b="b"/>
            <a:pathLst>
              <a:path w="155943" h="135061" extrusionOk="0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7"/>
          <p:cNvSpPr/>
          <p:nvPr/>
        </p:nvSpPr>
        <p:spPr>
          <a:xfrm>
            <a:off x="698359" y="1595184"/>
            <a:ext cx="3572490" cy="2902766"/>
          </a:xfrm>
          <a:custGeom>
            <a:avLst/>
            <a:gdLst/>
            <a:ahLst/>
            <a:cxnLst/>
            <a:rect l="l" t="t" r="r" b="b"/>
            <a:pathLst>
              <a:path w="179477" h="145831" extrusionOk="0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1188161" y="1830336"/>
            <a:ext cx="3104045" cy="2688389"/>
          </a:xfrm>
          <a:custGeom>
            <a:avLst/>
            <a:gdLst/>
            <a:ahLst/>
            <a:cxnLst/>
            <a:rect l="l" t="t" r="r" b="b"/>
            <a:pathLst>
              <a:path w="155943" h="135061" extrusionOk="0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955043" y="2844154"/>
            <a:ext cx="2323330" cy="1887782"/>
          </a:xfrm>
          <a:custGeom>
            <a:avLst/>
            <a:gdLst/>
            <a:ahLst/>
            <a:cxnLst/>
            <a:rect l="l" t="t" r="r" b="b"/>
            <a:pathLst>
              <a:path w="179477" h="145831" extrusionOk="0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2273543" y="2997063"/>
            <a:ext cx="2018682" cy="1748365"/>
          </a:xfrm>
          <a:custGeom>
            <a:avLst/>
            <a:gdLst/>
            <a:ahLst/>
            <a:cxnLst/>
            <a:rect l="l" t="t" r="r" b="b"/>
            <a:pathLst>
              <a:path w="155943" h="135061" extrusionOk="0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A1FF-D905-823F-C5C6-A801BACC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A1627-9BF1-8AB9-BF0F-26B08D55F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4" name="Google Shape;246;p22">
            <a:extLst>
              <a:ext uri="{FF2B5EF4-FFF2-40B4-BE49-F238E27FC236}">
                <a16:creationId xmlns:a16="http://schemas.microsoft.com/office/drawing/2014/main" id="{366EAF8C-8D79-4B73-038E-82D4AA1D574B}"/>
              </a:ext>
            </a:extLst>
          </p:cNvPr>
          <p:cNvSpPr/>
          <p:nvPr/>
        </p:nvSpPr>
        <p:spPr>
          <a:xfrm>
            <a:off x="1035503" y="1550863"/>
            <a:ext cx="8008971" cy="1645438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algn="ctr">
              <a:buSzPts val="1100"/>
            </a:pPr>
            <a:r>
              <a:rPr lang="en" sz="5000" dirty="0">
                <a:latin typeface="Bahnschrift" panose="020B0502040204020203" pitchFamily="34" charset="0"/>
                <a:ea typeface="Roboto"/>
                <a:sym typeface="Roboto"/>
              </a:rPr>
              <a:t>    C’est quoi le Cloud ?</a:t>
            </a:r>
            <a:endParaRPr sz="5000" dirty="0">
              <a:latin typeface="Bahnschrift" panose="020B0502040204020203" pitchFamily="34" charset="0"/>
              <a:ea typeface="Roboto"/>
              <a:sym typeface="Roboto"/>
            </a:endParaRPr>
          </a:p>
        </p:txBody>
      </p:sp>
      <p:sp>
        <p:nvSpPr>
          <p:cNvPr id="5" name="Google Shape;249;p22">
            <a:extLst>
              <a:ext uri="{FF2B5EF4-FFF2-40B4-BE49-F238E27FC236}">
                <a16:creationId xmlns:a16="http://schemas.microsoft.com/office/drawing/2014/main" id="{4BD569C5-C6FB-867C-1C71-1C4EABFEBD55}"/>
              </a:ext>
            </a:extLst>
          </p:cNvPr>
          <p:cNvSpPr/>
          <p:nvPr/>
        </p:nvSpPr>
        <p:spPr>
          <a:xfrm>
            <a:off x="523874" y="1550863"/>
            <a:ext cx="1724025" cy="1645438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4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34F6A-3A1A-AE43-699F-E83D308FB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275" y="916640"/>
            <a:ext cx="8127450" cy="1730838"/>
          </a:xfrm>
        </p:spPr>
        <p:txBody>
          <a:bodyPr/>
          <a:lstStyle/>
          <a:p>
            <a:pPr marL="114300" indent="0">
              <a:buNone/>
            </a:pPr>
            <a:r>
              <a:rPr lang="fr-FR" dirty="0"/>
              <a:t>Le cloud est l’accès </a:t>
            </a: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à des services\ressources informatiques partagées et configurables (serveurs, stockage, mise en réseau, logiciels …) via un réseau -souvent Internet- à la demande et en libre-service.</a:t>
            </a:r>
          </a:p>
          <a:p>
            <a:pPr marL="114300" indent="0">
              <a:buNone/>
            </a:pPr>
            <a:endParaRPr lang="fr-F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fr-F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fr-F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fr-FR" dirty="0"/>
              <a:t> </a:t>
            </a:r>
            <a:endParaRPr lang="en-US" dirty="0"/>
          </a:p>
        </p:txBody>
      </p:sp>
      <p:pic>
        <p:nvPicPr>
          <p:cNvPr id="4" name="Google Shape;289;p37">
            <a:extLst>
              <a:ext uri="{FF2B5EF4-FFF2-40B4-BE49-F238E27FC236}">
                <a16:creationId xmlns:a16="http://schemas.microsoft.com/office/drawing/2014/main" id="{1AEBC214-C692-922A-4156-A8E608214E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4000" y="2284013"/>
            <a:ext cx="1672950" cy="23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95;p52">
            <a:extLst>
              <a:ext uri="{FF2B5EF4-FFF2-40B4-BE49-F238E27FC236}">
                <a16:creationId xmlns:a16="http://schemas.microsoft.com/office/drawing/2014/main" id="{87FD567D-DFCE-1870-950C-248940A5092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424" y="2477941"/>
            <a:ext cx="1875751" cy="1796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399;p26">
            <a:extLst>
              <a:ext uri="{FF2B5EF4-FFF2-40B4-BE49-F238E27FC236}">
                <a16:creationId xmlns:a16="http://schemas.microsoft.com/office/drawing/2014/main" id="{ED9ABC9D-F7D9-85D1-871B-9D034992B09B}"/>
              </a:ext>
            </a:extLst>
          </p:cNvPr>
          <p:cNvGrpSpPr/>
          <p:nvPr/>
        </p:nvGrpSpPr>
        <p:grpSpPr>
          <a:xfrm>
            <a:off x="6580855" y="2813272"/>
            <a:ext cx="648740" cy="648740"/>
            <a:chOff x="4003701" y="3909272"/>
            <a:chExt cx="763314" cy="763314"/>
          </a:xfrm>
        </p:grpSpPr>
        <p:sp>
          <p:nvSpPr>
            <p:cNvPr id="7" name="Google Shape;400;p26">
              <a:extLst>
                <a:ext uri="{FF2B5EF4-FFF2-40B4-BE49-F238E27FC236}">
                  <a16:creationId xmlns:a16="http://schemas.microsoft.com/office/drawing/2014/main" id="{DF0F03B9-6D93-4A99-14B9-73FEEA8738A1}"/>
                </a:ext>
              </a:extLst>
            </p:cNvPr>
            <p:cNvSpPr/>
            <p:nvPr/>
          </p:nvSpPr>
          <p:spPr>
            <a:xfrm>
              <a:off x="4233919" y="4381435"/>
              <a:ext cx="111230" cy="45303"/>
            </a:xfrm>
            <a:custGeom>
              <a:avLst/>
              <a:gdLst/>
              <a:ahLst/>
              <a:cxnLst/>
              <a:rect l="l" t="t" r="r" b="b"/>
              <a:pathLst>
                <a:path w="4989" h="2032" extrusionOk="0">
                  <a:moveTo>
                    <a:pt x="803" y="1"/>
                  </a:moveTo>
                  <a:lnTo>
                    <a:pt x="728" y="953"/>
                  </a:lnTo>
                  <a:cubicBezTo>
                    <a:pt x="728" y="953"/>
                    <a:pt x="778" y="1129"/>
                    <a:pt x="502" y="1379"/>
                  </a:cubicBezTo>
                  <a:cubicBezTo>
                    <a:pt x="226" y="1605"/>
                    <a:pt x="26" y="1831"/>
                    <a:pt x="26" y="1831"/>
                  </a:cubicBezTo>
                  <a:cubicBezTo>
                    <a:pt x="26" y="1831"/>
                    <a:pt x="1" y="1881"/>
                    <a:pt x="1" y="1956"/>
                  </a:cubicBezTo>
                  <a:cubicBezTo>
                    <a:pt x="1" y="2031"/>
                    <a:pt x="26" y="2031"/>
                    <a:pt x="226" y="2031"/>
                  </a:cubicBezTo>
                  <a:lnTo>
                    <a:pt x="4763" y="2031"/>
                  </a:lnTo>
                  <a:cubicBezTo>
                    <a:pt x="4963" y="2031"/>
                    <a:pt x="4988" y="2031"/>
                    <a:pt x="4988" y="1956"/>
                  </a:cubicBezTo>
                  <a:cubicBezTo>
                    <a:pt x="4988" y="1881"/>
                    <a:pt x="4963" y="1831"/>
                    <a:pt x="4963" y="1831"/>
                  </a:cubicBezTo>
                  <a:cubicBezTo>
                    <a:pt x="4963" y="1831"/>
                    <a:pt x="4763" y="1605"/>
                    <a:pt x="4487" y="1379"/>
                  </a:cubicBezTo>
                  <a:cubicBezTo>
                    <a:pt x="4211" y="1129"/>
                    <a:pt x="4262" y="953"/>
                    <a:pt x="4262" y="953"/>
                  </a:cubicBezTo>
                  <a:lnTo>
                    <a:pt x="41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1;p26">
              <a:extLst>
                <a:ext uri="{FF2B5EF4-FFF2-40B4-BE49-F238E27FC236}">
                  <a16:creationId xmlns:a16="http://schemas.microsoft.com/office/drawing/2014/main" id="{6FE8F65D-ADF4-8431-5DF1-C4C7DF169D3C}"/>
                </a:ext>
              </a:extLst>
            </p:cNvPr>
            <p:cNvSpPr/>
            <p:nvPr/>
          </p:nvSpPr>
          <p:spPr>
            <a:xfrm>
              <a:off x="4105968" y="4143971"/>
              <a:ext cx="367132" cy="282767"/>
            </a:xfrm>
            <a:custGeom>
              <a:avLst/>
              <a:gdLst/>
              <a:ahLst/>
              <a:cxnLst/>
              <a:rect l="l" t="t" r="r" b="b"/>
              <a:pathLst>
                <a:path w="16467" h="12683" extrusionOk="0">
                  <a:moveTo>
                    <a:pt x="15865" y="727"/>
                  </a:moveTo>
                  <a:lnTo>
                    <a:pt x="15865" y="9098"/>
                  </a:lnTo>
                  <a:lnTo>
                    <a:pt x="602" y="9098"/>
                  </a:lnTo>
                  <a:lnTo>
                    <a:pt x="602" y="727"/>
                  </a:lnTo>
                  <a:close/>
                  <a:moveTo>
                    <a:pt x="828" y="0"/>
                  </a:moveTo>
                  <a:cubicBezTo>
                    <a:pt x="376" y="0"/>
                    <a:pt x="0" y="376"/>
                    <a:pt x="0" y="827"/>
                  </a:cubicBezTo>
                  <a:lnTo>
                    <a:pt x="0" y="9750"/>
                  </a:lnTo>
                  <a:lnTo>
                    <a:pt x="0" y="10000"/>
                  </a:lnTo>
                  <a:cubicBezTo>
                    <a:pt x="0" y="10451"/>
                    <a:pt x="376" y="10827"/>
                    <a:pt x="828" y="10827"/>
                  </a:cubicBezTo>
                  <a:lnTo>
                    <a:pt x="6542" y="10827"/>
                  </a:lnTo>
                  <a:lnTo>
                    <a:pt x="6467" y="11604"/>
                  </a:lnTo>
                  <a:cubicBezTo>
                    <a:pt x="6467" y="11604"/>
                    <a:pt x="6517" y="11780"/>
                    <a:pt x="6241" y="12030"/>
                  </a:cubicBezTo>
                  <a:cubicBezTo>
                    <a:pt x="5965" y="12256"/>
                    <a:pt x="5765" y="12482"/>
                    <a:pt x="5765" y="12482"/>
                  </a:cubicBezTo>
                  <a:cubicBezTo>
                    <a:pt x="5765" y="12482"/>
                    <a:pt x="5740" y="12532"/>
                    <a:pt x="5740" y="12607"/>
                  </a:cubicBezTo>
                  <a:cubicBezTo>
                    <a:pt x="5740" y="12682"/>
                    <a:pt x="5765" y="12682"/>
                    <a:pt x="5965" y="12682"/>
                  </a:cubicBezTo>
                  <a:lnTo>
                    <a:pt x="10502" y="12682"/>
                  </a:lnTo>
                  <a:cubicBezTo>
                    <a:pt x="10702" y="12682"/>
                    <a:pt x="10727" y="12682"/>
                    <a:pt x="10727" y="12607"/>
                  </a:cubicBezTo>
                  <a:cubicBezTo>
                    <a:pt x="10727" y="12532"/>
                    <a:pt x="10702" y="12482"/>
                    <a:pt x="10702" y="12482"/>
                  </a:cubicBezTo>
                  <a:cubicBezTo>
                    <a:pt x="10702" y="12482"/>
                    <a:pt x="10502" y="12256"/>
                    <a:pt x="10226" y="12030"/>
                  </a:cubicBezTo>
                  <a:cubicBezTo>
                    <a:pt x="9950" y="11780"/>
                    <a:pt x="10001" y="11604"/>
                    <a:pt x="10001" y="11604"/>
                  </a:cubicBezTo>
                  <a:lnTo>
                    <a:pt x="9950" y="10827"/>
                  </a:lnTo>
                  <a:lnTo>
                    <a:pt x="15640" y="10827"/>
                  </a:lnTo>
                  <a:cubicBezTo>
                    <a:pt x="16091" y="10827"/>
                    <a:pt x="16467" y="10451"/>
                    <a:pt x="16467" y="10000"/>
                  </a:cubicBezTo>
                  <a:lnTo>
                    <a:pt x="16467" y="9750"/>
                  </a:lnTo>
                  <a:lnTo>
                    <a:pt x="16467" y="827"/>
                  </a:lnTo>
                  <a:cubicBezTo>
                    <a:pt x="16467" y="376"/>
                    <a:pt x="16091" y="0"/>
                    <a:pt x="1564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2;p26">
              <a:extLst>
                <a:ext uri="{FF2B5EF4-FFF2-40B4-BE49-F238E27FC236}">
                  <a16:creationId xmlns:a16="http://schemas.microsoft.com/office/drawing/2014/main" id="{946D6EA2-42E6-2CFD-77F3-BFD07B17C84A}"/>
                </a:ext>
              </a:extLst>
            </p:cNvPr>
            <p:cNvSpPr/>
            <p:nvPr/>
          </p:nvSpPr>
          <p:spPr>
            <a:xfrm>
              <a:off x="4365794" y="4260753"/>
              <a:ext cx="319086" cy="165986"/>
            </a:xfrm>
            <a:custGeom>
              <a:avLst/>
              <a:gdLst/>
              <a:ahLst/>
              <a:cxnLst/>
              <a:rect l="l" t="t" r="r" b="b"/>
              <a:pathLst>
                <a:path w="14312" h="7445" extrusionOk="0">
                  <a:moveTo>
                    <a:pt x="12256" y="527"/>
                  </a:moveTo>
                  <a:lnTo>
                    <a:pt x="12256" y="6592"/>
                  </a:lnTo>
                  <a:lnTo>
                    <a:pt x="1905" y="6592"/>
                  </a:lnTo>
                  <a:lnTo>
                    <a:pt x="1905" y="527"/>
                  </a:lnTo>
                  <a:close/>
                  <a:moveTo>
                    <a:pt x="1981" y="0"/>
                  </a:moveTo>
                  <a:cubicBezTo>
                    <a:pt x="1655" y="0"/>
                    <a:pt x="1404" y="251"/>
                    <a:pt x="1404" y="602"/>
                  </a:cubicBezTo>
                  <a:lnTo>
                    <a:pt x="1404" y="6742"/>
                  </a:lnTo>
                  <a:lnTo>
                    <a:pt x="251" y="6742"/>
                  </a:lnTo>
                  <a:cubicBezTo>
                    <a:pt x="126" y="6742"/>
                    <a:pt x="1" y="6843"/>
                    <a:pt x="1" y="6943"/>
                  </a:cubicBezTo>
                  <a:cubicBezTo>
                    <a:pt x="1" y="7018"/>
                    <a:pt x="51" y="7093"/>
                    <a:pt x="126" y="7118"/>
                  </a:cubicBezTo>
                  <a:lnTo>
                    <a:pt x="126" y="7168"/>
                  </a:lnTo>
                  <a:cubicBezTo>
                    <a:pt x="126" y="7168"/>
                    <a:pt x="352" y="7444"/>
                    <a:pt x="1555" y="7444"/>
                  </a:cubicBezTo>
                  <a:lnTo>
                    <a:pt x="12708" y="7444"/>
                  </a:lnTo>
                  <a:cubicBezTo>
                    <a:pt x="13885" y="7444"/>
                    <a:pt x="14136" y="7168"/>
                    <a:pt x="14136" y="7168"/>
                  </a:cubicBezTo>
                  <a:lnTo>
                    <a:pt x="14136" y="7143"/>
                  </a:lnTo>
                  <a:cubicBezTo>
                    <a:pt x="14236" y="7118"/>
                    <a:pt x="14312" y="7043"/>
                    <a:pt x="14312" y="6943"/>
                  </a:cubicBezTo>
                  <a:cubicBezTo>
                    <a:pt x="14312" y="6843"/>
                    <a:pt x="14186" y="6742"/>
                    <a:pt x="14061" y="6742"/>
                  </a:cubicBezTo>
                  <a:lnTo>
                    <a:pt x="12808" y="6742"/>
                  </a:lnTo>
                  <a:lnTo>
                    <a:pt x="12808" y="602"/>
                  </a:lnTo>
                  <a:cubicBezTo>
                    <a:pt x="12808" y="251"/>
                    <a:pt x="12532" y="0"/>
                    <a:pt x="1223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3;p26">
              <a:extLst>
                <a:ext uri="{FF2B5EF4-FFF2-40B4-BE49-F238E27FC236}">
                  <a16:creationId xmlns:a16="http://schemas.microsoft.com/office/drawing/2014/main" id="{77FF876D-BB50-1518-A31B-579AF7514622}"/>
                </a:ext>
              </a:extLst>
            </p:cNvPr>
            <p:cNvSpPr/>
            <p:nvPr/>
          </p:nvSpPr>
          <p:spPr>
            <a:xfrm>
              <a:off x="4003701" y="3909272"/>
              <a:ext cx="763314" cy="763314"/>
            </a:xfrm>
            <a:custGeom>
              <a:avLst/>
              <a:gdLst/>
              <a:ahLst/>
              <a:cxnLst/>
              <a:rect l="l" t="t" r="r" b="b"/>
              <a:pathLst>
                <a:path w="34237" h="34237" extrusionOk="0">
                  <a:moveTo>
                    <a:pt x="17119" y="1079"/>
                  </a:moveTo>
                  <a:cubicBezTo>
                    <a:pt x="25966" y="1079"/>
                    <a:pt x="33159" y="8272"/>
                    <a:pt x="33159" y="17119"/>
                  </a:cubicBezTo>
                  <a:cubicBezTo>
                    <a:pt x="33159" y="25966"/>
                    <a:pt x="25966" y="33159"/>
                    <a:pt x="17119" y="33159"/>
                  </a:cubicBezTo>
                  <a:cubicBezTo>
                    <a:pt x="8272" y="33159"/>
                    <a:pt x="1079" y="25966"/>
                    <a:pt x="1079" y="17119"/>
                  </a:cubicBezTo>
                  <a:cubicBezTo>
                    <a:pt x="1079" y="8272"/>
                    <a:pt x="8272" y="1079"/>
                    <a:pt x="17119" y="1079"/>
                  </a:cubicBezTo>
                  <a:close/>
                  <a:moveTo>
                    <a:pt x="17119" y="1"/>
                  </a:moveTo>
                  <a:cubicBezTo>
                    <a:pt x="7695" y="1"/>
                    <a:pt x="1" y="7670"/>
                    <a:pt x="1" y="17119"/>
                  </a:cubicBezTo>
                  <a:cubicBezTo>
                    <a:pt x="1" y="26567"/>
                    <a:pt x="7695" y="34237"/>
                    <a:pt x="17119" y="34237"/>
                  </a:cubicBezTo>
                  <a:cubicBezTo>
                    <a:pt x="26568" y="34237"/>
                    <a:pt x="34237" y="26567"/>
                    <a:pt x="34237" y="17119"/>
                  </a:cubicBezTo>
                  <a:cubicBezTo>
                    <a:pt x="34237" y="7670"/>
                    <a:pt x="26568" y="1"/>
                    <a:pt x="1711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" name="Google Shape;387;p26">
            <a:extLst>
              <a:ext uri="{FF2B5EF4-FFF2-40B4-BE49-F238E27FC236}">
                <a16:creationId xmlns:a16="http://schemas.microsoft.com/office/drawing/2014/main" id="{6C73382D-9126-0141-E704-57889743FFC3}"/>
              </a:ext>
            </a:extLst>
          </p:cNvPr>
          <p:cNvGrpSpPr/>
          <p:nvPr/>
        </p:nvGrpSpPr>
        <p:grpSpPr>
          <a:xfrm>
            <a:off x="6515547" y="3772746"/>
            <a:ext cx="680607" cy="680607"/>
            <a:chOff x="807242" y="1606832"/>
            <a:chExt cx="713574" cy="713574"/>
          </a:xfrm>
        </p:grpSpPr>
        <p:sp>
          <p:nvSpPr>
            <p:cNvPr id="12" name="Google Shape;388;p26">
              <a:extLst>
                <a:ext uri="{FF2B5EF4-FFF2-40B4-BE49-F238E27FC236}">
                  <a16:creationId xmlns:a16="http://schemas.microsoft.com/office/drawing/2014/main" id="{0D3F14D9-BAD9-D284-13AC-EE6E6D1FCE15}"/>
                </a:ext>
              </a:extLst>
            </p:cNvPr>
            <p:cNvSpPr/>
            <p:nvPr/>
          </p:nvSpPr>
          <p:spPr>
            <a:xfrm>
              <a:off x="954188" y="1807442"/>
              <a:ext cx="145854" cy="275499"/>
            </a:xfrm>
            <a:custGeom>
              <a:avLst/>
              <a:gdLst/>
              <a:ahLst/>
              <a:cxnLst/>
              <a:rect l="l" t="t" r="r" b="b"/>
              <a:pathLst>
                <a:path w="6542" h="12357" extrusionOk="0">
                  <a:moveTo>
                    <a:pt x="5890" y="978"/>
                  </a:moveTo>
                  <a:lnTo>
                    <a:pt x="5890" y="10050"/>
                  </a:lnTo>
                  <a:lnTo>
                    <a:pt x="602" y="10050"/>
                  </a:lnTo>
                  <a:lnTo>
                    <a:pt x="602" y="978"/>
                  </a:lnTo>
                  <a:close/>
                  <a:moveTo>
                    <a:pt x="3284" y="11103"/>
                  </a:moveTo>
                  <a:cubicBezTo>
                    <a:pt x="3534" y="11103"/>
                    <a:pt x="3735" y="11304"/>
                    <a:pt x="3735" y="11554"/>
                  </a:cubicBezTo>
                  <a:cubicBezTo>
                    <a:pt x="3735" y="11805"/>
                    <a:pt x="3534" y="12030"/>
                    <a:pt x="3284" y="12030"/>
                  </a:cubicBezTo>
                  <a:cubicBezTo>
                    <a:pt x="3033" y="12030"/>
                    <a:pt x="2808" y="11805"/>
                    <a:pt x="2808" y="11554"/>
                  </a:cubicBezTo>
                  <a:cubicBezTo>
                    <a:pt x="2808" y="11304"/>
                    <a:pt x="3033" y="11103"/>
                    <a:pt x="3284" y="11103"/>
                  </a:cubicBezTo>
                  <a:close/>
                  <a:moveTo>
                    <a:pt x="502" y="0"/>
                  </a:moveTo>
                  <a:cubicBezTo>
                    <a:pt x="226" y="0"/>
                    <a:pt x="1" y="301"/>
                    <a:pt x="1" y="627"/>
                  </a:cubicBezTo>
                  <a:lnTo>
                    <a:pt x="1" y="11730"/>
                  </a:lnTo>
                  <a:cubicBezTo>
                    <a:pt x="1" y="12081"/>
                    <a:pt x="226" y="12356"/>
                    <a:pt x="502" y="12356"/>
                  </a:cubicBezTo>
                  <a:lnTo>
                    <a:pt x="6041" y="12356"/>
                  </a:lnTo>
                  <a:cubicBezTo>
                    <a:pt x="6316" y="12356"/>
                    <a:pt x="6542" y="12081"/>
                    <a:pt x="6542" y="11730"/>
                  </a:cubicBezTo>
                  <a:lnTo>
                    <a:pt x="6542" y="627"/>
                  </a:lnTo>
                  <a:cubicBezTo>
                    <a:pt x="6542" y="301"/>
                    <a:pt x="6316" y="0"/>
                    <a:pt x="6041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9;p26">
              <a:extLst>
                <a:ext uri="{FF2B5EF4-FFF2-40B4-BE49-F238E27FC236}">
                  <a16:creationId xmlns:a16="http://schemas.microsoft.com/office/drawing/2014/main" id="{E00FC523-A3C8-B77E-6A0F-F0529C462C03}"/>
                </a:ext>
              </a:extLst>
            </p:cNvPr>
            <p:cNvSpPr/>
            <p:nvPr/>
          </p:nvSpPr>
          <p:spPr>
            <a:xfrm>
              <a:off x="1119037" y="1937623"/>
              <a:ext cx="275499" cy="145319"/>
            </a:xfrm>
            <a:custGeom>
              <a:avLst/>
              <a:gdLst/>
              <a:ahLst/>
              <a:cxnLst/>
              <a:rect l="l" t="t" r="r" b="b"/>
              <a:pathLst>
                <a:path w="12357" h="6518" extrusionOk="0">
                  <a:moveTo>
                    <a:pt x="802" y="2808"/>
                  </a:moveTo>
                  <a:cubicBezTo>
                    <a:pt x="1053" y="2808"/>
                    <a:pt x="1253" y="3008"/>
                    <a:pt x="1253" y="3259"/>
                  </a:cubicBezTo>
                  <a:cubicBezTo>
                    <a:pt x="1253" y="3510"/>
                    <a:pt x="1053" y="3710"/>
                    <a:pt x="802" y="3710"/>
                  </a:cubicBezTo>
                  <a:cubicBezTo>
                    <a:pt x="551" y="3710"/>
                    <a:pt x="351" y="3510"/>
                    <a:pt x="351" y="3259"/>
                  </a:cubicBezTo>
                  <a:cubicBezTo>
                    <a:pt x="351" y="3008"/>
                    <a:pt x="551" y="2808"/>
                    <a:pt x="802" y="2808"/>
                  </a:cubicBezTo>
                  <a:close/>
                  <a:moveTo>
                    <a:pt x="11379" y="602"/>
                  </a:moveTo>
                  <a:lnTo>
                    <a:pt x="11379" y="5866"/>
                  </a:lnTo>
                  <a:lnTo>
                    <a:pt x="2306" y="5866"/>
                  </a:lnTo>
                  <a:lnTo>
                    <a:pt x="2306" y="602"/>
                  </a:lnTo>
                  <a:close/>
                  <a:moveTo>
                    <a:pt x="627" y="1"/>
                  </a:moveTo>
                  <a:cubicBezTo>
                    <a:pt x="276" y="1"/>
                    <a:pt x="0" y="226"/>
                    <a:pt x="0" y="502"/>
                  </a:cubicBezTo>
                  <a:lnTo>
                    <a:pt x="0" y="6016"/>
                  </a:lnTo>
                  <a:cubicBezTo>
                    <a:pt x="0" y="6292"/>
                    <a:pt x="276" y="6517"/>
                    <a:pt x="627" y="6517"/>
                  </a:cubicBezTo>
                  <a:lnTo>
                    <a:pt x="11729" y="6517"/>
                  </a:lnTo>
                  <a:cubicBezTo>
                    <a:pt x="12080" y="6517"/>
                    <a:pt x="12356" y="6292"/>
                    <a:pt x="12356" y="6016"/>
                  </a:cubicBezTo>
                  <a:lnTo>
                    <a:pt x="12356" y="502"/>
                  </a:lnTo>
                  <a:cubicBezTo>
                    <a:pt x="12356" y="226"/>
                    <a:pt x="12080" y="1"/>
                    <a:pt x="11729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0;p26">
              <a:extLst>
                <a:ext uri="{FF2B5EF4-FFF2-40B4-BE49-F238E27FC236}">
                  <a16:creationId xmlns:a16="http://schemas.microsoft.com/office/drawing/2014/main" id="{7EF05CE4-1BFB-68C5-EA86-EA1942476C16}"/>
                </a:ext>
              </a:extLst>
            </p:cNvPr>
            <p:cNvSpPr/>
            <p:nvPr/>
          </p:nvSpPr>
          <p:spPr>
            <a:xfrm>
              <a:off x="807242" y="1606832"/>
              <a:ext cx="713574" cy="713574"/>
            </a:xfrm>
            <a:custGeom>
              <a:avLst/>
              <a:gdLst/>
              <a:ahLst/>
              <a:cxnLst/>
              <a:rect l="l" t="t" r="r" b="b"/>
              <a:pathLst>
                <a:path w="32006" h="32006" extrusionOk="0">
                  <a:moveTo>
                    <a:pt x="15990" y="1003"/>
                  </a:moveTo>
                  <a:cubicBezTo>
                    <a:pt x="24261" y="1003"/>
                    <a:pt x="30978" y="7720"/>
                    <a:pt x="30978" y="15991"/>
                  </a:cubicBezTo>
                  <a:cubicBezTo>
                    <a:pt x="30978" y="24262"/>
                    <a:pt x="24261" y="30978"/>
                    <a:pt x="15990" y="30978"/>
                  </a:cubicBezTo>
                  <a:cubicBezTo>
                    <a:pt x="7719" y="30978"/>
                    <a:pt x="1003" y="24262"/>
                    <a:pt x="1003" y="15991"/>
                  </a:cubicBezTo>
                  <a:cubicBezTo>
                    <a:pt x="1003" y="7720"/>
                    <a:pt x="7719" y="1003"/>
                    <a:pt x="15990" y="1003"/>
                  </a:cubicBezTo>
                  <a:close/>
                  <a:moveTo>
                    <a:pt x="15990" y="1"/>
                  </a:moveTo>
                  <a:cubicBezTo>
                    <a:pt x="7168" y="1"/>
                    <a:pt x="0" y="7169"/>
                    <a:pt x="0" y="15991"/>
                  </a:cubicBezTo>
                  <a:cubicBezTo>
                    <a:pt x="0" y="24813"/>
                    <a:pt x="7168" y="32006"/>
                    <a:pt x="15990" y="32006"/>
                  </a:cubicBezTo>
                  <a:cubicBezTo>
                    <a:pt x="24812" y="32006"/>
                    <a:pt x="32005" y="24813"/>
                    <a:pt x="32005" y="15991"/>
                  </a:cubicBezTo>
                  <a:cubicBezTo>
                    <a:pt x="32005" y="7169"/>
                    <a:pt x="24812" y="1"/>
                    <a:pt x="1599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391;p26">
            <a:extLst>
              <a:ext uri="{FF2B5EF4-FFF2-40B4-BE49-F238E27FC236}">
                <a16:creationId xmlns:a16="http://schemas.microsoft.com/office/drawing/2014/main" id="{D06CE864-65F4-D650-B0A0-3B8ABC71E129}"/>
              </a:ext>
            </a:extLst>
          </p:cNvPr>
          <p:cNvGrpSpPr/>
          <p:nvPr/>
        </p:nvGrpSpPr>
        <p:grpSpPr>
          <a:xfrm>
            <a:off x="5438774" y="4453353"/>
            <a:ext cx="680622" cy="680622"/>
            <a:chOff x="7633141" y="1669975"/>
            <a:chExt cx="680622" cy="680622"/>
          </a:xfrm>
        </p:grpSpPr>
        <p:sp>
          <p:nvSpPr>
            <p:cNvPr id="16" name="Google Shape;392;p26">
              <a:extLst>
                <a:ext uri="{FF2B5EF4-FFF2-40B4-BE49-F238E27FC236}">
                  <a16:creationId xmlns:a16="http://schemas.microsoft.com/office/drawing/2014/main" id="{9E3C6586-BF87-F285-9C66-F361976F8653}"/>
                </a:ext>
              </a:extLst>
            </p:cNvPr>
            <p:cNvSpPr/>
            <p:nvPr/>
          </p:nvSpPr>
          <p:spPr>
            <a:xfrm>
              <a:off x="7768361" y="1876739"/>
              <a:ext cx="243105" cy="272133"/>
            </a:xfrm>
            <a:custGeom>
              <a:avLst/>
              <a:gdLst/>
              <a:ahLst/>
              <a:cxnLst/>
              <a:rect l="l" t="t" r="r" b="b"/>
              <a:pathLst>
                <a:path w="10904" h="12206" extrusionOk="0">
                  <a:moveTo>
                    <a:pt x="5490" y="0"/>
                  </a:moveTo>
                  <a:cubicBezTo>
                    <a:pt x="3735" y="0"/>
                    <a:pt x="2307" y="1404"/>
                    <a:pt x="2307" y="3158"/>
                  </a:cubicBezTo>
                  <a:cubicBezTo>
                    <a:pt x="2307" y="4035"/>
                    <a:pt x="2657" y="4812"/>
                    <a:pt x="3234" y="5389"/>
                  </a:cubicBezTo>
                  <a:cubicBezTo>
                    <a:pt x="1329" y="6542"/>
                    <a:pt x="1" y="9173"/>
                    <a:pt x="1" y="12206"/>
                  </a:cubicBezTo>
                  <a:lnTo>
                    <a:pt x="10903" y="12206"/>
                  </a:lnTo>
                  <a:cubicBezTo>
                    <a:pt x="10903" y="9198"/>
                    <a:pt x="9600" y="6592"/>
                    <a:pt x="7720" y="5414"/>
                  </a:cubicBezTo>
                  <a:cubicBezTo>
                    <a:pt x="8297" y="4837"/>
                    <a:pt x="8673" y="4060"/>
                    <a:pt x="8673" y="3158"/>
                  </a:cubicBezTo>
                  <a:cubicBezTo>
                    <a:pt x="8673" y="1404"/>
                    <a:pt x="7244" y="0"/>
                    <a:pt x="5490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3;p26">
              <a:extLst>
                <a:ext uri="{FF2B5EF4-FFF2-40B4-BE49-F238E27FC236}">
                  <a16:creationId xmlns:a16="http://schemas.microsoft.com/office/drawing/2014/main" id="{41F70E39-90B3-8B44-A680-820CF5CDE6F7}"/>
                </a:ext>
              </a:extLst>
            </p:cNvPr>
            <p:cNvSpPr/>
            <p:nvPr/>
          </p:nvSpPr>
          <p:spPr>
            <a:xfrm>
              <a:off x="7973430" y="1923670"/>
              <a:ext cx="201190" cy="225202"/>
            </a:xfrm>
            <a:custGeom>
              <a:avLst/>
              <a:gdLst/>
              <a:ahLst/>
              <a:cxnLst/>
              <a:rect l="l" t="t" r="r" b="b"/>
              <a:pathLst>
                <a:path w="9024" h="10101" extrusionOk="0">
                  <a:moveTo>
                    <a:pt x="4562" y="0"/>
                  </a:moveTo>
                  <a:cubicBezTo>
                    <a:pt x="3109" y="0"/>
                    <a:pt x="1931" y="1178"/>
                    <a:pt x="1931" y="2632"/>
                  </a:cubicBezTo>
                  <a:cubicBezTo>
                    <a:pt x="1931" y="3334"/>
                    <a:pt x="2206" y="3985"/>
                    <a:pt x="2683" y="4462"/>
                  </a:cubicBezTo>
                  <a:cubicBezTo>
                    <a:pt x="1104" y="5439"/>
                    <a:pt x="1" y="7595"/>
                    <a:pt x="1" y="10101"/>
                  </a:cubicBezTo>
                  <a:lnTo>
                    <a:pt x="9023" y="10101"/>
                  </a:lnTo>
                  <a:cubicBezTo>
                    <a:pt x="9023" y="7620"/>
                    <a:pt x="7946" y="5464"/>
                    <a:pt x="6392" y="4487"/>
                  </a:cubicBezTo>
                  <a:cubicBezTo>
                    <a:pt x="6868" y="4011"/>
                    <a:pt x="7169" y="3359"/>
                    <a:pt x="7169" y="2632"/>
                  </a:cubicBezTo>
                  <a:cubicBezTo>
                    <a:pt x="7169" y="1178"/>
                    <a:pt x="5991" y="0"/>
                    <a:pt x="456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4;p26">
              <a:extLst>
                <a:ext uri="{FF2B5EF4-FFF2-40B4-BE49-F238E27FC236}">
                  <a16:creationId xmlns:a16="http://schemas.microsoft.com/office/drawing/2014/main" id="{6DE257E1-BA81-DFEF-DB9B-1C1152A56AFC}"/>
                </a:ext>
              </a:extLst>
            </p:cNvPr>
            <p:cNvSpPr/>
            <p:nvPr/>
          </p:nvSpPr>
          <p:spPr>
            <a:xfrm>
              <a:off x="7633141" y="1669975"/>
              <a:ext cx="680622" cy="680622"/>
            </a:xfrm>
            <a:custGeom>
              <a:avLst/>
              <a:gdLst/>
              <a:ahLst/>
              <a:cxnLst/>
              <a:rect l="l" t="t" r="r" b="b"/>
              <a:pathLst>
                <a:path w="30528" h="30528" extrusionOk="0">
                  <a:moveTo>
                    <a:pt x="15264" y="953"/>
                  </a:moveTo>
                  <a:cubicBezTo>
                    <a:pt x="23159" y="953"/>
                    <a:pt x="29550" y="7369"/>
                    <a:pt x="29550" y="15264"/>
                  </a:cubicBezTo>
                  <a:cubicBezTo>
                    <a:pt x="29550" y="23134"/>
                    <a:pt x="23159" y="29550"/>
                    <a:pt x="15264" y="29550"/>
                  </a:cubicBezTo>
                  <a:cubicBezTo>
                    <a:pt x="7394" y="29550"/>
                    <a:pt x="978" y="23134"/>
                    <a:pt x="978" y="15264"/>
                  </a:cubicBezTo>
                  <a:cubicBezTo>
                    <a:pt x="978" y="7369"/>
                    <a:pt x="7394" y="953"/>
                    <a:pt x="15264" y="953"/>
                  </a:cubicBezTo>
                  <a:close/>
                  <a:moveTo>
                    <a:pt x="15264" y="1"/>
                  </a:moveTo>
                  <a:cubicBezTo>
                    <a:pt x="6843" y="1"/>
                    <a:pt x="1" y="6843"/>
                    <a:pt x="1" y="15264"/>
                  </a:cubicBezTo>
                  <a:cubicBezTo>
                    <a:pt x="1" y="23685"/>
                    <a:pt x="6843" y="30527"/>
                    <a:pt x="15264" y="30527"/>
                  </a:cubicBezTo>
                  <a:cubicBezTo>
                    <a:pt x="23685" y="30527"/>
                    <a:pt x="30527" y="23685"/>
                    <a:pt x="30527" y="15264"/>
                  </a:cubicBezTo>
                  <a:cubicBezTo>
                    <a:pt x="30527" y="6843"/>
                    <a:pt x="23685" y="1"/>
                    <a:pt x="15264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9D09FDF-F4A6-4CC3-D8D4-DD48C7C6ACC5}"/>
              </a:ext>
            </a:extLst>
          </p:cNvPr>
          <p:cNvCxnSpPr>
            <a:cxnSpLocks/>
          </p:cNvCxnSpPr>
          <p:nvPr/>
        </p:nvCxnSpPr>
        <p:spPr>
          <a:xfrm rot="10800000">
            <a:off x="1860551" y="2390776"/>
            <a:ext cx="2225675" cy="568949"/>
          </a:xfrm>
          <a:prstGeom prst="curvedConnector3">
            <a:avLst>
              <a:gd name="adj1" fmla="val 48288"/>
            </a:avLst>
          </a:prstGeom>
          <a:ln>
            <a:headEnd type="triangle" w="lg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CF5BE0-5DA8-0AA3-6465-867AB2FB1FC4}"/>
              </a:ext>
            </a:extLst>
          </p:cNvPr>
          <p:cNvCxnSpPr>
            <a:cxnSpLocks/>
          </p:cNvCxnSpPr>
          <p:nvPr/>
        </p:nvCxnSpPr>
        <p:spPr>
          <a:xfrm flipV="1">
            <a:off x="5514848" y="3182530"/>
            <a:ext cx="1002692" cy="379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B82F3B-09A3-75C2-9868-997D79293559}"/>
              </a:ext>
            </a:extLst>
          </p:cNvPr>
          <p:cNvCxnSpPr>
            <a:cxnSpLocks/>
          </p:cNvCxnSpPr>
          <p:nvPr/>
        </p:nvCxnSpPr>
        <p:spPr>
          <a:xfrm>
            <a:off x="4822271" y="3869962"/>
            <a:ext cx="1634638" cy="2182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2864E-5DAB-8B19-ABCF-5FC5BCADBE82}"/>
              </a:ext>
            </a:extLst>
          </p:cNvPr>
          <p:cNvCxnSpPr>
            <a:cxnSpLocks/>
          </p:cNvCxnSpPr>
          <p:nvPr/>
        </p:nvCxnSpPr>
        <p:spPr>
          <a:xfrm>
            <a:off x="4210050" y="4209948"/>
            <a:ext cx="1186317" cy="583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4D1130-083C-BCD5-8A39-A3BA4FB79F76}"/>
              </a:ext>
            </a:extLst>
          </p:cNvPr>
          <p:cNvSpPr txBox="1"/>
          <p:nvPr/>
        </p:nvSpPr>
        <p:spPr>
          <a:xfrm>
            <a:off x="3693024" y="444632"/>
            <a:ext cx="212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3">
                    <a:lumMod val="75000"/>
                  </a:schemeClr>
                </a:solidFill>
                <a:latin typeface="Fira Sans Extra Condensed Medium"/>
                <a:sym typeface="Fira Sans Extra Condensed Medium"/>
              </a:rPr>
              <a:t>Définition :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Caractéristiques du Cloud :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4247627" y="1229337"/>
            <a:ext cx="648744" cy="648744"/>
          </a:xfrm>
          <a:custGeom>
            <a:avLst/>
            <a:gdLst/>
            <a:ahLst/>
            <a:cxnLst/>
            <a:rect l="l" t="t" r="r" b="b"/>
            <a:pathLst>
              <a:path w="30026" h="30026" extrusionOk="0">
                <a:moveTo>
                  <a:pt x="15013" y="953"/>
                </a:moveTo>
                <a:cubicBezTo>
                  <a:pt x="22782" y="953"/>
                  <a:pt x="29073" y="7244"/>
                  <a:pt x="29073" y="15013"/>
                </a:cubicBezTo>
                <a:cubicBezTo>
                  <a:pt x="29073" y="22758"/>
                  <a:pt x="22782" y="29073"/>
                  <a:pt x="15013" y="29073"/>
                </a:cubicBezTo>
                <a:cubicBezTo>
                  <a:pt x="7268" y="29073"/>
                  <a:pt x="953" y="22758"/>
                  <a:pt x="953" y="15013"/>
                </a:cubicBezTo>
                <a:cubicBezTo>
                  <a:pt x="953" y="7244"/>
                  <a:pt x="7268" y="953"/>
                  <a:pt x="15013" y="953"/>
                </a:cubicBezTo>
                <a:close/>
                <a:moveTo>
                  <a:pt x="15013" y="0"/>
                </a:moveTo>
                <a:cubicBezTo>
                  <a:pt x="6742" y="0"/>
                  <a:pt x="0" y="6717"/>
                  <a:pt x="0" y="15013"/>
                </a:cubicBezTo>
                <a:cubicBezTo>
                  <a:pt x="0" y="23284"/>
                  <a:pt x="6742" y="30026"/>
                  <a:pt x="15013" y="30026"/>
                </a:cubicBezTo>
                <a:cubicBezTo>
                  <a:pt x="23309" y="30026"/>
                  <a:pt x="30025" y="23284"/>
                  <a:pt x="30025" y="15013"/>
                </a:cubicBezTo>
                <a:cubicBezTo>
                  <a:pt x="30025" y="6717"/>
                  <a:pt x="23309" y="0"/>
                  <a:pt x="15013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26"/>
          <p:cNvCxnSpPr/>
          <p:nvPr/>
        </p:nvCxnSpPr>
        <p:spPr>
          <a:xfrm>
            <a:off x="2501900" y="2159000"/>
            <a:ext cx="850800" cy="520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6"/>
          <p:cNvCxnSpPr/>
          <p:nvPr/>
        </p:nvCxnSpPr>
        <p:spPr>
          <a:xfrm rot="10800000" flipH="1">
            <a:off x="3017942" y="3228632"/>
            <a:ext cx="882600" cy="651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6"/>
          <p:cNvCxnSpPr/>
          <p:nvPr/>
        </p:nvCxnSpPr>
        <p:spPr>
          <a:xfrm>
            <a:off x="4572000" y="1878063"/>
            <a:ext cx="0" cy="4281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26"/>
          <p:cNvSpPr txBox="1"/>
          <p:nvPr/>
        </p:nvSpPr>
        <p:spPr>
          <a:xfrm>
            <a:off x="4978000" y="1267350"/>
            <a:ext cx="12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7220280" y="178440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Ressources mutualisées </a:t>
            </a:r>
            <a:endParaRPr dirty="0"/>
          </a:p>
        </p:txBody>
      </p:sp>
      <p:sp>
        <p:nvSpPr>
          <p:cNvPr id="420" name="Google Shape;420;p26"/>
          <p:cNvSpPr txBox="1"/>
          <p:nvPr/>
        </p:nvSpPr>
        <p:spPr>
          <a:xfrm>
            <a:off x="7033017" y="3497891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Scalabilité &amp;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élasticité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6"/>
          <p:cNvSpPr txBox="1"/>
          <p:nvPr/>
        </p:nvSpPr>
        <p:spPr>
          <a:xfrm>
            <a:off x="4973675" y="1190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Service sur demande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6"/>
          <p:cNvSpPr txBox="1"/>
          <p:nvPr/>
        </p:nvSpPr>
        <p:spPr>
          <a:xfrm>
            <a:off x="1398058" y="352179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Large accès réseau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742656" y="178440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Service mesurable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5" name="Google Shape;425;p26"/>
          <p:cNvCxnSpPr/>
          <p:nvPr/>
        </p:nvCxnSpPr>
        <p:spPr>
          <a:xfrm flipH="1">
            <a:off x="5245300" y="2171700"/>
            <a:ext cx="1396800" cy="495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26"/>
          <p:cNvCxnSpPr/>
          <p:nvPr/>
        </p:nvCxnSpPr>
        <p:spPr>
          <a:xfrm rot="10800000">
            <a:off x="4905821" y="3148290"/>
            <a:ext cx="1438200" cy="747000"/>
          </a:xfrm>
          <a:prstGeom prst="bentConnector3">
            <a:avLst>
              <a:gd name="adj1" fmla="val 52983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6"/>
          <p:cNvSpPr/>
          <p:nvPr/>
        </p:nvSpPr>
        <p:spPr>
          <a:xfrm>
            <a:off x="3274147" y="2157900"/>
            <a:ext cx="2053533" cy="1419540"/>
          </a:xfrm>
          <a:custGeom>
            <a:avLst/>
            <a:gdLst/>
            <a:ahLst/>
            <a:cxnLst/>
            <a:rect l="l" t="t" r="r" b="b"/>
            <a:pathLst>
              <a:path w="92658" h="64037" extrusionOk="0">
                <a:moveTo>
                  <a:pt x="40978" y="1793"/>
                </a:moveTo>
                <a:cubicBezTo>
                  <a:pt x="50406" y="1793"/>
                  <a:pt x="53935" y="6762"/>
                  <a:pt x="54788" y="8297"/>
                </a:cubicBezTo>
                <a:cubicBezTo>
                  <a:pt x="54959" y="8581"/>
                  <a:pt x="55259" y="8751"/>
                  <a:pt x="55580" y="8751"/>
                </a:cubicBezTo>
                <a:cubicBezTo>
                  <a:pt x="55683" y="8751"/>
                  <a:pt x="55787" y="8734"/>
                  <a:pt x="55890" y="8698"/>
                </a:cubicBezTo>
                <a:cubicBezTo>
                  <a:pt x="56843" y="8347"/>
                  <a:pt x="59424" y="7520"/>
                  <a:pt x="62382" y="7520"/>
                </a:cubicBezTo>
                <a:cubicBezTo>
                  <a:pt x="65464" y="7520"/>
                  <a:pt x="68121" y="8397"/>
                  <a:pt x="70226" y="10126"/>
                </a:cubicBezTo>
                <a:cubicBezTo>
                  <a:pt x="74988" y="14061"/>
                  <a:pt x="75013" y="17946"/>
                  <a:pt x="74813" y="19424"/>
                </a:cubicBezTo>
                <a:cubicBezTo>
                  <a:pt x="74763" y="19700"/>
                  <a:pt x="74863" y="19951"/>
                  <a:pt x="75038" y="20151"/>
                </a:cubicBezTo>
                <a:cubicBezTo>
                  <a:pt x="75196" y="20331"/>
                  <a:pt x="75435" y="20431"/>
                  <a:pt x="75682" y="20431"/>
                </a:cubicBezTo>
                <a:cubicBezTo>
                  <a:pt x="75709" y="20431"/>
                  <a:pt x="75737" y="20429"/>
                  <a:pt x="75765" y="20427"/>
                </a:cubicBezTo>
                <a:cubicBezTo>
                  <a:pt x="76292" y="20402"/>
                  <a:pt x="76818" y="20377"/>
                  <a:pt x="77394" y="20377"/>
                </a:cubicBezTo>
                <a:cubicBezTo>
                  <a:pt x="80176" y="20377"/>
                  <a:pt x="85314" y="20953"/>
                  <a:pt x="88447" y="24738"/>
                </a:cubicBezTo>
                <a:cubicBezTo>
                  <a:pt x="90602" y="27344"/>
                  <a:pt x="90753" y="31129"/>
                  <a:pt x="88823" y="34612"/>
                </a:cubicBezTo>
                <a:cubicBezTo>
                  <a:pt x="87119" y="37695"/>
                  <a:pt x="84161" y="39675"/>
                  <a:pt x="81129" y="39750"/>
                </a:cubicBezTo>
                <a:cubicBezTo>
                  <a:pt x="80828" y="39750"/>
                  <a:pt x="80552" y="39901"/>
                  <a:pt x="80402" y="40151"/>
                </a:cubicBezTo>
                <a:cubicBezTo>
                  <a:pt x="79750" y="41154"/>
                  <a:pt x="77745" y="43485"/>
                  <a:pt x="73510" y="43485"/>
                </a:cubicBezTo>
                <a:cubicBezTo>
                  <a:pt x="72407" y="43485"/>
                  <a:pt x="71204" y="43334"/>
                  <a:pt x="69951" y="42983"/>
                </a:cubicBezTo>
                <a:cubicBezTo>
                  <a:pt x="69876" y="42965"/>
                  <a:pt x="69800" y="42956"/>
                  <a:pt x="69725" y="42956"/>
                </a:cubicBezTo>
                <a:cubicBezTo>
                  <a:pt x="69398" y="42956"/>
                  <a:pt x="69086" y="43129"/>
                  <a:pt x="68923" y="43435"/>
                </a:cubicBezTo>
                <a:lnTo>
                  <a:pt x="68798" y="43685"/>
                </a:lnTo>
                <a:cubicBezTo>
                  <a:pt x="64061" y="52758"/>
                  <a:pt x="58296" y="57595"/>
                  <a:pt x="54362" y="60051"/>
                </a:cubicBezTo>
                <a:cubicBezTo>
                  <a:pt x="55840" y="57946"/>
                  <a:pt x="56542" y="55765"/>
                  <a:pt x="57118" y="53635"/>
                </a:cubicBezTo>
                <a:cubicBezTo>
                  <a:pt x="57169" y="53385"/>
                  <a:pt x="57144" y="53109"/>
                  <a:pt x="56993" y="52908"/>
                </a:cubicBezTo>
                <a:cubicBezTo>
                  <a:pt x="56843" y="52683"/>
                  <a:pt x="56617" y="52532"/>
                  <a:pt x="56342" y="52507"/>
                </a:cubicBezTo>
                <a:cubicBezTo>
                  <a:pt x="46843" y="51430"/>
                  <a:pt x="42482" y="45415"/>
                  <a:pt x="42006" y="44287"/>
                </a:cubicBezTo>
                <a:cubicBezTo>
                  <a:pt x="41905" y="44011"/>
                  <a:pt x="41655" y="43785"/>
                  <a:pt x="41354" y="43735"/>
                </a:cubicBezTo>
                <a:lnTo>
                  <a:pt x="41179" y="43735"/>
                </a:lnTo>
                <a:cubicBezTo>
                  <a:pt x="40928" y="43735"/>
                  <a:pt x="40702" y="43811"/>
                  <a:pt x="40527" y="43986"/>
                </a:cubicBezTo>
                <a:cubicBezTo>
                  <a:pt x="39123" y="45465"/>
                  <a:pt x="36041" y="47946"/>
                  <a:pt x="31454" y="47946"/>
                </a:cubicBezTo>
                <a:cubicBezTo>
                  <a:pt x="30777" y="47946"/>
                  <a:pt x="30076" y="47896"/>
                  <a:pt x="29374" y="47770"/>
                </a:cubicBezTo>
                <a:cubicBezTo>
                  <a:pt x="23334" y="46818"/>
                  <a:pt x="21955" y="42833"/>
                  <a:pt x="21630" y="41154"/>
                </a:cubicBezTo>
                <a:cubicBezTo>
                  <a:pt x="21579" y="40928"/>
                  <a:pt x="21429" y="40703"/>
                  <a:pt x="21229" y="40577"/>
                </a:cubicBezTo>
                <a:cubicBezTo>
                  <a:pt x="21080" y="40484"/>
                  <a:pt x="20917" y="40433"/>
                  <a:pt x="20741" y="40433"/>
                </a:cubicBezTo>
                <a:cubicBezTo>
                  <a:pt x="20680" y="40433"/>
                  <a:pt x="20617" y="40439"/>
                  <a:pt x="20552" y="40452"/>
                </a:cubicBezTo>
                <a:cubicBezTo>
                  <a:pt x="19725" y="40628"/>
                  <a:pt x="17995" y="40928"/>
                  <a:pt x="15915" y="40928"/>
                </a:cubicBezTo>
                <a:cubicBezTo>
                  <a:pt x="12131" y="40928"/>
                  <a:pt x="6968" y="39901"/>
                  <a:pt x="4035" y="35039"/>
                </a:cubicBezTo>
                <a:cubicBezTo>
                  <a:pt x="1905" y="31530"/>
                  <a:pt x="2005" y="27294"/>
                  <a:pt x="4336" y="23710"/>
                </a:cubicBezTo>
                <a:cubicBezTo>
                  <a:pt x="6316" y="20678"/>
                  <a:pt x="9524" y="18798"/>
                  <a:pt x="12707" y="18798"/>
                </a:cubicBezTo>
                <a:cubicBezTo>
                  <a:pt x="13033" y="18798"/>
                  <a:pt x="13359" y="18798"/>
                  <a:pt x="13660" y="18848"/>
                </a:cubicBezTo>
                <a:cubicBezTo>
                  <a:pt x="13696" y="18852"/>
                  <a:pt x="13732" y="18854"/>
                  <a:pt x="13767" y="18854"/>
                </a:cubicBezTo>
                <a:cubicBezTo>
                  <a:pt x="14148" y="18854"/>
                  <a:pt x="14474" y="18613"/>
                  <a:pt x="14612" y="18246"/>
                </a:cubicBezTo>
                <a:cubicBezTo>
                  <a:pt x="15138" y="16668"/>
                  <a:pt x="16968" y="13033"/>
                  <a:pt x="22381" y="13033"/>
                </a:cubicBezTo>
                <a:cubicBezTo>
                  <a:pt x="23183" y="13033"/>
                  <a:pt x="24036" y="13109"/>
                  <a:pt x="24913" y="13259"/>
                </a:cubicBezTo>
                <a:cubicBezTo>
                  <a:pt x="24962" y="13267"/>
                  <a:pt x="25011" y="13270"/>
                  <a:pt x="25059" y="13270"/>
                </a:cubicBezTo>
                <a:cubicBezTo>
                  <a:pt x="25483" y="13270"/>
                  <a:pt x="25875" y="12984"/>
                  <a:pt x="25965" y="12557"/>
                </a:cubicBezTo>
                <a:cubicBezTo>
                  <a:pt x="26467" y="10126"/>
                  <a:pt x="28973" y="2131"/>
                  <a:pt x="40151" y="1805"/>
                </a:cubicBezTo>
                <a:cubicBezTo>
                  <a:pt x="40432" y="1797"/>
                  <a:pt x="40707" y="1793"/>
                  <a:pt x="40978" y="1793"/>
                </a:cubicBezTo>
                <a:close/>
                <a:moveTo>
                  <a:pt x="40978" y="1"/>
                </a:moveTo>
                <a:cubicBezTo>
                  <a:pt x="40677" y="1"/>
                  <a:pt x="40402" y="1"/>
                  <a:pt x="40101" y="26"/>
                </a:cubicBezTo>
                <a:cubicBezTo>
                  <a:pt x="28672" y="352"/>
                  <a:pt x="25314" y="7971"/>
                  <a:pt x="24412" y="11379"/>
                </a:cubicBezTo>
                <a:cubicBezTo>
                  <a:pt x="23710" y="11279"/>
                  <a:pt x="23033" y="11229"/>
                  <a:pt x="22381" y="11229"/>
                </a:cubicBezTo>
                <a:cubicBezTo>
                  <a:pt x="16416" y="11229"/>
                  <a:pt x="14010" y="15089"/>
                  <a:pt x="13158" y="17018"/>
                </a:cubicBezTo>
                <a:cubicBezTo>
                  <a:pt x="13011" y="17012"/>
                  <a:pt x="12864" y="17009"/>
                  <a:pt x="12718" y="17009"/>
                </a:cubicBezTo>
                <a:cubicBezTo>
                  <a:pt x="8907" y="17009"/>
                  <a:pt x="5150" y="19185"/>
                  <a:pt x="2858" y="22733"/>
                </a:cubicBezTo>
                <a:cubicBezTo>
                  <a:pt x="126" y="26918"/>
                  <a:pt x="0" y="31856"/>
                  <a:pt x="2507" y="35966"/>
                </a:cubicBezTo>
                <a:cubicBezTo>
                  <a:pt x="5865" y="41555"/>
                  <a:pt x="11655" y="42708"/>
                  <a:pt x="15915" y="42708"/>
                </a:cubicBezTo>
                <a:cubicBezTo>
                  <a:pt x="17594" y="42708"/>
                  <a:pt x="19073" y="42532"/>
                  <a:pt x="20076" y="42357"/>
                </a:cubicBezTo>
                <a:cubicBezTo>
                  <a:pt x="20752" y="44663"/>
                  <a:pt x="22808" y="48547"/>
                  <a:pt x="29098" y="49550"/>
                </a:cubicBezTo>
                <a:cubicBezTo>
                  <a:pt x="29875" y="49675"/>
                  <a:pt x="30677" y="49725"/>
                  <a:pt x="31454" y="49725"/>
                </a:cubicBezTo>
                <a:cubicBezTo>
                  <a:pt x="35940" y="49725"/>
                  <a:pt x="39123" y="47695"/>
                  <a:pt x="40978" y="46041"/>
                </a:cubicBezTo>
                <a:cubicBezTo>
                  <a:pt x="42607" y="48397"/>
                  <a:pt x="47093" y="52908"/>
                  <a:pt x="55113" y="54161"/>
                </a:cubicBezTo>
                <a:cubicBezTo>
                  <a:pt x="54236" y="57069"/>
                  <a:pt x="52983" y="59901"/>
                  <a:pt x="49474" y="62432"/>
                </a:cubicBezTo>
                <a:cubicBezTo>
                  <a:pt x="49123" y="62683"/>
                  <a:pt x="48998" y="63134"/>
                  <a:pt x="49199" y="63535"/>
                </a:cubicBezTo>
                <a:cubicBezTo>
                  <a:pt x="49349" y="63861"/>
                  <a:pt x="49650" y="64036"/>
                  <a:pt x="50001" y="64036"/>
                </a:cubicBezTo>
                <a:cubicBezTo>
                  <a:pt x="50076" y="64036"/>
                  <a:pt x="50151" y="64036"/>
                  <a:pt x="50226" y="64011"/>
                </a:cubicBezTo>
                <a:cubicBezTo>
                  <a:pt x="50702" y="63886"/>
                  <a:pt x="61805" y="60653"/>
                  <a:pt x="70176" y="44888"/>
                </a:cubicBezTo>
                <a:cubicBezTo>
                  <a:pt x="71329" y="45139"/>
                  <a:pt x="72457" y="45289"/>
                  <a:pt x="73510" y="45289"/>
                </a:cubicBezTo>
                <a:cubicBezTo>
                  <a:pt x="78196" y="45289"/>
                  <a:pt x="80703" y="42758"/>
                  <a:pt x="81630" y="41505"/>
                </a:cubicBezTo>
                <a:cubicBezTo>
                  <a:pt x="85139" y="41254"/>
                  <a:pt x="88472" y="38973"/>
                  <a:pt x="90402" y="35465"/>
                </a:cubicBezTo>
                <a:cubicBezTo>
                  <a:pt x="92658" y="31329"/>
                  <a:pt x="92457" y="26768"/>
                  <a:pt x="89825" y="23585"/>
                </a:cubicBezTo>
                <a:cubicBezTo>
                  <a:pt x="86241" y="19249"/>
                  <a:pt x="80477" y="18597"/>
                  <a:pt x="77394" y="18597"/>
                </a:cubicBezTo>
                <a:lnTo>
                  <a:pt x="76667" y="18597"/>
                </a:lnTo>
                <a:cubicBezTo>
                  <a:pt x="76693" y="16392"/>
                  <a:pt x="75941" y="12532"/>
                  <a:pt x="71379" y="8748"/>
                </a:cubicBezTo>
                <a:cubicBezTo>
                  <a:pt x="68923" y="6743"/>
                  <a:pt x="65890" y="5715"/>
                  <a:pt x="62382" y="5715"/>
                </a:cubicBezTo>
                <a:cubicBezTo>
                  <a:pt x="59725" y="5715"/>
                  <a:pt x="57394" y="6317"/>
                  <a:pt x="55966" y="6793"/>
                </a:cubicBezTo>
                <a:cubicBezTo>
                  <a:pt x="54487" y="4587"/>
                  <a:pt x="50301" y="1"/>
                  <a:pt x="40978" y="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5D105D-CEBC-6510-0142-8F6FF7ED3FD8}"/>
              </a:ext>
            </a:extLst>
          </p:cNvPr>
          <p:cNvSpPr/>
          <p:nvPr/>
        </p:nvSpPr>
        <p:spPr>
          <a:xfrm>
            <a:off x="3583809" y="2465849"/>
            <a:ext cx="148409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Cloud</a:t>
            </a:r>
          </a:p>
        </p:txBody>
      </p:sp>
      <p:sp>
        <p:nvSpPr>
          <p:cNvPr id="47" name="Google Shape;407;p26">
            <a:extLst>
              <a:ext uri="{FF2B5EF4-FFF2-40B4-BE49-F238E27FC236}">
                <a16:creationId xmlns:a16="http://schemas.microsoft.com/office/drawing/2014/main" id="{64DB40CB-EBF7-DE86-1D07-6B27AE7DC365}"/>
              </a:ext>
            </a:extLst>
          </p:cNvPr>
          <p:cNvSpPr/>
          <p:nvPr/>
        </p:nvSpPr>
        <p:spPr>
          <a:xfrm>
            <a:off x="1856284" y="1808422"/>
            <a:ext cx="648744" cy="648744"/>
          </a:xfrm>
          <a:custGeom>
            <a:avLst/>
            <a:gdLst/>
            <a:ahLst/>
            <a:cxnLst/>
            <a:rect l="l" t="t" r="r" b="b"/>
            <a:pathLst>
              <a:path w="30026" h="30026" extrusionOk="0">
                <a:moveTo>
                  <a:pt x="15013" y="953"/>
                </a:moveTo>
                <a:cubicBezTo>
                  <a:pt x="22782" y="953"/>
                  <a:pt x="29073" y="7244"/>
                  <a:pt x="29073" y="15013"/>
                </a:cubicBezTo>
                <a:cubicBezTo>
                  <a:pt x="29073" y="22758"/>
                  <a:pt x="22782" y="29073"/>
                  <a:pt x="15013" y="29073"/>
                </a:cubicBezTo>
                <a:cubicBezTo>
                  <a:pt x="7268" y="29073"/>
                  <a:pt x="953" y="22758"/>
                  <a:pt x="953" y="15013"/>
                </a:cubicBezTo>
                <a:cubicBezTo>
                  <a:pt x="953" y="7244"/>
                  <a:pt x="7268" y="953"/>
                  <a:pt x="15013" y="953"/>
                </a:cubicBezTo>
                <a:close/>
                <a:moveTo>
                  <a:pt x="15013" y="0"/>
                </a:moveTo>
                <a:cubicBezTo>
                  <a:pt x="6742" y="0"/>
                  <a:pt x="0" y="6717"/>
                  <a:pt x="0" y="15013"/>
                </a:cubicBezTo>
                <a:cubicBezTo>
                  <a:pt x="0" y="23284"/>
                  <a:pt x="6742" y="30026"/>
                  <a:pt x="15013" y="30026"/>
                </a:cubicBezTo>
                <a:cubicBezTo>
                  <a:pt x="23309" y="30026"/>
                  <a:pt x="30025" y="23284"/>
                  <a:pt x="30025" y="15013"/>
                </a:cubicBezTo>
                <a:cubicBezTo>
                  <a:pt x="30025" y="6717"/>
                  <a:pt x="23309" y="0"/>
                  <a:pt x="15013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07;p26">
            <a:extLst>
              <a:ext uri="{FF2B5EF4-FFF2-40B4-BE49-F238E27FC236}">
                <a16:creationId xmlns:a16="http://schemas.microsoft.com/office/drawing/2014/main" id="{0C371C49-FC13-578C-80E2-1280C275D031}"/>
              </a:ext>
            </a:extLst>
          </p:cNvPr>
          <p:cNvSpPr/>
          <p:nvPr/>
        </p:nvSpPr>
        <p:spPr>
          <a:xfrm>
            <a:off x="2369197" y="3554582"/>
            <a:ext cx="648744" cy="648744"/>
          </a:xfrm>
          <a:custGeom>
            <a:avLst/>
            <a:gdLst/>
            <a:ahLst/>
            <a:cxnLst/>
            <a:rect l="l" t="t" r="r" b="b"/>
            <a:pathLst>
              <a:path w="30026" h="30026" extrusionOk="0">
                <a:moveTo>
                  <a:pt x="15013" y="953"/>
                </a:moveTo>
                <a:cubicBezTo>
                  <a:pt x="22782" y="953"/>
                  <a:pt x="29073" y="7244"/>
                  <a:pt x="29073" y="15013"/>
                </a:cubicBezTo>
                <a:cubicBezTo>
                  <a:pt x="29073" y="22758"/>
                  <a:pt x="22782" y="29073"/>
                  <a:pt x="15013" y="29073"/>
                </a:cubicBezTo>
                <a:cubicBezTo>
                  <a:pt x="7268" y="29073"/>
                  <a:pt x="953" y="22758"/>
                  <a:pt x="953" y="15013"/>
                </a:cubicBezTo>
                <a:cubicBezTo>
                  <a:pt x="953" y="7244"/>
                  <a:pt x="7268" y="953"/>
                  <a:pt x="15013" y="953"/>
                </a:cubicBezTo>
                <a:close/>
                <a:moveTo>
                  <a:pt x="15013" y="0"/>
                </a:moveTo>
                <a:cubicBezTo>
                  <a:pt x="6742" y="0"/>
                  <a:pt x="0" y="6717"/>
                  <a:pt x="0" y="15013"/>
                </a:cubicBezTo>
                <a:cubicBezTo>
                  <a:pt x="0" y="23284"/>
                  <a:pt x="6742" y="30026"/>
                  <a:pt x="15013" y="30026"/>
                </a:cubicBezTo>
                <a:cubicBezTo>
                  <a:pt x="23309" y="30026"/>
                  <a:pt x="30025" y="23284"/>
                  <a:pt x="30025" y="15013"/>
                </a:cubicBezTo>
                <a:cubicBezTo>
                  <a:pt x="30025" y="6717"/>
                  <a:pt x="23309" y="0"/>
                  <a:pt x="15013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07;p26">
            <a:extLst>
              <a:ext uri="{FF2B5EF4-FFF2-40B4-BE49-F238E27FC236}">
                <a16:creationId xmlns:a16="http://schemas.microsoft.com/office/drawing/2014/main" id="{CFB52F38-F116-0D8B-20A1-12C6A4D36BD5}"/>
              </a:ext>
            </a:extLst>
          </p:cNvPr>
          <p:cNvSpPr/>
          <p:nvPr/>
        </p:nvSpPr>
        <p:spPr>
          <a:xfrm>
            <a:off x="6332958" y="3554582"/>
            <a:ext cx="648744" cy="648744"/>
          </a:xfrm>
          <a:custGeom>
            <a:avLst/>
            <a:gdLst/>
            <a:ahLst/>
            <a:cxnLst/>
            <a:rect l="l" t="t" r="r" b="b"/>
            <a:pathLst>
              <a:path w="30026" h="30026" extrusionOk="0">
                <a:moveTo>
                  <a:pt x="15013" y="953"/>
                </a:moveTo>
                <a:cubicBezTo>
                  <a:pt x="22782" y="953"/>
                  <a:pt x="29073" y="7244"/>
                  <a:pt x="29073" y="15013"/>
                </a:cubicBezTo>
                <a:cubicBezTo>
                  <a:pt x="29073" y="22758"/>
                  <a:pt x="22782" y="29073"/>
                  <a:pt x="15013" y="29073"/>
                </a:cubicBezTo>
                <a:cubicBezTo>
                  <a:pt x="7268" y="29073"/>
                  <a:pt x="953" y="22758"/>
                  <a:pt x="953" y="15013"/>
                </a:cubicBezTo>
                <a:cubicBezTo>
                  <a:pt x="953" y="7244"/>
                  <a:pt x="7268" y="953"/>
                  <a:pt x="15013" y="953"/>
                </a:cubicBezTo>
                <a:close/>
                <a:moveTo>
                  <a:pt x="15013" y="0"/>
                </a:moveTo>
                <a:cubicBezTo>
                  <a:pt x="6742" y="0"/>
                  <a:pt x="0" y="6717"/>
                  <a:pt x="0" y="15013"/>
                </a:cubicBezTo>
                <a:cubicBezTo>
                  <a:pt x="0" y="23284"/>
                  <a:pt x="6742" y="30026"/>
                  <a:pt x="15013" y="30026"/>
                </a:cubicBezTo>
                <a:cubicBezTo>
                  <a:pt x="23309" y="30026"/>
                  <a:pt x="30025" y="23284"/>
                  <a:pt x="30025" y="15013"/>
                </a:cubicBezTo>
                <a:cubicBezTo>
                  <a:pt x="30025" y="6717"/>
                  <a:pt x="23309" y="0"/>
                  <a:pt x="15013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07;p26">
            <a:extLst>
              <a:ext uri="{FF2B5EF4-FFF2-40B4-BE49-F238E27FC236}">
                <a16:creationId xmlns:a16="http://schemas.microsoft.com/office/drawing/2014/main" id="{6587D34E-DB7E-4657-4916-B9966E0A8B65}"/>
              </a:ext>
            </a:extLst>
          </p:cNvPr>
          <p:cNvSpPr/>
          <p:nvPr/>
        </p:nvSpPr>
        <p:spPr>
          <a:xfrm>
            <a:off x="6629129" y="1872631"/>
            <a:ext cx="648744" cy="648744"/>
          </a:xfrm>
          <a:custGeom>
            <a:avLst/>
            <a:gdLst/>
            <a:ahLst/>
            <a:cxnLst/>
            <a:rect l="l" t="t" r="r" b="b"/>
            <a:pathLst>
              <a:path w="30026" h="30026" extrusionOk="0">
                <a:moveTo>
                  <a:pt x="15013" y="953"/>
                </a:moveTo>
                <a:cubicBezTo>
                  <a:pt x="22782" y="953"/>
                  <a:pt x="29073" y="7244"/>
                  <a:pt x="29073" y="15013"/>
                </a:cubicBezTo>
                <a:cubicBezTo>
                  <a:pt x="29073" y="22758"/>
                  <a:pt x="22782" y="29073"/>
                  <a:pt x="15013" y="29073"/>
                </a:cubicBezTo>
                <a:cubicBezTo>
                  <a:pt x="7268" y="29073"/>
                  <a:pt x="953" y="22758"/>
                  <a:pt x="953" y="15013"/>
                </a:cubicBezTo>
                <a:cubicBezTo>
                  <a:pt x="953" y="7244"/>
                  <a:pt x="7268" y="953"/>
                  <a:pt x="15013" y="953"/>
                </a:cubicBezTo>
                <a:close/>
                <a:moveTo>
                  <a:pt x="15013" y="0"/>
                </a:moveTo>
                <a:cubicBezTo>
                  <a:pt x="6742" y="0"/>
                  <a:pt x="0" y="6717"/>
                  <a:pt x="0" y="15013"/>
                </a:cubicBezTo>
                <a:cubicBezTo>
                  <a:pt x="0" y="23284"/>
                  <a:pt x="6742" y="30026"/>
                  <a:pt x="15013" y="30026"/>
                </a:cubicBezTo>
                <a:cubicBezTo>
                  <a:pt x="23309" y="30026"/>
                  <a:pt x="30025" y="23284"/>
                  <a:pt x="30025" y="15013"/>
                </a:cubicBezTo>
                <a:cubicBezTo>
                  <a:pt x="30025" y="6717"/>
                  <a:pt x="23309" y="0"/>
                  <a:pt x="15013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350;p59">
            <a:extLst>
              <a:ext uri="{FF2B5EF4-FFF2-40B4-BE49-F238E27FC236}">
                <a16:creationId xmlns:a16="http://schemas.microsoft.com/office/drawing/2014/main" id="{4DEE5E33-C82B-C29E-AF9E-7C32A6117A9C}"/>
              </a:ext>
            </a:extLst>
          </p:cNvPr>
          <p:cNvGrpSpPr/>
          <p:nvPr/>
        </p:nvGrpSpPr>
        <p:grpSpPr>
          <a:xfrm>
            <a:off x="2451533" y="3661245"/>
            <a:ext cx="462416" cy="427603"/>
            <a:chOff x="6392776" y="4134974"/>
            <a:chExt cx="449340" cy="446656"/>
          </a:xfrm>
          <a:solidFill>
            <a:schemeClr val="accent2">
              <a:lumMod val="75000"/>
            </a:schemeClr>
          </a:solidFill>
        </p:grpSpPr>
        <p:sp>
          <p:nvSpPr>
            <p:cNvPr id="52" name="Google Shape;1351;p59">
              <a:extLst>
                <a:ext uri="{FF2B5EF4-FFF2-40B4-BE49-F238E27FC236}">
                  <a16:creationId xmlns:a16="http://schemas.microsoft.com/office/drawing/2014/main" id="{74EA5B4A-A720-C7F2-73C2-323B04AEB453}"/>
                </a:ext>
              </a:extLst>
            </p:cNvPr>
            <p:cNvSpPr/>
            <p:nvPr/>
          </p:nvSpPr>
          <p:spPr>
            <a:xfrm>
              <a:off x="6394020" y="4135078"/>
              <a:ext cx="147324" cy="147956"/>
            </a:xfrm>
            <a:custGeom>
              <a:avLst/>
              <a:gdLst/>
              <a:ahLst/>
              <a:cxnLst/>
              <a:rect l="l" t="t" r="r" b="b"/>
              <a:pathLst>
                <a:path w="4265" h="4283" extrusionOk="0">
                  <a:moveTo>
                    <a:pt x="1436" y="0"/>
                  </a:moveTo>
                  <a:cubicBezTo>
                    <a:pt x="642" y="0"/>
                    <a:pt x="0" y="634"/>
                    <a:pt x="0" y="1428"/>
                  </a:cubicBezTo>
                  <a:cubicBezTo>
                    <a:pt x="0" y="2213"/>
                    <a:pt x="642" y="2855"/>
                    <a:pt x="1436" y="2855"/>
                  </a:cubicBezTo>
                  <a:cubicBezTo>
                    <a:pt x="1686" y="2855"/>
                    <a:pt x="1918" y="2793"/>
                    <a:pt x="2123" y="2677"/>
                  </a:cubicBezTo>
                  <a:lnTo>
                    <a:pt x="3738" y="4283"/>
                  </a:lnTo>
                  <a:cubicBezTo>
                    <a:pt x="3890" y="4086"/>
                    <a:pt x="4068" y="3908"/>
                    <a:pt x="4264" y="3747"/>
                  </a:cubicBezTo>
                  <a:lnTo>
                    <a:pt x="2667" y="2141"/>
                  </a:lnTo>
                  <a:cubicBezTo>
                    <a:pt x="2792" y="1936"/>
                    <a:pt x="2864" y="1686"/>
                    <a:pt x="2864" y="1428"/>
                  </a:cubicBezTo>
                  <a:cubicBezTo>
                    <a:pt x="2864" y="634"/>
                    <a:pt x="2221" y="0"/>
                    <a:pt x="14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52;p59">
              <a:extLst>
                <a:ext uri="{FF2B5EF4-FFF2-40B4-BE49-F238E27FC236}">
                  <a16:creationId xmlns:a16="http://schemas.microsoft.com/office/drawing/2014/main" id="{A26C6265-A094-76EB-2ADB-46B0FAC4425C}"/>
                </a:ext>
              </a:extLst>
            </p:cNvPr>
            <p:cNvSpPr/>
            <p:nvPr/>
          </p:nvSpPr>
          <p:spPr>
            <a:xfrm>
              <a:off x="6693547" y="4135078"/>
              <a:ext cx="147324" cy="147956"/>
            </a:xfrm>
            <a:custGeom>
              <a:avLst/>
              <a:gdLst/>
              <a:ahLst/>
              <a:cxnLst/>
              <a:rect l="l" t="t" r="r" b="b"/>
              <a:pathLst>
                <a:path w="4265" h="4283" extrusionOk="0">
                  <a:moveTo>
                    <a:pt x="2828" y="0"/>
                  </a:moveTo>
                  <a:cubicBezTo>
                    <a:pt x="2043" y="0"/>
                    <a:pt x="1401" y="634"/>
                    <a:pt x="1401" y="1428"/>
                  </a:cubicBezTo>
                  <a:cubicBezTo>
                    <a:pt x="1401" y="1686"/>
                    <a:pt x="1472" y="1936"/>
                    <a:pt x="1597" y="2141"/>
                  </a:cubicBezTo>
                  <a:lnTo>
                    <a:pt x="0" y="3747"/>
                  </a:lnTo>
                  <a:cubicBezTo>
                    <a:pt x="197" y="3908"/>
                    <a:pt x="375" y="4086"/>
                    <a:pt x="527" y="4283"/>
                  </a:cubicBezTo>
                  <a:lnTo>
                    <a:pt x="2141" y="2677"/>
                  </a:lnTo>
                  <a:cubicBezTo>
                    <a:pt x="2347" y="2793"/>
                    <a:pt x="2579" y="2855"/>
                    <a:pt x="2828" y="2855"/>
                  </a:cubicBezTo>
                  <a:cubicBezTo>
                    <a:pt x="3622" y="2855"/>
                    <a:pt x="4265" y="2213"/>
                    <a:pt x="4265" y="1428"/>
                  </a:cubicBezTo>
                  <a:cubicBezTo>
                    <a:pt x="4265" y="634"/>
                    <a:pt x="3622" y="0"/>
                    <a:pt x="2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53;p59">
              <a:extLst>
                <a:ext uri="{FF2B5EF4-FFF2-40B4-BE49-F238E27FC236}">
                  <a16:creationId xmlns:a16="http://schemas.microsoft.com/office/drawing/2014/main" id="{AF5D65D7-4D9B-61BD-C14C-5EBD23BA33F9}"/>
                </a:ext>
              </a:extLst>
            </p:cNvPr>
            <p:cNvSpPr/>
            <p:nvPr/>
          </p:nvSpPr>
          <p:spPr>
            <a:xfrm>
              <a:off x="6394020" y="4433363"/>
              <a:ext cx="147324" cy="148267"/>
            </a:xfrm>
            <a:custGeom>
              <a:avLst/>
              <a:gdLst/>
              <a:ahLst/>
              <a:cxnLst/>
              <a:rect l="l" t="t" r="r" b="b"/>
              <a:pathLst>
                <a:path w="4265" h="4292" extrusionOk="0">
                  <a:moveTo>
                    <a:pt x="3729" y="1"/>
                  </a:moveTo>
                  <a:lnTo>
                    <a:pt x="2123" y="1607"/>
                  </a:lnTo>
                  <a:cubicBezTo>
                    <a:pt x="1918" y="1500"/>
                    <a:pt x="1686" y="1428"/>
                    <a:pt x="1436" y="1428"/>
                  </a:cubicBezTo>
                  <a:cubicBezTo>
                    <a:pt x="642" y="1428"/>
                    <a:pt x="0" y="2071"/>
                    <a:pt x="0" y="2865"/>
                  </a:cubicBezTo>
                  <a:cubicBezTo>
                    <a:pt x="0" y="3650"/>
                    <a:pt x="642" y="4292"/>
                    <a:pt x="1436" y="4292"/>
                  </a:cubicBezTo>
                  <a:cubicBezTo>
                    <a:pt x="2221" y="4292"/>
                    <a:pt x="2864" y="3650"/>
                    <a:pt x="2864" y="2865"/>
                  </a:cubicBezTo>
                  <a:cubicBezTo>
                    <a:pt x="2864" y="2597"/>
                    <a:pt x="2792" y="2347"/>
                    <a:pt x="2667" y="2142"/>
                  </a:cubicBezTo>
                  <a:lnTo>
                    <a:pt x="4264" y="536"/>
                  </a:lnTo>
                  <a:cubicBezTo>
                    <a:pt x="4068" y="376"/>
                    <a:pt x="3890" y="197"/>
                    <a:pt x="37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54;p59">
              <a:extLst>
                <a:ext uri="{FF2B5EF4-FFF2-40B4-BE49-F238E27FC236}">
                  <a16:creationId xmlns:a16="http://schemas.microsoft.com/office/drawing/2014/main" id="{FB52DBE4-6C61-ED4B-A28B-DC500ED68D78}"/>
                </a:ext>
              </a:extLst>
            </p:cNvPr>
            <p:cNvSpPr/>
            <p:nvPr/>
          </p:nvSpPr>
          <p:spPr>
            <a:xfrm>
              <a:off x="6737625" y="4321821"/>
              <a:ext cx="104491" cy="72614"/>
            </a:xfrm>
            <a:custGeom>
              <a:avLst/>
              <a:gdLst/>
              <a:ahLst/>
              <a:cxnLst/>
              <a:rect l="l" t="t" r="r" b="b"/>
              <a:pathLst>
                <a:path w="3025" h="2102" extrusionOk="0">
                  <a:moveTo>
                    <a:pt x="1936" y="1"/>
                  </a:moveTo>
                  <a:cubicBezTo>
                    <a:pt x="1490" y="1"/>
                    <a:pt x="1106" y="277"/>
                    <a:pt x="955" y="670"/>
                  </a:cubicBezTo>
                  <a:lnTo>
                    <a:pt x="0" y="670"/>
                  </a:lnTo>
                  <a:cubicBezTo>
                    <a:pt x="9" y="795"/>
                    <a:pt x="18" y="928"/>
                    <a:pt x="18" y="1053"/>
                  </a:cubicBezTo>
                  <a:cubicBezTo>
                    <a:pt x="18" y="1178"/>
                    <a:pt x="9" y="1303"/>
                    <a:pt x="0" y="1428"/>
                  </a:cubicBezTo>
                  <a:lnTo>
                    <a:pt x="955" y="1428"/>
                  </a:lnTo>
                  <a:cubicBezTo>
                    <a:pt x="1104" y="1819"/>
                    <a:pt x="1487" y="2101"/>
                    <a:pt x="1929" y="2101"/>
                  </a:cubicBezTo>
                  <a:cubicBezTo>
                    <a:pt x="1961" y="2101"/>
                    <a:pt x="1993" y="2100"/>
                    <a:pt x="2025" y="2097"/>
                  </a:cubicBezTo>
                  <a:cubicBezTo>
                    <a:pt x="2534" y="2052"/>
                    <a:pt x="2944" y="1642"/>
                    <a:pt x="2980" y="1125"/>
                  </a:cubicBezTo>
                  <a:cubicBezTo>
                    <a:pt x="3024" y="518"/>
                    <a:pt x="2543" y="1"/>
                    <a:pt x="19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55;p59">
              <a:extLst>
                <a:ext uri="{FF2B5EF4-FFF2-40B4-BE49-F238E27FC236}">
                  <a16:creationId xmlns:a16="http://schemas.microsoft.com/office/drawing/2014/main" id="{4E98A1FA-2AC2-7DF0-163F-1658CE8583E6}"/>
                </a:ext>
              </a:extLst>
            </p:cNvPr>
            <p:cNvSpPr/>
            <p:nvPr/>
          </p:nvSpPr>
          <p:spPr>
            <a:xfrm>
              <a:off x="6392776" y="4321718"/>
              <a:ext cx="104491" cy="72855"/>
            </a:xfrm>
            <a:custGeom>
              <a:avLst/>
              <a:gdLst/>
              <a:ahLst/>
              <a:cxnLst/>
              <a:rect l="l" t="t" r="r" b="b"/>
              <a:pathLst>
                <a:path w="3025" h="2109" extrusionOk="0">
                  <a:moveTo>
                    <a:pt x="1081" y="1"/>
                  </a:moveTo>
                  <a:cubicBezTo>
                    <a:pt x="1054" y="1"/>
                    <a:pt x="1027" y="2"/>
                    <a:pt x="1000" y="4"/>
                  </a:cubicBezTo>
                  <a:cubicBezTo>
                    <a:pt x="491" y="48"/>
                    <a:pt x="81" y="467"/>
                    <a:pt x="45" y="976"/>
                  </a:cubicBezTo>
                  <a:cubicBezTo>
                    <a:pt x="0" y="1591"/>
                    <a:pt x="482" y="2109"/>
                    <a:pt x="1089" y="2109"/>
                  </a:cubicBezTo>
                  <a:cubicBezTo>
                    <a:pt x="1535" y="2109"/>
                    <a:pt x="1918" y="1823"/>
                    <a:pt x="2070" y="1431"/>
                  </a:cubicBezTo>
                  <a:lnTo>
                    <a:pt x="3025" y="1431"/>
                  </a:lnTo>
                  <a:cubicBezTo>
                    <a:pt x="3016" y="1306"/>
                    <a:pt x="3007" y="1181"/>
                    <a:pt x="3007" y="1056"/>
                  </a:cubicBezTo>
                  <a:cubicBezTo>
                    <a:pt x="3007" y="931"/>
                    <a:pt x="3016" y="798"/>
                    <a:pt x="3025" y="673"/>
                  </a:cubicBezTo>
                  <a:lnTo>
                    <a:pt x="2070" y="673"/>
                  </a:lnTo>
                  <a:cubicBezTo>
                    <a:pt x="1919" y="277"/>
                    <a:pt x="1529" y="1"/>
                    <a:pt x="10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56;p59">
              <a:extLst>
                <a:ext uri="{FF2B5EF4-FFF2-40B4-BE49-F238E27FC236}">
                  <a16:creationId xmlns:a16="http://schemas.microsoft.com/office/drawing/2014/main" id="{F575D3C5-439F-C65B-9CBB-9EF4A0017E5A}"/>
                </a:ext>
              </a:extLst>
            </p:cNvPr>
            <p:cNvSpPr/>
            <p:nvPr/>
          </p:nvSpPr>
          <p:spPr>
            <a:xfrm>
              <a:off x="6580141" y="4478374"/>
              <a:ext cx="73990" cy="103048"/>
            </a:xfrm>
            <a:custGeom>
              <a:avLst/>
              <a:gdLst/>
              <a:ahLst/>
              <a:cxnLst/>
              <a:rect l="l" t="t" r="r" b="b"/>
              <a:pathLst>
                <a:path w="2142" h="2983" extrusionOk="0">
                  <a:moveTo>
                    <a:pt x="714" y="0"/>
                  </a:moveTo>
                  <a:lnTo>
                    <a:pt x="714" y="955"/>
                  </a:lnTo>
                  <a:cubicBezTo>
                    <a:pt x="295" y="1116"/>
                    <a:pt x="0" y="1544"/>
                    <a:pt x="45" y="2025"/>
                  </a:cubicBezTo>
                  <a:cubicBezTo>
                    <a:pt x="90" y="2534"/>
                    <a:pt x="500" y="2944"/>
                    <a:pt x="1017" y="2980"/>
                  </a:cubicBezTo>
                  <a:cubicBezTo>
                    <a:pt x="1044" y="2982"/>
                    <a:pt x="1070" y="2983"/>
                    <a:pt x="1095" y="2983"/>
                  </a:cubicBezTo>
                  <a:cubicBezTo>
                    <a:pt x="1668" y="2983"/>
                    <a:pt x="2141" y="2517"/>
                    <a:pt x="2141" y="1936"/>
                  </a:cubicBezTo>
                  <a:cubicBezTo>
                    <a:pt x="2141" y="1490"/>
                    <a:pt x="1865" y="1107"/>
                    <a:pt x="1472" y="955"/>
                  </a:cubicBezTo>
                  <a:lnTo>
                    <a:pt x="1472" y="0"/>
                  </a:lnTo>
                  <a:cubicBezTo>
                    <a:pt x="1437" y="0"/>
                    <a:pt x="1401" y="0"/>
                    <a:pt x="1374" y="9"/>
                  </a:cubicBezTo>
                  <a:lnTo>
                    <a:pt x="1365" y="9"/>
                  </a:lnTo>
                  <a:cubicBezTo>
                    <a:pt x="1276" y="18"/>
                    <a:pt x="1178" y="18"/>
                    <a:pt x="1089" y="18"/>
                  </a:cubicBezTo>
                  <a:cubicBezTo>
                    <a:pt x="1000" y="18"/>
                    <a:pt x="910" y="18"/>
                    <a:pt x="821" y="9"/>
                  </a:cubicBezTo>
                  <a:lnTo>
                    <a:pt x="803" y="9"/>
                  </a:lnTo>
                  <a:cubicBezTo>
                    <a:pt x="777" y="0"/>
                    <a:pt x="741" y="0"/>
                    <a:pt x="7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57;p59">
              <a:extLst>
                <a:ext uri="{FF2B5EF4-FFF2-40B4-BE49-F238E27FC236}">
                  <a16:creationId xmlns:a16="http://schemas.microsoft.com/office/drawing/2014/main" id="{5F54C1C2-40A7-CF6A-E9EF-7765009CDF9F}"/>
                </a:ext>
              </a:extLst>
            </p:cNvPr>
            <p:cNvSpPr/>
            <p:nvPr/>
          </p:nvSpPr>
          <p:spPr>
            <a:xfrm>
              <a:off x="6581384" y="4134974"/>
              <a:ext cx="73990" cy="103359"/>
            </a:xfrm>
            <a:custGeom>
              <a:avLst/>
              <a:gdLst/>
              <a:ahLst/>
              <a:cxnLst/>
              <a:rect l="l" t="t" r="r" b="b"/>
              <a:pathLst>
                <a:path w="2142" h="2992" extrusionOk="0">
                  <a:moveTo>
                    <a:pt x="1054" y="1"/>
                  </a:moveTo>
                  <a:cubicBezTo>
                    <a:pt x="474" y="1"/>
                    <a:pt x="0" y="467"/>
                    <a:pt x="0" y="1047"/>
                  </a:cubicBezTo>
                  <a:cubicBezTo>
                    <a:pt x="0" y="1493"/>
                    <a:pt x="286" y="1877"/>
                    <a:pt x="678" y="2028"/>
                  </a:cubicBezTo>
                  <a:lnTo>
                    <a:pt x="678" y="2992"/>
                  </a:lnTo>
                  <a:cubicBezTo>
                    <a:pt x="803" y="2974"/>
                    <a:pt x="928" y="2965"/>
                    <a:pt x="1053" y="2965"/>
                  </a:cubicBezTo>
                  <a:cubicBezTo>
                    <a:pt x="1178" y="2965"/>
                    <a:pt x="1311" y="2974"/>
                    <a:pt x="1436" y="2992"/>
                  </a:cubicBezTo>
                  <a:lnTo>
                    <a:pt x="1436" y="2028"/>
                  </a:lnTo>
                  <a:cubicBezTo>
                    <a:pt x="1847" y="1868"/>
                    <a:pt x="2141" y="1440"/>
                    <a:pt x="2097" y="958"/>
                  </a:cubicBezTo>
                  <a:cubicBezTo>
                    <a:pt x="2061" y="449"/>
                    <a:pt x="1642" y="39"/>
                    <a:pt x="1133" y="3"/>
                  </a:cubicBezTo>
                  <a:cubicBezTo>
                    <a:pt x="1107" y="2"/>
                    <a:pt x="1080" y="1"/>
                    <a:pt x="10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58;p59">
              <a:extLst>
                <a:ext uri="{FF2B5EF4-FFF2-40B4-BE49-F238E27FC236}">
                  <a16:creationId xmlns:a16="http://schemas.microsoft.com/office/drawing/2014/main" id="{2EE56F33-1D3E-5AD3-C533-8AE7E2DBDC55}"/>
                </a:ext>
              </a:extLst>
            </p:cNvPr>
            <p:cNvSpPr/>
            <p:nvPr/>
          </p:nvSpPr>
          <p:spPr>
            <a:xfrm>
              <a:off x="6693547" y="4433363"/>
              <a:ext cx="147324" cy="148267"/>
            </a:xfrm>
            <a:custGeom>
              <a:avLst/>
              <a:gdLst/>
              <a:ahLst/>
              <a:cxnLst/>
              <a:rect l="l" t="t" r="r" b="b"/>
              <a:pathLst>
                <a:path w="4265" h="4292" extrusionOk="0">
                  <a:moveTo>
                    <a:pt x="536" y="1"/>
                  </a:moveTo>
                  <a:cubicBezTo>
                    <a:pt x="375" y="197"/>
                    <a:pt x="197" y="385"/>
                    <a:pt x="0" y="536"/>
                  </a:cubicBezTo>
                  <a:lnTo>
                    <a:pt x="1597" y="2142"/>
                  </a:lnTo>
                  <a:cubicBezTo>
                    <a:pt x="1472" y="2356"/>
                    <a:pt x="1401" y="2597"/>
                    <a:pt x="1401" y="2865"/>
                  </a:cubicBezTo>
                  <a:cubicBezTo>
                    <a:pt x="1401" y="3650"/>
                    <a:pt x="2043" y="4292"/>
                    <a:pt x="2828" y="4292"/>
                  </a:cubicBezTo>
                  <a:cubicBezTo>
                    <a:pt x="3622" y="4292"/>
                    <a:pt x="4265" y="3650"/>
                    <a:pt x="4265" y="2865"/>
                  </a:cubicBezTo>
                  <a:cubicBezTo>
                    <a:pt x="4265" y="2071"/>
                    <a:pt x="3622" y="1428"/>
                    <a:pt x="2828" y="1428"/>
                  </a:cubicBezTo>
                  <a:cubicBezTo>
                    <a:pt x="2579" y="1428"/>
                    <a:pt x="2347" y="1500"/>
                    <a:pt x="2141" y="1607"/>
                  </a:cubicBezTo>
                  <a:lnTo>
                    <a:pt x="5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59;p59">
              <a:extLst>
                <a:ext uri="{FF2B5EF4-FFF2-40B4-BE49-F238E27FC236}">
                  <a16:creationId xmlns:a16="http://schemas.microsoft.com/office/drawing/2014/main" id="{FE854BD4-EA6B-0F02-EEF0-8C9F56DE77D6}"/>
                </a:ext>
              </a:extLst>
            </p:cNvPr>
            <p:cNvSpPr/>
            <p:nvPr/>
          </p:nvSpPr>
          <p:spPr>
            <a:xfrm>
              <a:off x="6592473" y="4336295"/>
              <a:ext cx="49948" cy="43803"/>
            </a:xfrm>
            <a:custGeom>
              <a:avLst/>
              <a:gdLst/>
              <a:ahLst/>
              <a:cxnLst/>
              <a:rect l="l" t="t" r="r" b="b"/>
              <a:pathLst>
                <a:path w="1446" h="1268" extrusionOk="0">
                  <a:moveTo>
                    <a:pt x="36" y="1"/>
                  </a:moveTo>
                  <a:cubicBezTo>
                    <a:pt x="9" y="215"/>
                    <a:pt x="0" y="429"/>
                    <a:pt x="0" y="652"/>
                  </a:cubicBezTo>
                  <a:cubicBezTo>
                    <a:pt x="0" y="857"/>
                    <a:pt x="9" y="1062"/>
                    <a:pt x="36" y="1268"/>
                  </a:cubicBezTo>
                  <a:lnTo>
                    <a:pt x="1410" y="1268"/>
                  </a:lnTo>
                  <a:cubicBezTo>
                    <a:pt x="1437" y="1062"/>
                    <a:pt x="1445" y="857"/>
                    <a:pt x="1445" y="652"/>
                  </a:cubicBezTo>
                  <a:cubicBezTo>
                    <a:pt x="1445" y="429"/>
                    <a:pt x="1437" y="215"/>
                    <a:pt x="1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0;p59">
              <a:extLst>
                <a:ext uri="{FF2B5EF4-FFF2-40B4-BE49-F238E27FC236}">
                  <a16:creationId xmlns:a16="http://schemas.microsoft.com/office/drawing/2014/main" id="{C7223035-C314-18C6-E5F0-DC1BE753209A}"/>
                </a:ext>
              </a:extLst>
            </p:cNvPr>
            <p:cNvSpPr/>
            <p:nvPr/>
          </p:nvSpPr>
          <p:spPr>
            <a:xfrm>
              <a:off x="6534854" y="4405935"/>
              <a:ext cx="52090" cy="42594"/>
            </a:xfrm>
            <a:custGeom>
              <a:avLst/>
              <a:gdLst/>
              <a:ahLst/>
              <a:cxnLst/>
              <a:rect l="l" t="t" r="r" b="b"/>
              <a:pathLst>
                <a:path w="1508" h="1233" extrusionOk="0">
                  <a:moveTo>
                    <a:pt x="0" y="1"/>
                  </a:moveTo>
                  <a:cubicBezTo>
                    <a:pt x="339" y="581"/>
                    <a:pt x="865" y="1018"/>
                    <a:pt x="1508" y="1232"/>
                  </a:cubicBezTo>
                  <a:cubicBezTo>
                    <a:pt x="1311" y="866"/>
                    <a:pt x="1160" y="447"/>
                    <a:pt x="1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1;p59">
              <a:extLst>
                <a:ext uri="{FF2B5EF4-FFF2-40B4-BE49-F238E27FC236}">
                  <a16:creationId xmlns:a16="http://schemas.microsoft.com/office/drawing/2014/main" id="{C7576134-F6B9-83E6-1C0D-855F3972396C}"/>
                </a:ext>
              </a:extLst>
            </p:cNvPr>
            <p:cNvSpPr/>
            <p:nvPr/>
          </p:nvSpPr>
          <p:spPr>
            <a:xfrm>
              <a:off x="6647017" y="4267277"/>
              <a:ext cx="53023" cy="42870"/>
            </a:xfrm>
            <a:custGeom>
              <a:avLst/>
              <a:gdLst/>
              <a:ahLst/>
              <a:cxnLst/>
              <a:rect l="l" t="t" r="r" b="b"/>
              <a:pathLst>
                <a:path w="1535" h="1241" extrusionOk="0">
                  <a:moveTo>
                    <a:pt x="0" y="1"/>
                  </a:moveTo>
                  <a:cubicBezTo>
                    <a:pt x="205" y="375"/>
                    <a:pt x="357" y="795"/>
                    <a:pt x="464" y="1241"/>
                  </a:cubicBezTo>
                  <a:lnTo>
                    <a:pt x="1535" y="1241"/>
                  </a:lnTo>
                  <a:cubicBezTo>
                    <a:pt x="1196" y="661"/>
                    <a:pt x="652" y="21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2;p59">
              <a:extLst>
                <a:ext uri="{FF2B5EF4-FFF2-40B4-BE49-F238E27FC236}">
                  <a16:creationId xmlns:a16="http://schemas.microsoft.com/office/drawing/2014/main" id="{25F63AB2-763F-FE55-3BFF-6E736B6FD2C2}"/>
                </a:ext>
              </a:extLst>
            </p:cNvPr>
            <p:cNvSpPr/>
            <p:nvPr/>
          </p:nvSpPr>
          <p:spPr>
            <a:xfrm>
              <a:off x="6667363" y="4336295"/>
              <a:ext cx="45631" cy="43803"/>
            </a:xfrm>
            <a:custGeom>
              <a:avLst/>
              <a:gdLst/>
              <a:ahLst/>
              <a:cxnLst/>
              <a:rect l="l" t="t" r="r" b="b"/>
              <a:pathLst>
                <a:path w="1321" h="1268" extrusionOk="0">
                  <a:moveTo>
                    <a:pt x="0" y="1"/>
                  </a:moveTo>
                  <a:cubicBezTo>
                    <a:pt x="27" y="215"/>
                    <a:pt x="36" y="429"/>
                    <a:pt x="36" y="652"/>
                  </a:cubicBezTo>
                  <a:cubicBezTo>
                    <a:pt x="36" y="857"/>
                    <a:pt x="27" y="1062"/>
                    <a:pt x="9" y="1268"/>
                  </a:cubicBezTo>
                  <a:lnTo>
                    <a:pt x="1249" y="1268"/>
                  </a:lnTo>
                  <a:cubicBezTo>
                    <a:pt x="1294" y="1062"/>
                    <a:pt x="1320" y="848"/>
                    <a:pt x="1320" y="634"/>
                  </a:cubicBezTo>
                  <a:cubicBezTo>
                    <a:pt x="1320" y="411"/>
                    <a:pt x="1294" y="206"/>
                    <a:pt x="1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63;p59">
              <a:extLst>
                <a:ext uri="{FF2B5EF4-FFF2-40B4-BE49-F238E27FC236}">
                  <a16:creationId xmlns:a16="http://schemas.microsoft.com/office/drawing/2014/main" id="{A2EBAAEB-CEA9-4F06-CFEB-B3281D29A325}"/>
                </a:ext>
              </a:extLst>
            </p:cNvPr>
            <p:cNvSpPr/>
            <p:nvPr/>
          </p:nvSpPr>
          <p:spPr>
            <a:xfrm>
              <a:off x="6534854" y="4267277"/>
              <a:ext cx="53023" cy="42870"/>
            </a:xfrm>
            <a:custGeom>
              <a:avLst/>
              <a:gdLst/>
              <a:ahLst/>
              <a:cxnLst/>
              <a:rect l="l" t="t" r="r" b="b"/>
              <a:pathLst>
                <a:path w="1535" h="1241" extrusionOk="0">
                  <a:moveTo>
                    <a:pt x="1534" y="1"/>
                  </a:moveTo>
                  <a:lnTo>
                    <a:pt x="1534" y="1"/>
                  </a:lnTo>
                  <a:cubicBezTo>
                    <a:pt x="883" y="215"/>
                    <a:pt x="339" y="661"/>
                    <a:pt x="0" y="1241"/>
                  </a:cubicBezTo>
                  <a:lnTo>
                    <a:pt x="1071" y="1241"/>
                  </a:lnTo>
                  <a:cubicBezTo>
                    <a:pt x="1178" y="795"/>
                    <a:pt x="1329" y="375"/>
                    <a:pt x="15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64;p59">
              <a:extLst>
                <a:ext uri="{FF2B5EF4-FFF2-40B4-BE49-F238E27FC236}">
                  <a16:creationId xmlns:a16="http://schemas.microsoft.com/office/drawing/2014/main" id="{C4A5FCF2-59F4-B77C-F6F6-FC73BCB0C01D}"/>
                </a:ext>
              </a:extLst>
            </p:cNvPr>
            <p:cNvSpPr/>
            <p:nvPr/>
          </p:nvSpPr>
          <p:spPr>
            <a:xfrm>
              <a:off x="6647950" y="4405935"/>
              <a:ext cx="52090" cy="42594"/>
            </a:xfrm>
            <a:custGeom>
              <a:avLst/>
              <a:gdLst/>
              <a:ahLst/>
              <a:cxnLst/>
              <a:rect l="l" t="t" r="r" b="b"/>
              <a:pathLst>
                <a:path w="1508" h="1233" extrusionOk="0">
                  <a:moveTo>
                    <a:pt x="446" y="1"/>
                  </a:moveTo>
                  <a:cubicBezTo>
                    <a:pt x="348" y="447"/>
                    <a:pt x="196" y="866"/>
                    <a:pt x="0" y="1232"/>
                  </a:cubicBezTo>
                  <a:cubicBezTo>
                    <a:pt x="642" y="1018"/>
                    <a:pt x="1169" y="581"/>
                    <a:pt x="15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65;p59">
              <a:extLst>
                <a:ext uri="{FF2B5EF4-FFF2-40B4-BE49-F238E27FC236}">
                  <a16:creationId xmlns:a16="http://schemas.microsoft.com/office/drawing/2014/main" id="{E02EF4A9-0BCA-AD22-3131-537B617BE901}"/>
                </a:ext>
              </a:extLst>
            </p:cNvPr>
            <p:cNvSpPr/>
            <p:nvPr/>
          </p:nvSpPr>
          <p:spPr>
            <a:xfrm>
              <a:off x="6521900" y="4336295"/>
              <a:ext cx="45631" cy="43803"/>
            </a:xfrm>
            <a:custGeom>
              <a:avLst/>
              <a:gdLst/>
              <a:ahLst/>
              <a:cxnLst/>
              <a:rect l="l" t="t" r="r" b="b"/>
              <a:pathLst>
                <a:path w="1321" h="1268" extrusionOk="0">
                  <a:moveTo>
                    <a:pt x="72" y="1"/>
                  </a:moveTo>
                  <a:cubicBezTo>
                    <a:pt x="27" y="206"/>
                    <a:pt x="0" y="411"/>
                    <a:pt x="0" y="634"/>
                  </a:cubicBezTo>
                  <a:cubicBezTo>
                    <a:pt x="0" y="848"/>
                    <a:pt x="27" y="1062"/>
                    <a:pt x="72" y="1268"/>
                  </a:cubicBezTo>
                  <a:lnTo>
                    <a:pt x="1312" y="1268"/>
                  </a:lnTo>
                  <a:cubicBezTo>
                    <a:pt x="1294" y="1062"/>
                    <a:pt x="1285" y="857"/>
                    <a:pt x="1285" y="652"/>
                  </a:cubicBezTo>
                  <a:cubicBezTo>
                    <a:pt x="1285" y="429"/>
                    <a:pt x="1294" y="215"/>
                    <a:pt x="13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66;p59">
              <a:extLst>
                <a:ext uri="{FF2B5EF4-FFF2-40B4-BE49-F238E27FC236}">
                  <a16:creationId xmlns:a16="http://schemas.microsoft.com/office/drawing/2014/main" id="{0BF53DCC-838F-856D-286D-A67E0674C919}"/>
                </a:ext>
              </a:extLst>
            </p:cNvPr>
            <p:cNvSpPr/>
            <p:nvPr/>
          </p:nvSpPr>
          <p:spPr>
            <a:xfrm>
              <a:off x="6598622" y="4268831"/>
              <a:ext cx="37651" cy="41316"/>
            </a:xfrm>
            <a:custGeom>
              <a:avLst/>
              <a:gdLst/>
              <a:ahLst/>
              <a:cxnLst/>
              <a:rect l="l" t="t" r="r" b="b"/>
              <a:pathLst>
                <a:path w="1090" h="1196" extrusionOk="0">
                  <a:moveTo>
                    <a:pt x="545" y="0"/>
                  </a:moveTo>
                  <a:cubicBezTo>
                    <a:pt x="313" y="339"/>
                    <a:pt x="126" y="750"/>
                    <a:pt x="1" y="1196"/>
                  </a:cubicBezTo>
                  <a:lnTo>
                    <a:pt x="1089" y="1196"/>
                  </a:lnTo>
                  <a:cubicBezTo>
                    <a:pt x="964" y="750"/>
                    <a:pt x="777" y="339"/>
                    <a:pt x="5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67;p59">
              <a:extLst>
                <a:ext uri="{FF2B5EF4-FFF2-40B4-BE49-F238E27FC236}">
                  <a16:creationId xmlns:a16="http://schemas.microsoft.com/office/drawing/2014/main" id="{CC3DF8A8-0D6E-6808-ECBE-E00DB147CCA8}"/>
                </a:ext>
              </a:extLst>
            </p:cNvPr>
            <p:cNvSpPr/>
            <p:nvPr/>
          </p:nvSpPr>
          <p:spPr>
            <a:xfrm>
              <a:off x="6598311" y="4405935"/>
              <a:ext cx="38239" cy="42870"/>
            </a:xfrm>
            <a:custGeom>
              <a:avLst/>
              <a:gdLst/>
              <a:ahLst/>
              <a:cxnLst/>
              <a:rect l="l" t="t" r="r" b="b"/>
              <a:pathLst>
                <a:path w="1107" h="1241" extrusionOk="0">
                  <a:moveTo>
                    <a:pt x="1" y="1"/>
                  </a:moveTo>
                  <a:cubicBezTo>
                    <a:pt x="126" y="465"/>
                    <a:pt x="313" y="893"/>
                    <a:pt x="554" y="1241"/>
                  </a:cubicBezTo>
                  <a:cubicBezTo>
                    <a:pt x="795" y="893"/>
                    <a:pt x="982" y="465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047;p59">
            <a:extLst>
              <a:ext uri="{FF2B5EF4-FFF2-40B4-BE49-F238E27FC236}">
                <a16:creationId xmlns:a16="http://schemas.microsoft.com/office/drawing/2014/main" id="{2AA2FDAF-AC03-DFC6-40CA-5C089A78BDDB}"/>
              </a:ext>
            </a:extLst>
          </p:cNvPr>
          <p:cNvGrpSpPr/>
          <p:nvPr/>
        </p:nvGrpSpPr>
        <p:grpSpPr>
          <a:xfrm>
            <a:off x="1944642" y="1907468"/>
            <a:ext cx="441217" cy="437776"/>
            <a:chOff x="2297563" y="1950323"/>
            <a:chExt cx="450267" cy="446756"/>
          </a:xfrm>
          <a:solidFill>
            <a:schemeClr val="accent2">
              <a:lumMod val="75000"/>
            </a:schemeClr>
          </a:solidFill>
        </p:grpSpPr>
        <p:sp>
          <p:nvSpPr>
            <p:cNvPr id="70" name="Google Shape;1048;p59">
              <a:extLst>
                <a:ext uri="{FF2B5EF4-FFF2-40B4-BE49-F238E27FC236}">
                  <a16:creationId xmlns:a16="http://schemas.microsoft.com/office/drawing/2014/main" id="{FC57DE00-DAB9-6204-E823-45023C5BAFEE}"/>
                </a:ext>
              </a:extLst>
            </p:cNvPr>
            <p:cNvSpPr/>
            <p:nvPr/>
          </p:nvSpPr>
          <p:spPr>
            <a:xfrm>
              <a:off x="2297563" y="1950323"/>
              <a:ext cx="413888" cy="289591"/>
            </a:xfrm>
            <a:custGeom>
              <a:avLst/>
              <a:gdLst/>
              <a:ahLst/>
              <a:cxnLst/>
              <a:rect l="l" t="t" r="r" b="b"/>
              <a:pathLst>
                <a:path w="11982" h="8383" extrusionOk="0">
                  <a:moveTo>
                    <a:pt x="7007" y="0"/>
                  </a:moveTo>
                  <a:cubicBezTo>
                    <a:pt x="5713" y="0"/>
                    <a:pt x="4666" y="1048"/>
                    <a:pt x="4666" y="2343"/>
                  </a:cubicBezTo>
                  <a:cubicBezTo>
                    <a:pt x="4515" y="2316"/>
                    <a:pt x="4372" y="2307"/>
                    <a:pt x="4220" y="2307"/>
                  </a:cubicBezTo>
                  <a:cubicBezTo>
                    <a:pt x="2864" y="2307"/>
                    <a:pt x="1767" y="3404"/>
                    <a:pt x="1767" y="4769"/>
                  </a:cubicBezTo>
                  <a:cubicBezTo>
                    <a:pt x="1767" y="4832"/>
                    <a:pt x="1767" y="4894"/>
                    <a:pt x="1776" y="4957"/>
                  </a:cubicBezTo>
                  <a:cubicBezTo>
                    <a:pt x="786" y="4983"/>
                    <a:pt x="1" y="5858"/>
                    <a:pt x="126" y="6884"/>
                  </a:cubicBezTo>
                  <a:cubicBezTo>
                    <a:pt x="233" y="7713"/>
                    <a:pt x="1018" y="8382"/>
                    <a:pt x="1847" y="8382"/>
                  </a:cubicBezTo>
                  <a:lnTo>
                    <a:pt x="4649" y="8382"/>
                  </a:lnTo>
                  <a:lnTo>
                    <a:pt x="4649" y="7401"/>
                  </a:lnTo>
                  <a:lnTo>
                    <a:pt x="5407" y="7401"/>
                  </a:lnTo>
                  <a:lnTo>
                    <a:pt x="5407" y="6571"/>
                  </a:lnTo>
                  <a:lnTo>
                    <a:pt x="4649" y="6571"/>
                  </a:lnTo>
                  <a:lnTo>
                    <a:pt x="4649" y="3842"/>
                  </a:lnTo>
                  <a:lnTo>
                    <a:pt x="11982" y="3842"/>
                  </a:lnTo>
                  <a:cubicBezTo>
                    <a:pt x="11446" y="3030"/>
                    <a:pt x="10536" y="2503"/>
                    <a:pt x="9546" y="2503"/>
                  </a:cubicBezTo>
                  <a:lnTo>
                    <a:pt x="9350" y="2503"/>
                  </a:lnTo>
                  <a:lnTo>
                    <a:pt x="9350" y="2370"/>
                  </a:lnTo>
                  <a:cubicBezTo>
                    <a:pt x="9350" y="1130"/>
                    <a:pt x="8395" y="86"/>
                    <a:pt x="7164" y="5"/>
                  </a:cubicBezTo>
                  <a:cubicBezTo>
                    <a:pt x="7111" y="2"/>
                    <a:pt x="7059" y="0"/>
                    <a:pt x="70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49;p59">
              <a:extLst>
                <a:ext uri="{FF2B5EF4-FFF2-40B4-BE49-F238E27FC236}">
                  <a16:creationId xmlns:a16="http://schemas.microsoft.com/office/drawing/2014/main" id="{7DE13A2D-D137-0ECC-00D6-53D0ED2F0B10}"/>
                </a:ext>
              </a:extLst>
            </p:cNvPr>
            <p:cNvSpPr/>
            <p:nvPr/>
          </p:nvSpPr>
          <p:spPr>
            <a:xfrm>
              <a:off x="2509591" y="2300251"/>
              <a:ext cx="212022" cy="28707"/>
            </a:xfrm>
            <a:custGeom>
              <a:avLst/>
              <a:gdLst/>
              <a:ahLst/>
              <a:cxnLst/>
              <a:rect l="l" t="t" r="r" b="b"/>
              <a:pathLst>
                <a:path w="6138" h="831" extrusionOk="0">
                  <a:moveTo>
                    <a:pt x="0" y="1"/>
                  </a:moveTo>
                  <a:lnTo>
                    <a:pt x="0" y="830"/>
                  </a:lnTo>
                  <a:lnTo>
                    <a:pt x="6138" y="830"/>
                  </a:lnTo>
                  <a:lnTo>
                    <a:pt x="61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50;p59">
              <a:extLst>
                <a:ext uri="{FF2B5EF4-FFF2-40B4-BE49-F238E27FC236}">
                  <a16:creationId xmlns:a16="http://schemas.microsoft.com/office/drawing/2014/main" id="{F4DA47FC-A906-4E3E-D8D6-AA1FA46F84CB}"/>
                </a:ext>
              </a:extLst>
            </p:cNvPr>
            <p:cNvSpPr/>
            <p:nvPr/>
          </p:nvSpPr>
          <p:spPr>
            <a:xfrm>
              <a:off x="2509591" y="2177310"/>
              <a:ext cx="212022" cy="28672"/>
            </a:xfrm>
            <a:custGeom>
              <a:avLst/>
              <a:gdLst/>
              <a:ahLst/>
              <a:cxnLst/>
              <a:rect l="l" t="t" r="r" b="b"/>
              <a:pathLst>
                <a:path w="6138" h="830" extrusionOk="0">
                  <a:moveTo>
                    <a:pt x="0" y="0"/>
                  </a:moveTo>
                  <a:lnTo>
                    <a:pt x="0" y="830"/>
                  </a:lnTo>
                  <a:lnTo>
                    <a:pt x="6138" y="830"/>
                  </a:lnTo>
                  <a:lnTo>
                    <a:pt x="61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51;p59">
              <a:extLst>
                <a:ext uri="{FF2B5EF4-FFF2-40B4-BE49-F238E27FC236}">
                  <a16:creationId xmlns:a16="http://schemas.microsoft.com/office/drawing/2014/main" id="{FEB5A3A1-13CA-2BA2-E5F5-D5FA04BFA5A2}"/>
                </a:ext>
              </a:extLst>
            </p:cNvPr>
            <p:cNvSpPr/>
            <p:nvPr/>
          </p:nvSpPr>
          <p:spPr>
            <a:xfrm>
              <a:off x="2483684" y="2108291"/>
              <a:ext cx="264146" cy="43769"/>
            </a:xfrm>
            <a:custGeom>
              <a:avLst/>
              <a:gdLst/>
              <a:ahLst/>
              <a:cxnLst/>
              <a:rect l="l" t="t" r="r" b="b"/>
              <a:pathLst>
                <a:path w="7647" h="1267" extrusionOk="0">
                  <a:moveTo>
                    <a:pt x="1" y="0"/>
                  </a:moveTo>
                  <a:lnTo>
                    <a:pt x="1" y="1267"/>
                  </a:lnTo>
                  <a:lnTo>
                    <a:pt x="7646" y="1267"/>
                  </a:lnTo>
                  <a:lnTo>
                    <a:pt x="76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52;p59">
              <a:extLst>
                <a:ext uri="{FF2B5EF4-FFF2-40B4-BE49-F238E27FC236}">
                  <a16:creationId xmlns:a16="http://schemas.microsoft.com/office/drawing/2014/main" id="{925EC76F-214B-9624-119D-F40A8EDB93DA}"/>
                </a:ext>
              </a:extLst>
            </p:cNvPr>
            <p:cNvSpPr/>
            <p:nvPr/>
          </p:nvSpPr>
          <p:spPr>
            <a:xfrm>
              <a:off x="2483684" y="2231233"/>
              <a:ext cx="264146" cy="43803"/>
            </a:xfrm>
            <a:custGeom>
              <a:avLst/>
              <a:gdLst/>
              <a:ahLst/>
              <a:cxnLst/>
              <a:rect l="l" t="t" r="r" b="b"/>
              <a:pathLst>
                <a:path w="7647" h="1268" extrusionOk="0">
                  <a:moveTo>
                    <a:pt x="1" y="1"/>
                  </a:moveTo>
                  <a:lnTo>
                    <a:pt x="1" y="1267"/>
                  </a:lnTo>
                  <a:lnTo>
                    <a:pt x="7646" y="1267"/>
                  </a:lnTo>
                  <a:lnTo>
                    <a:pt x="76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53;p59">
              <a:extLst>
                <a:ext uri="{FF2B5EF4-FFF2-40B4-BE49-F238E27FC236}">
                  <a16:creationId xmlns:a16="http://schemas.microsoft.com/office/drawing/2014/main" id="{826B584F-AF0F-8AAD-99EE-AB616305487E}"/>
                </a:ext>
              </a:extLst>
            </p:cNvPr>
            <p:cNvSpPr/>
            <p:nvPr/>
          </p:nvSpPr>
          <p:spPr>
            <a:xfrm>
              <a:off x="2483684" y="2353587"/>
              <a:ext cx="264146" cy="43492"/>
            </a:xfrm>
            <a:custGeom>
              <a:avLst/>
              <a:gdLst/>
              <a:ahLst/>
              <a:cxnLst/>
              <a:rect l="l" t="t" r="r" b="b"/>
              <a:pathLst>
                <a:path w="7647" h="1259" extrusionOk="0">
                  <a:moveTo>
                    <a:pt x="1" y="0"/>
                  </a:moveTo>
                  <a:lnTo>
                    <a:pt x="1" y="1258"/>
                  </a:lnTo>
                  <a:lnTo>
                    <a:pt x="7646" y="1258"/>
                  </a:lnTo>
                  <a:lnTo>
                    <a:pt x="76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1260;p59">
            <a:extLst>
              <a:ext uri="{FF2B5EF4-FFF2-40B4-BE49-F238E27FC236}">
                <a16:creationId xmlns:a16="http://schemas.microsoft.com/office/drawing/2014/main" id="{F5A86283-1DF4-5263-FE25-E95515B09ECE}"/>
              </a:ext>
            </a:extLst>
          </p:cNvPr>
          <p:cNvGrpSpPr/>
          <p:nvPr/>
        </p:nvGrpSpPr>
        <p:grpSpPr>
          <a:xfrm>
            <a:off x="4374432" y="1330152"/>
            <a:ext cx="437872" cy="437886"/>
            <a:chOff x="4055349" y="3588699"/>
            <a:chExt cx="446854" cy="446868"/>
          </a:xfrm>
          <a:solidFill>
            <a:schemeClr val="accent2">
              <a:lumMod val="75000"/>
            </a:schemeClr>
          </a:solidFill>
        </p:grpSpPr>
        <p:sp>
          <p:nvSpPr>
            <p:cNvPr id="77" name="Google Shape;1261;p59">
              <a:extLst>
                <a:ext uri="{FF2B5EF4-FFF2-40B4-BE49-F238E27FC236}">
                  <a16:creationId xmlns:a16="http://schemas.microsoft.com/office/drawing/2014/main" id="{24325A11-90A6-BDF7-DEB5-6372B42DDDC8}"/>
                </a:ext>
              </a:extLst>
            </p:cNvPr>
            <p:cNvSpPr/>
            <p:nvPr/>
          </p:nvSpPr>
          <p:spPr>
            <a:xfrm>
              <a:off x="4266134" y="3588699"/>
              <a:ext cx="26218" cy="44736"/>
            </a:xfrm>
            <a:custGeom>
              <a:avLst/>
              <a:gdLst/>
              <a:ahLst/>
              <a:cxnLst/>
              <a:rect l="l" t="t" r="r" b="b"/>
              <a:pathLst>
                <a:path w="759" h="1295" extrusionOk="0">
                  <a:moveTo>
                    <a:pt x="0" y="1"/>
                  </a:moveTo>
                  <a:lnTo>
                    <a:pt x="0" y="1294"/>
                  </a:lnTo>
                  <a:cubicBezTo>
                    <a:pt x="125" y="1276"/>
                    <a:pt x="250" y="1267"/>
                    <a:pt x="375" y="1267"/>
                  </a:cubicBezTo>
                  <a:cubicBezTo>
                    <a:pt x="509" y="1267"/>
                    <a:pt x="634" y="1276"/>
                    <a:pt x="759" y="1294"/>
                  </a:cubicBezTo>
                  <a:lnTo>
                    <a:pt x="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62;p59">
              <a:extLst>
                <a:ext uri="{FF2B5EF4-FFF2-40B4-BE49-F238E27FC236}">
                  <a16:creationId xmlns:a16="http://schemas.microsoft.com/office/drawing/2014/main" id="{00B03436-22AD-B3C8-B744-C33D81D52398}"/>
                </a:ext>
              </a:extLst>
            </p:cNvPr>
            <p:cNvSpPr/>
            <p:nvPr/>
          </p:nvSpPr>
          <p:spPr>
            <a:xfrm>
              <a:off x="4158876" y="3694403"/>
              <a:ext cx="46252" cy="26220"/>
            </a:xfrm>
            <a:custGeom>
              <a:avLst/>
              <a:gdLst/>
              <a:ahLst/>
              <a:cxnLst/>
              <a:rect l="l" t="t" r="r" b="b"/>
              <a:pathLst>
                <a:path w="1339" h="759" extrusionOk="0">
                  <a:moveTo>
                    <a:pt x="1" y="0"/>
                  </a:moveTo>
                  <a:cubicBezTo>
                    <a:pt x="28" y="116"/>
                    <a:pt x="45" y="250"/>
                    <a:pt x="45" y="375"/>
                  </a:cubicBezTo>
                  <a:cubicBezTo>
                    <a:pt x="45" y="509"/>
                    <a:pt x="28" y="634"/>
                    <a:pt x="1" y="759"/>
                  </a:cubicBezTo>
                  <a:lnTo>
                    <a:pt x="1339" y="759"/>
                  </a:lnTo>
                  <a:cubicBezTo>
                    <a:pt x="1312" y="634"/>
                    <a:pt x="1303" y="509"/>
                    <a:pt x="1303" y="375"/>
                  </a:cubicBezTo>
                  <a:cubicBezTo>
                    <a:pt x="1303" y="250"/>
                    <a:pt x="1312" y="116"/>
                    <a:pt x="13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63;p59">
              <a:extLst>
                <a:ext uri="{FF2B5EF4-FFF2-40B4-BE49-F238E27FC236}">
                  <a16:creationId xmlns:a16="http://schemas.microsoft.com/office/drawing/2014/main" id="{516D0C26-6EF9-6BDC-A102-C376F5980518}"/>
                </a:ext>
              </a:extLst>
            </p:cNvPr>
            <p:cNvSpPr/>
            <p:nvPr/>
          </p:nvSpPr>
          <p:spPr>
            <a:xfrm>
              <a:off x="4352734" y="3694403"/>
              <a:ext cx="45631" cy="26220"/>
            </a:xfrm>
            <a:custGeom>
              <a:avLst/>
              <a:gdLst/>
              <a:ahLst/>
              <a:cxnLst/>
              <a:rect l="l" t="t" r="r" b="b"/>
              <a:pathLst>
                <a:path w="1321" h="759" extrusionOk="0">
                  <a:moveTo>
                    <a:pt x="0" y="0"/>
                  </a:moveTo>
                  <a:cubicBezTo>
                    <a:pt x="27" y="116"/>
                    <a:pt x="36" y="250"/>
                    <a:pt x="36" y="375"/>
                  </a:cubicBezTo>
                  <a:cubicBezTo>
                    <a:pt x="36" y="509"/>
                    <a:pt x="27" y="634"/>
                    <a:pt x="0" y="759"/>
                  </a:cubicBezTo>
                  <a:lnTo>
                    <a:pt x="1320" y="759"/>
                  </a:lnTo>
                  <a:cubicBezTo>
                    <a:pt x="1303" y="634"/>
                    <a:pt x="1285" y="509"/>
                    <a:pt x="1285" y="375"/>
                  </a:cubicBezTo>
                  <a:cubicBezTo>
                    <a:pt x="1285" y="250"/>
                    <a:pt x="1303" y="116"/>
                    <a:pt x="13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64;p59">
              <a:extLst>
                <a:ext uri="{FF2B5EF4-FFF2-40B4-BE49-F238E27FC236}">
                  <a16:creationId xmlns:a16="http://schemas.microsoft.com/office/drawing/2014/main" id="{A9C516C9-A427-5291-2BC9-5D02B52764EA}"/>
                </a:ext>
              </a:extLst>
            </p:cNvPr>
            <p:cNvSpPr/>
            <p:nvPr/>
          </p:nvSpPr>
          <p:spPr>
            <a:xfrm>
              <a:off x="4055349" y="3667597"/>
              <a:ext cx="79828" cy="79833"/>
            </a:xfrm>
            <a:custGeom>
              <a:avLst/>
              <a:gdLst/>
              <a:ahLst/>
              <a:cxnLst/>
              <a:rect l="l" t="t" r="r" b="b"/>
              <a:pathLst>
                <a:path w="2311" h="2311" extrusionOk="0">
                  <a:moveTo>
                    <a:pt x="1151" y="0"/>
                  </a:moveTo>
                  <a:cubicBezTo>
                    <a:pt x="518" y="0"/>
                    <a:pt x="0" y="518"/>
                    <a:pt x="0" y="1160"/>
                  </a:cubicBezTo>
                  <a:cubicBezTo>
                    <a:pt x="0" y="1793"/>
                    <a:pt x="518" y="2311"/>
                    <a:pt x="1151" y="2311"/>
                  </a:cubicBezTo>
                  <a:cubicBezTo>
                    <a:pt x="1793" y="2311"/>
                    <a:pt x="2311" y="1793"/>
                    <a:pt x="2311" y="1160"/>
                  </a:cubicBezTo>
                  <a:cubicBezTo>
                    <a:pt x="2311" y="518"/>
                    <a:pt x="1793" y="0"/>
                    <a:pt x="1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65;p59">
              <a:extLst>
                <a:ext uri="{FF2B5EF4-FFF2-40B4-BE49-F238E27FC236}">
                  <a16:creationId xmlns:a16="http://schemas.microsoft.com/office/drawing/2014/main" id="{71626110-80B8-8D2E-9298-3B21C39F148D}"/>
                </a:ext>
              </a:extLst>
            </p:cNvPr>
            <p:cNvSpPr/>
            <p:nvPr/>
          </p:nvSpPr>
          <p:spPr>
            <a:xfrm>
              <a:off x="4229137" y="3657717"/>
              <a:ext cx="99586" cy="98350"/>
            </a:xfrm>
            <a:custGeom>
              <a:avLst/>
              <a:gdLst/>
              <a:ahLst/>
              <a:cxnLst/>
              <a:rect l="l" t="t" r="r" b="b"/>
              <a:pathLst>
                <a:path w="2883" h="2847" extrusionOk="0">
                  <a:moveTo>
                    <a:pt x="1446" y="1"/>
                  </a:moveTo>
                  <a:cubicBezTo>
                    <a:pt x="652" y="1"/>
                    <a:pt x="1" y="652"/>
                    <a:pt x="1" y="1446"/>
                  </a:cubicBezTo>
                  <a:cubicBezTo>
                    <a:pt x="1" y="2124"/>
                    <a:pt x="474" y="2695"/>
                    <a:pt x="1116" y="2847"/>
                  </a:cubicBezTo>
                  <a:lnTo>
                    <a:pt x="1160" y="2740"/>
                  </a:lnTo>
                  <a:cubicBezTo>
                    <a:pt x="1410" y="2258"/>
                    <a:pt x="1901" y="1955"/>
                    <a:pt x="2445" y="1955"/>
                  </a:cubicBezTo>
                  <a:cubicBezTo>
                    <a:pt x="2561" y="1955"/>
                    <a:pt x="2668" y="1963"/>
                    <a:pt x="2775" y="1990"/>
                  </a:cubicBezTo>
                  <a:cubicBezTo>
                    <a:pt x="2838" y="1821"/>
                    <a:pt x="2882" y="1633"/>
                    <a:pt x="2882" y="1446"/>
                  </a:cubicBezTo>
                  <a:cubicBezTo>
                    <a:pt x="2882" y="652"/>
                    <a:pt x="2231" y="1"/>
                    <a:pt x="14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6;p59">
              <a:extLst>
                <a:ext uri="{FF2B5EF4-FFF2-40B4-BE49-F238E27FC236}">
                  <a16:creationId xmlns:a16="http://schemas.microsoft.com/office/drawing/2014/main" id="{194DB1E2-B8E8-5F58-321C-534DCCC67E6B}"/>
                </a:ext>
              </a:extLst>
            </p:cNvPr>
            <p:cNvSpPr/>
            <p:nvPr/>
          </p:nvSpPr>
          <p:spPr>
            <a:xfrm>
              <a:off x="4422374" y="3667597"/>
              <a:ext cx="79828" cy="79833"/>
            </a:xfrm>
            <a:custGeom>
              <a:avLst/>
              <a:gdLst/>
              <a:ahLst/>
              <a:cxnLst/>
              <a:rect l="l" t="t" r="r" b="b"/>
              <a:pathLst>
                <a:path w="2311" h="2311" extrusionOk="0">
                  <a:moveTo>
                    <a:pt x="1151" y="0"/>
                  </a:moveTo>
                  <a:cubicBezTo>
                    <a:pt x="518" y="0"/>
                    <a:pt x="0" y="518"/>
                    <a:pt x="0" y="1160"/>
                  </a:cubicBezTo>
                  <a:cubicBezTo>
                    <a:pt x="0" y="1793"/>
                    <a:pt x="518" y="2311"/>
                    <a:pt x="1151" y="2311"/>
                  </a:cubicBezTo>
                  <a:cubicBezTo>
                    <a:pt x="1793" y="2311"/>
                    <a:pt x="2311" y="1793"/>
                    <a:pt x="2311" y="1160"/>
                  </a:cubicBezTo>
                  <a:cubicBezTo>
                    <a:pt x="2311" y="518"/>
                    <a:pt x="1793" y="0"/>
                    <a:pt x="1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7;p59">
              <a:extLst>
                <a:ext uri="{FF2B5EF4-FFF2-40B4-BE49-F238E27FC236}">
                  <a16:creationId xmlns:a16="http://schemas.microsoft.com/office/drawing/2014/main" id="{984019A9-2CC8-3B6E-3829-7881236A8811}"/>
                </a:ext>
              </a:extLst>
            </p:cNvPr>
            <p:cNvSpPr/>
            <p:nvPr/>
          </p:nvSpPr>
          <p:spPr>
            <a:xfrm>
              <a:off x="4055659" y="3750295"/>
              <a:ext cx="286288" cy="285273"/>
            </a:xfrm>
            <a:custGeom>
              <a:avLst/>
              <a:gdLst/>
              <a:ahLst/>
              <a:cxnLst/>
              <a:rect l="l" t="t" r="r" b="b"/>
              <a:pathLst>
                <a:path w="8288" h="8258" extrusionOk="0">
                  <a:moveTo>
                    <a:pt x="7479" y="0"/>
                  </a:moveTo>
                  <a:cubicBezTo>
                    <a:pt x="7220" y="0"/>
                    <a:pt x="6971" y="144"/>
                    <a:pt x="6852" y="390"/>
                  </a:cubicBezTo>
                  <a:lnTo>
                    <a:pt x="5326" y="3520"/>
                  </a:lnTo>
                  <a:lnTo>
                    <a:pt x="5326" y="3520"/>
                  </a:lnTo>
                  <a:cubicBezTo>
                    <a:pt x="5504" y="3155"/>
                    <a:pt x="5353" y="2709"/>
                    <a:pt x="4969" y="2549"/>
                  </a:cubicBezTo>
                  <a:cubicBezTo>
                    <a:pt x="4879" y="2509"/>
                    <a:pt x="4787" y="2491"/>
                    <a:pt x="4696" y="2491"/>
                  </a:cubicBezTo>
                  <a:cubicBezTo>
                    <a:pt x="4434" y="2491"/>
                    <a:pt x="4185" y="2643"/>
                    <a:pt x="4059" y="2888"/>
                  </a:cubicBezTo>
                  <a:lnTo>
                    <a:pt x="3890" y="3227"/>
                  </a:lnTo>
                  <a:cubicBezTo>
                    <a:pt x="4068" y="2861"/>
                    <a:pt x="3908" y="2415"/>
                    <a:pt x="3524" y="2254"/>
                  </a:cubicBezTo>
                  <a:cubicBezTo>
                    <a:pt x="3438" y="2218"/>
                    <a:pt x="3348" y="2201"/>
                    <a:pt x="3258" y="2201"/>
                  </a:cubicBezTo>
                  <a:cubicBezTo>
                    <a:pt x="2997" y="2201"/>
                    <a:pt x="2743" y="2349"/>
                    <a:pt x="2623" y="2602"/>
                  </a:cubicBezTo>
                  <a:lnTo>
                    <a:pt x="2418" y="2995"/>
                  </a:lnTo>
                  <a:cubicBezTo>
                    <a:pt x="2596" y="2647"/>
                    <a:pt x="2453" y="2218"/>
                    <a:pt x="2106" y="2049"/>
                  </a:cubicBezTo>
                  <a:cubicBezTo>
                    <a:pt x="2002" y="1996"/>
                    <a:pt x="1891" y="1970"/>
                    <a:pt x="1782" y="1970"/>
                  </a:cubicBezTo>
                  <a:cubicBezTo>
                    <a:pt x="1525" y="1970"/>
                    <a:pt x="1279" y="2111"/>
                    <a:pt x="1160" y="2361"/>
                  </a:cubicBezTo>
                  <a:lnTo>
                    <a:pt x="0" y="4520"/>
                  </a:lnTo>
                  <a:lnTo>
                    <a:pt x="0" y="8258"/>
                  </a:lnTo>
                  <a:lnTo>
                    <a:pt x="5772" y="8258"/>
                  </a:lnTo>
                  <a:lnTo>
                    <a:pt x="6664" y="6492"/>
                  </a:lnTo>
                  <a:cubicBezTo>
                    <a:pt x="6959" y="5921"/>
                    <a:pt x="6753" y="5225"/>
                    <a:pt x="6218" y="4895"/>
                  </a:cubicBezTo>
                  <a:lnTo>
                    <a:pt x="8109" y="1032"/>
                  </a:lnTo>
                  <a:cubicBezTo>
                    <a:pt x="8288" y="684"/>
                    <a:pt x="8145" y="256"/>
                    <a:pt x="7797" y="77"/>
                  </a:cubicBezTo>
                  <a:cubicBezTo>
                    <a:pt x="7695" y="25"/>
                    <a:pt x="7586" y="0"/>
                    <a:pt x="74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" name="Google Shape;1233;p59">
            <a:extLst>
              <a:ext uri="{FF2B5EF4-FFF2-40B4-BE49-F238E27FC236}">
                <a16:creationId xmlns:a16="http://schemas.microsoft.com/office/drawing/2014/main" id="{5AA221DD-C65C-6534-ECC9-A917E036B6A3}"/>
              </a:ext>
            </a:extLst>
          </p:cNvPr>
          <p:cNvGrpSpPr/>
          <p:nvPr/>
        </p:nvGrpSpPr>
        <p:grpSpPr>
          <a:xfrm>
            <a:off x="6423608" y="3646858"/>
            <a:ext cx="436983" cy="437308"/>
            <a:chOff x="1716988" y="3589010"/>
            <a:chExt cx="445947" cy="446278"/>
          </a:xfrm>
          <a:solidFill>
            <a:schemeClr val="accent2">
              <a:lumMod val="75000"/>
            </a:schemeClr>
          </a:solidFill>
        </p:grpSpPr>
        <p:sp>
          <p:nvSpPr>
            <p:cNvPr id="85" name="Google Shape;1234;p59">
              <a:extLst>
                <a:ext uri="{FF2B5EF4-FFF2-40B4-BE49-F238E27FC236}">
                  <a16:creationId xmlns:a16="http://schemas.microsoft.com/office/drawing/2014/main" id="{5F96A74C-66C0-1841-31EF-A38919B70441}"/>
                </a:ext>
              </a:extLst>
            </p:cNvPr>
            <p:cNvSpPr/>
            <p:nvPr/>
          </p:nvSpPr>
          <p:spPr>
            <a:xfrm>
              <a:off x="1760133" y="3995797"/>
              <a:ext cx="60726" cy="39485"/>
            </a:xfrm>
            <a:custGeom>
              <a:avLst/>
              <a:gdLst/>
              <a:ahLst/>
              <a:cxnLst/>
              <a:rect l="l" t="t" r="r" b="b"/>
              <a:pathLst>
                <a:path w="1758" h="1143" extrusionOk="0">
                  <a:moveTo>
                    <a:pt x="0" y="0"/>
                  </a:moveTo>
                  <a:lnTo>
                    <a:pt x="0" y="1142"/>
                  </a:lnTo>
                  <a:lnTo>
                    <a:pt x="1758" y="1142"/>
                  </a:lnTo>
                  <a:cubicBezTo>
                    <a:pt x="1490" y="821"/>
                    <a:pt x="1330" y="428"/>
                    <a:pt x="1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35;p59">
              <a:extLst>
                <a:ext uri="{FF2B5EF4-FFF2-40B4-BE49-F238E27FC236}">
                  <a16:creationId xmlns:a16="http://schemas.microsoft.com/office/drawing/2014/main" id="{060257B3-34EB-D764-08DD-A29E78CD5064}"/>
                </a:ext>
              </a:extLst>
            </p:cNvPr>
            <p:cNvSpPr/>
            <p:nvPr/>
          </p:nvSpPr>
          <p:spPr>
            <a:xfrm>
              <a:off x="1760133" y="3929542"/>
              <a:ext cx="80139" cy="39174"/>
            </a:xfrm>
            <a:custGeom>
              <a:avLst/>
              <a:gdLst/>
              <a:ahLst/>
              <a:cxnLst/>
              <a:rect l="l" t="t" r="r" b="b"/>
              <a:pathLst>
                <a:path w="2320" h="1134" extrusionOk="0">
                  <a:moveTo>
                    <a:pt x="0" y="0"/>
                  </a:moveTo>
                  <a:lnTo>
                    <a:pt x="0" y="1133"/>
                  </a:lnTo>
                  <a:lnTo>
                    <a:pt x="1392" y="1133"/>
                  </a:lnTo>
                  <a:cubicBezTo>
                    <a:pt x="1544" y="651"/>
                    <a:pt x="1883" y="250"/>
                    <a:pt x="23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36;p59">
              <a:extLst>
                <a:ext uri="{FF2B5EF4-FFF2-40B4-BE49-F238E27FC236}">
                  <a16:creationId xmlns:a16="http://schemas.microsoft.com/office/drawing/2014/main" id="{2A12E42B-9E90-4E61-302D-267A387BA72B}"/>
                </a:ext>
              </a:extLst>
            </p:cNvPr>
            <p:cNvSpPr/>
            <p:nvPr/>
          </p:nvSpPr>
          <p:spPr>
            <a:xfrm>
              <a:off x="1716988" y="3589010"/>
              <a:ext cx="234854" cy="249035"/>
            </a:xfrm>
            <a:custGeom>
              <a:avLst/>
              <a:gdLst/>
              <a:ahLst/>
              <a:cxnLst/>
              <a:rect l="l" t="t" r="r" b="b"/>
              <a:pathLst>
                <a:path w="6799" h="7209" extrusionOk="0">
                  <a:moveTo>
                    <a:pt x="3399" y="0"/>
                  </a:moveTo>
                  <a:lnTo>
                    <a:pt x="0" y="4630"/>
                  </a:lnTo>
                  <a:lnTo>
                    <a:pt x="1249" y="4630"/>
                  </a:lnTo>
                  <a:lnTo>
                    <a:pt x="1249" y="7209"/>
                  </a:lnTo>
                  <a:lnTo>
                    <a:pt x="5549" y="7209"/>
                  </a:lnTo>
                  <a:lnTo>
                    <a:pt x="5549" y="4630"/>
                  </a:lnTo>
                  <a:lnTo>
                    <a:pt x="6798" y="4630"/>
                  </a:lnTo>
                  <a:lnTo>
                    <a:pt x="33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37;p59">
              <a:extLst>
                <a:ext uri="{FF2B5EF4-FFF2-40B4-BE49-F238E27FC236}">
                  <a16:creationId xmlns:a16="http://schemas.microsoft.com/office/drawing/2014/main" id="{8A6CA9F9-3BB2-064C-401F-87148DAF3F99}"/>
                </a:ext>
              </a:extLst>
            </p:cNvPr>
            <p:cNvSpPr/>
            <p:nvPr/>
          </p:nvSpPr>
          <p:spPr>
            <a:xfrm>
              <a:off x="1760133" y="3864185"/>
              <a:ext cx="145769" cy="39174"/>
            </a:xfrm>
            <a:custGeom>
              <a:avLst/>
              <a:gdLst/>
              <a:ahLst/>
              <a:cxnLst/>
              <a:rect l="l" t="t" r="r" b="b"/>
              <a:pathLst>
                <a:path w="4220" h="1134" extrusionOk="0">
                  <a:moveTo>
                    <a:pt x="0" y="1"/>
                  </a:moveTo>
                  <a:lnTo>
                    <a:pt x="0" y="1134"/>
                  </a:lnTo>
                  <a:lnTo>
                    <a:pt x="3087" y="1134"/>
                  </a:lnTo>
                  <a:cubicBezTo>
                    <a:pt x="3176" y="884"/>
                    <a:pt x="3328" y="643"/>
                    <a:pt x="3524" y="447"/>
                  </a:cubicBezTo>
                  <a:cubicBezTo>
                    <a:pt x="3729" y="242"/>
                    <a:pt x="3961" y="90"/>
                    <a:pt x="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38;p59">
              <a:extLst>
                <a:ext uri="{FF2B5EF4-FFF2-40B4-BE49-F238E27FC236}">
                  <a16:creationId xmlns:a16="http://schemas.microsoft.com/office/drawing/2014/main" id="{FE00288B-443B-21D0-420A-CBA5F2683B89}"/>
                </a:ext>
              </a:extLst>
            </p:cNvPr>
            <p:cNvSpPr/>
            <p:nvPr/>
          </p:nvSpPr>
          <p:spPr>
            <a:xfrm>
              <a:off x="1812501" y="3830229"/>
              <a:ext cx="350434" cy="205059"/>
            </a:xfrm>
            <a:custGeom>
              <a:avLst/>
              <a:gdLst/>
              <a:ahLst/>
              <a:cxnLst/>
              <a:rect l="l" t="t" r="r" b="b"/>
              <a:pathLst>
                <a:path w="10145" h="5936" extrusionOk="0">
                  <a:moveTo>
                    <a:pt x="5978" y="1"/>
                  </a:moveTo>
                  <a:cubicBezTo>
                    <a:pt x="4967" y="1"/>
                    <a:pt x="4144" y="809"/>
                    <a:pt x="4114" y="1814"/>
                  </a:cubicBezTo>
                  <a:cubicBezTo>
                    <a:pt x="3905" y="1664"/>
                    <a:pt x="3659" y="1589"/>
                    <a:pt x="3413" y="1589"/>
                  </a:cubicBezTo>
                  <a:cubicBezTo>
                    <a:pt x="3103" y="1589"/>
                    <a:pt x="2791" y="1708"/>
                    <a:pt x="2552" y="1947"/>
                  </a:cubicBezTo>
                  <a:cubicBezTo>
                    <a:pt x="2169" y="2322"/>
                    <a:pt x="2097" y="2902"/>
                    <a:pt x="2329" y="3357"/>
                  </a:cubicBezTo>
                  <a:lnTo>
                    <a:pt x="1482" y="3357"/>
                  </a:lnTo>
                  <a:cubicBezTo>
                    <a:pt x="1268" y="3357"/>
                    <a:pt x="1071" y="3446"/>
                    <a:pt x="929" y="3607"/>
                  </a:cubicBezTo>
                  <a:cubicBezTo>
                    <a:pt x="1" y="4695"/>
                    <a:pt x="750" y="5935"/>
                    <a:pt x="1794" y="5935"/>
                  </a:cubicBezTo>
                  <a:lnTo>
                    <a:pt x="8289" y="5935"/>
                  </a:lnTo>
                  <a:cubicBezTo>
                    <a:pt x="9314" y="5935"/>
                    <a:pt x="10144" y="5096"/>
                    <a:pt x="10144" y="4079"/>
                  </a:cubicBezTo>
                  <a:cubicBezTo>
                    <a:pt x="10144" y="3054"/>
                    <a:pt x="9314" y="2215"/>
                    <a:pt x="8289" y="2215"/>
                  </a:cubicBezTo>
                  <a:lnTo>
                    <a:pt x="7834" y="2215"/>
                  </a:lnTo>
                  <a:lnTo>
                    <a:pt x="7834" y="1394"/>
                  </a:lnTo>
                  <a:cubicBezTo>
                    <a:pt x="7834" y="1136"/>
                    <a:pt x="7673" y="779"/>
                    <a:pt x="7477" y="609"/>
                  </a:cubicBezTo>
                  <a:cubicBezTo>
                    <a:pt x="6978" y="182"/>
                    <a:pt x="6457" y="1"/>
                    <a:pt x="5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083;p59">
            <a:extLst>
              <a:ext uri="{FF2B5EF4-FFF2-40B4-BE49-F238E27FC236}">
                <a16:creationId xmlns:a16="http://schemas.microsoft.com/office/drawing/2014/main" id="{2725E66F-5DE2-5498-8446-0D8F3D9A4949}"/>
              </a:ext>
            </a:extLst>
          </p:cNvPr>
          <p:cNvGrpSpPr/>
          <p:nvPr/>
        </p:nvGrpSpPr>
        <p:grpSpPr>
          <a:xfrm>
            <a:off x="6734416" y="1964062"/>
            <a:ext cx="438170" cy="437340"/>
            <a:chOff x="6393709" y="1950461"/>
            <a:chExt cx="447158" cy="446311"/>
          </a:xfrm>
          <a:solidFill>
            <a:schemeClr val="accent2">
              <a:lumMod val="75000"/>
            </a:schemeClr>
          </a:solidFill>
        </p:grpSpPr>
        <p:sp>
          <p:nvSpPr>
            <p:cNvPr id="91" name="Google Shape;1084;p59">
              <a:extLst>
                <a:ext uri="{FF2B5EF4-FFF2-40B4-BE49-F238E27FC236}">
                  <a16:creationId xmlns:a16="http://schemas.microsoft.com/office/drawing/2014/main" id="{CAD9996A-4372-983F-F35E-E62AD45B1B52}"/>
                </a:ext>
              </a:extLst>
            </p:cNvPr>
            <p:cNvSpPr/>
            <p:nvPr/>
          </p:nvSpPr>
          <p:spPr>
            <a:xfrm>
              <a:off x="6457787" y="1969287"/>
              <a:ext cx="127911" cy="257049"/>
            </a:xfrm>
            <a:custGeom>
              <a:avLst/>
              <a:gdLst/>
              <a:ahLst/>
              <a:cxnLst/>
              <a:rect l="l" t="t" r="r" b="b"/>
              <a:pathLst>
                <a:path w="3703" h="7441" extrusionOk="0">
                  <a:moveTo>
                    <a:pt x="2401" y="1"/>
                  </a:moveTo>
                  <a:lnTo>
                    <a:pt x="1865" y="536"/>
                  </a:lnTo>
                  <a:lnTo>
                    <a:pt x="2258" y="937"/>
                  </a:lnTo>
                  <a:lnTo>
                    <a:pt x="1723" y="937"/>
                  </a:lnTo>
                  <a:cubicBezTo>
                    <a:pt x="777" y="937"/>
                    <a:pt x="1" y="1705"/>
                    <a:pt x="1" y="2659"/>
                  </a:cubicBezTo>
                  <a:lnTo>
                    <a:pt x="1" y="7441"/>
                  </a:lnTo>
                  <a:cubicBezTo>
                    <a:pt x="215" y="7245"/>
                    <a:pt x="474" y="7093"/>
                    <a:pt x="759" y="6995"/>
                  </a:cubicBezTo>
                  <a:lnTo>
                    <a:pt x="759" y="2650"/>
                  </a:lnTo>
                  <a:cubicBezTo>
                    <a:pt x="759" y="2124"/>
                    <a:pt x="1196" y="1696"/>
                    <a:pt x="1731" y="1696"/>
                  </a:cubicBezTo>
                  <a:lnTo>
                    <a:pt x="2258" y="1696"/>
                  </a:lnTo>
                  <a:lnTo>
                    <a:pt x="1865" y="2088"/>
                  </a:lnTo>
                  <a:lnTo>
                    <a:pt x="2401" y="2623"/>
                  </a:lnTo>
                  <a:lnTo>
                    <a:pt x="3703" y="1312"/>
                  </a:lnTo>
                  <a:lnTo>
                    <a:pt x="24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85;p59">
              <a:extLst>
                <a:ext uri="{FF2B5EF4-FFF2-40B4-BE49-F238E27FC236}">
                  <a16:creationId xmlns:a16="http://schemas.microsoft.com/office/drawing/2014/main" id="{1B93D73A-EE40-2106-499F-2D33494FE3B9}"/>
                </a:ext>
              </a:extLst>
            </p:cNvPr>
            <p:cNvSpPr/>
            <p:nvPr/>
          </p:nvSpPr>
          <p:spPr>
            <a:xfrm>
              <a:off x="6653477" y="2139415"/>
              <a:ext cx="127911" cy="212659"/>
            </a:xfrm>
            <a:custGeom>
              <a:avLst/>
              <a:gdLst/>
              <a:ahLst/>
              <a:cxnLst/>
              <a:rect l="l" t="t" r="r" b="b"/>
              <a:pathLst>
                <a:path w="3703" h="6156" extrusionOk="0">
                  <a:moveTo>
                    <a:pt x="2945" y="0"/>
                  </a:moveTo>
                  <a:lnTo>
                    <a:pt x="2945" y="3497"/>
                  </a:lnTo>
                  <a:cubicBezTo>
                    <a:pt x="2945" y="4032"/>
                    <a:pt x="2516" y="4469"/>
                    <a:pt x="1981" y="4469"/>
                  </a:cubicBezTo>
                  <a:lnTo>
                    <a:pt x="1446" y="4469"/>
                  </a:lnTo>
                  <a:lnTo>
                    <a:pt x="1847" y="4077"/>
                  </a:lnTo>
                  <a:lnTo>
                    <a:pt x="1312" y="3542"/>
                  </a:lnTo>
                  <a:lnTo>
                    <a:pt x="1" y="4844"/>
                  </a:lnTo>
                  <a:lnTo>
                    <a:pt x="1312" y="6156"/>
                  </a:lnTo>
                  <a:lnTo>
                    <a:pt x="1847" y="5620"/>
                  </a:lnTo>
                  <a:lnTo>
                    <a:pt x="1446" y="5228"/>
                  </a:lnTo>
                  <a:lnTo>
                    <a:pt x="1981" y="5228"/>
                  </a:lnTo>
                  <a:cubicBezTo>
                    <a:pt x="2936" y="5228"/>
                    <a:pt x="3703" y="4452"/>
                    <a:pt x="3703" y="3506"/>
                  </a:cubicBezTo>
                  <a:lnTo>
                    <a:pt x="37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86;p59">
              <a:extLst>
                <a:ext uri="{FF2B5EF4-FFF2-40B4-BE49-F238E27FC236}">
                  <a16:creationId xmlns:a16="http://schemas.microsoft.com/office/drawing/2014/main" id="{D3DBE326-EAFB-7FB4-3770-BA3473A71111}"/>
                </a:ext>
              </a:extLst>
            </p:cNvPr>
            <p:cNvSpPr/>
            <p:nvPr/>
          </p:nvSpPr>
          <p:spPr>
            <a:xfrm>
              <a:off x="6393709" y="2233962"/>
              <a:ext cx="265355" cy="162811"/>
            </a:xfrm>
            <a:custGeom>
              <a:avLst/>
              <a:gdLst/>
              <a:ahLst/>
              <a:cxnLst/>
              <a:rect l="l" t="t" r="r" b="b"/>
              <a:pathLst>
                <a:path w="7682" h="4713" extrusionOk="0">
                  <a:moveTo>
                    <a:pt x="3336" y="0"/>
                  </a:moveTo>
                  <a:cubicBezTo>
                    <a:pt x="2517" y="0"/>
                    <a:pt x="1856" y="674"/>
                    <a:pt x="1856" y="1509"/>
                  </a:cubicBezTo>
                  <a:lnTo>
                    <a:pt x="1856" y="1759"/>
                  </a:lnTo>
                  <a:lnTo>
                    <a:pt x="1490" y="1759"/>
                  </a:lnTo>
                  <a:cubicBezTo>
                    <a:pt x="687" y="1759"/>
                    <a:pt x="27" y="2402"/>
                    <a:pt x="18" y="3204"/>
                  </a:cubicBezTo>
                  <a:cubicBezTo>
                    <a:pt x="0" y="4034"/>
                    <a:pt x="687" y="4712"/>
                    <a:pt x="1517" y="4712"/>
                  </a:cubicBezTo>
                  <a:lnTo>
                    <a:pt x="6629" y="4712"/>
                  </a:lnTo>
                  <a:cubicBezTo>
                    <a:pt x="7199" y="4712"/>
                    <a:pt x="7681" y="4239"/>
                    <a:pt x="7672" y="3668"/>
                  </a:cubicBezTo>
                  <a:cubicBezTo>
                    <a:pt x="7654" y="3115"/>
                    <a:pt x="7208" y="2669"/>
                    <a:pt x="6646" y="2669"/>
                  </a:cubicBezTo>
                  <a:lnTo>
                    <a:pt x="6227" y="2669"/>
                  </a:lnTo>
                  <a:cubicBezTo>
                    <a:pt x="6414" y="2303"/>
                    <a:pt x="6352" y="1848"/>
                    <a:pt x="6049" y="1545"/>
                  </a:cubicBezTo>
                  <a:cubicBezTo>
                    <a:pt x="5859" y="1356"/>
                    <a:pt x="5611" y="1261"/>
                    <a:pt x="5364" y="1261"/>
                  </a:cubicBezTo>
                  <a:cubicBezTo>
                    <a:pt x="5169" y="1261"/>
                    <a:pt x="4974" y="1320"/>
                    <a:pt x="4809" y="1438"/>
                  </a:cubicBezTo>
                  <a:cubicBezTo>
                    <a:pt x="4782" y="671"/>
                    <a:pt x="4166" y="37"/>
                    <a:pt x="3399" y="2"/>
                  </a:cubicBezTo>
                  <a:cubicBezTo>
                    <a:pt x="3378" y="1"/>
                    <a:pt x="3357" y="0"/>
                    <a:pt x="33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87;p59">
              <a:extLst>
                <a:ext uri="{FF2B5EF4-FFF2-40B4-BE49-F238E27FC236}">
                  <a16:creationId xmlns:a16="http://schemas.microsoft.com/office/drawing/2014/main" id="{60735B29-7C12-BCFF-7C1A-338E8B5F542B}"/>
                </a:ext>
              </a:extLst>
            </p:cNvPr>
            <p:cNvSpPr/>
            <p:nvPr/>
          </p:nvSpPr>
          <p:spPr>
            <a:xfrm>
              <a:off x="6562247" y="1950461"/>
              <a:ext cx="278620" cy="162776"/>
            </a:xfrm>
            <a:custGeom>
              <a:avLst/>
              <a:gdLst/>
              <a:ahLst/>
              <a:cxnLst/>
              <a:rect l="l" t="t" r="r" b="b"/>
              <a:pathLst>
                <a:path w="8066" h="4712" extrusionOk="0">
                  <a:moveTo>
                    <a:pt x="4743" y="1"/>
                  </a:moveTo>
                  <a:cubicBezTo>
                    <a:pt x="3942" y="1"/>
                    <a:pt x="3290" y="639"/>
                    <a:pt x="3266" y="1438"/>
                  </a:cubicBezTo>
                  <a:cubicBezTo>
                    <a:pt x="3101" y="1320"/>
                    <a:pt x="2906" y="1261"/>
                    <a:pt x="2711" y="1261"/>
                  </a:cubicBezTo>
                  <a:cubicBezTo>
                    <a:pt x="2463" y="1261"/>
                    <a:pt x="2216" y="1355"/>
                    <a:pt x="2026" y="1545"/>
                  </a:cubicBezTo>
                  <a:cubicBezTo>
                    <a:pt x="1723" y="1848"/>
                    <a:pt x="1660" y="2303"/>
                    <a:pt x="1848" y="2669"/>
                  </a:cubicBezTo>
                  <a:lnTo>
                    <a:pt x="1179" y="2669"/>
                  </a:lnTo>
                  <a:cubicBezTo>
                    <a:pt x="1027" y="2669"/>
                    <a:pt x="831" y="2758"/>
                    <a:pt x="733" y="2874"/>
                  </a:cubicBezTo>
                  <a:cubicBezTo>
                    <a:pt x="1" y="3730"/>
                    <a:pt x="599" y="4712"/>
                    <a:pt x="1428" y="4712"/>
                  </a:cubicBezTo>
                  <a:lnTo>
                    <a:pt x="6585" y="4712"/>
                  </a:lnTo>
                  <a:cubicBezTo>
                    <a:pt x="7397" y="4712"/>
                    <a:pt x="8066" y="4052"/>
                    <a:pt x="8066" y="3231"/>
                  </a:cubicBezTo>
                  <a:cubicBezTo>
                    <a:pt x="8066" y="2419"/>
                    <a:pt x="7397" y="1759"/>
                    <a:pt x="6585" y="1759"/>
                  </a:cubicBezTo>
                  <a:lnTo>
                    <a:pt x="6219" y="1759"/>
                  </a:lnTo>
                  <a:lnTo>
                    <a:pt x="6219" y="1108"/>
                  </a:lnTo>
                  <a:cubicBezTo>
                    <a:pt x="6219" y="903"/>
                    <a:pt x="6094" y="626"/>
                    <a:pt x="5933" y="483"/>
                  </a:cubicBezTo>
                  <a:cubicBezTo>
                    <a:pt x="5537" y="144"/>
                    <a:pt x="5123" y="1"/>
                    <a:pt x="47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" grpId="0" animBg="1"/>
      <p:bldP spid="419" grpId="0"/>
      <p:bldP spid="420" grpId="0"/>
      <p:bldP spid="422" grpId="0"/>
      <p:bldP spid="423" grpId="0"/>
      <p:bldP spid="424" grpId="0"/>
      <p:bldP spid="427" grpId="0" animBg="1"/>
      <p:bldP spid="2" grpId="0"/>
      <p:bldP spid="47" grpId="0" animBg="1"/>
      <p:bldP spid="48" grpId="0" animBg="1"/>
      <p:bldP spid="49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A1FF-D905-823F-C5C6-A801BACC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A1627-9BF1-8AB9-BF0F-26B08D55F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4" name="Google Shape;246;p22">
            <a:extLst>
              <a:ext uri="{FF2B5EF4-FFF2-40B4-BE49-F238E27FC236}">
                <a16:creationId xmlns:a16="http://schemas.microsoft.com/office/drawing/2014/main" id="{366EAF8C-8D79-4B73-038E-82D4AA1D574B}"/>
              </a:ext>
            </a:extLst>
          </p:cNvPr>
          <p:cNvSpPr/>
          <p:nvPr/>
        </p:nvSpPr>
        <p:spPr>
          <a:xfrm>
            <a:off x="1035503" y="1550863"/>
            <a:ext cx="8008971" cy="1645438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algn="ctr">
              <a:buSzPts val="1100"/>
            </a:pPr>
            <a:r>
              <a:rPr lang="en" sz="4500" dirty="0">
                <a:latin typeface="Bahnschrift" panose="020B0502040204020203" pitchFamily="34" charset="0"/>
                <a:ea typeface="Roboto"/>
                <a:sym typeface="Roboto"/>
              </a:rPr>
              <a:t>  Les modèles du Cloud</a:t>
            </a:r>
            <a:endParaRPr sz="4500" dirty="0">
              <a:latin typeface="Bahnschrift" panose="020B0502040204020203" pitchFamily="34" charset="0"/>
              <a:ea typeface="Roboto"/>
              <a:sym typeface="Roboto"/>
            </a:endParaRPr>
          </a:p>
        </p:txBody>
      </p:sp>
      <p:sp>
        <p:nvSpPr>
          <p:cNvPr id="5" name="Google Shape;249;p22">
            <a:extLst>
              <a:ext uri="{FF2B5EF4-FFF2-40B4-BE49-F238E27FC236}">
                <a16:creationId xmlns:a16="http://schemas.microsoft.com/office/drawing/2014/main" id="{4BD569C5-C6FB-867C-1C71-1C4EABFEBD55}"/>
              </a:ext>
            </a:extLst>
          </p:cNvPr>
          <p:cNvSpPr/>
          <p:nvPr/>
        </p:nvSpPr>
        <p:spPr>
          <a:xfrm>
            <a:off x="523874" y="1550863"/>
            <a:ext cx="1724025" cy="1645438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 b="1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3</a:t>
            </a:r>
            <a:endParaRPr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3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FF45-E563-D0B1-2BBD-38F0F9E9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229600" cy="572700"/>
          </a:xfrm>
        </p:spPr>
        <p:txBody>
          <a:bodyPr/>
          <a:lstStyle/>
          <a:p>
            <a:pPr algn="ctr"/>
            <a:r>
              <a:rPr lang="fr-FR" dirty="0"/>
              <a:t>Les modèles de services 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8A5B2-8F88-9A62-FFDB-B2F9D41D1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A85C6-EC60-BD73-9918-4471F4478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82" y="1017725"/>
            <a:ext cx="6764236" cy="4011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264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p24"/>
          <p:cNvCxnSpPr/>
          <p:nvPr/>
        </p:nvCxnSpPr>
        <p:spPr>
          <a:xfrm rot="10800000">
            <a:off x="7299675" y="1853475"/>
            <a:ext cx="0" cy="478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4" name="Google Shape;304;p24"/>
          <p:cNvCxnSpPr/>
          <p:nvPr/>
        </p:nvCxnSpPr>
        <p:spPr>
          <a:xfrm rot="10800000">
            <a:off x="1691875" y="1845595"/>
            <a:ext cx="0" cy="4734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5" name="Google Shape;305;p2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modèles de déploiement :</a:t>
            </a:r>
            <a:endParaRPr dirty="0"/>
          </a:p>
        </p:txBody>
      </p:sp>
      <p:sp>
        <p:nvSpPr>
          <p:cNvPr id="306" name="Google Shape;306;p24"/>
          <p:cNvSpPr/>
          <p:nvPr/>
        </p:nvSpPr>
        <p:spPr>
          <a:xfrm>
            <a:off x="965038" y="2204025"/>
            <a:ext cx="1453650" cy="1708825"/>
          </a:xfrm>
          <a:custGeom>
            <a:avLst/>
            <a:gdLst/>
            <a:ahLst/>
            <a:cxnLst/>
            <a:rect l="l" t="t" r="r" b="b"/>
            <a:pathLst>
              <a:path w="58146" h="68353" extrusionOk="0">
                <a:moveTo>
                  <a:pt x="29939" y="0"/>
                </a:moveTo>
                <a:cubicBezTo>
                  <a:pt x="28341" y="0"/>
                  <a:pt x="26583" y="481"/>
                  <a:pt x="24737" y="1505"/>
                </a:cubicBezTo>
                <a:cubicBezTo>
                  <a:pt x="17369" y="5590"/>
                  <a:pt x="11379" y="16668"/>
                  <a:pt x="11379" y="26242"/>
                </a:cubicBezTo>
                <a:cubicBezTo>
                  <a:pt x="11379" y="28021"/>
                  <a:pt x="11579" y="29625"/>
                  <a:pt x="11980" y="31003"/>
                </a:cubicBezTo>
                <a:cubicBezTo>
                  <a:pt x="11730" y="31129"/>
                  <a:pt x="11504" y="31229"/>
                  <a:pt x="11253" y="31354"/>
                </a:cubicBezTo>
                <a:cubicBezTo>
                  <a:pt x="5038" y="34813"/>
                  <a:pt x="0" y="44136"/>
                  <a:pt x="0" y="52207"/>
                </a:cubicBezTo>
                <a:cubicBezTo>
                  <a:pt x="0" y="55665"/>
                  <a:pt x="927" y="58322"/>
                  <a:pt x="2456" y="59976"/>
                </a:cubicBezTo>
                <a:lnTo>
                  <a:pt x="2381" y="60101"/>
                </a:lnTo>
                <a:lnTo>
                  <a:pt x="12832" y="67445"/>
                </a:lnTo>
                <a:lnTo>
                  <a:pt x="12857" y="67445"/>
                </a:lnTo>
                <a:cubicBezTo>
                  <a:pt x="13779" y="68040"/>
                  <a:pt x="14852" y="68352"/>
                  <a:pt x="16032" y="68352"/>
                </a:cubicBezTo>
                <a:cubicBezTo>
                  <a:pt x="17388" y="68352"/>
                  <a:pt x="18884" y="67940"/>
                  <a:pt x="20451" y="67069"/>
                </a:cubicBezTo>
                <a:lnTo>
                  <a:pt x="46893" y="52432"/>
                </a:lnTo>
                <a:cubicBezTo>
                  <a:pt x="53108" y="48999"/>
                  <a:pt x="58146" y="39650"/>
                  <a:pt x="58146" y="31580"/>
                </a:cubicBezTo>
                <a:cubicBezTo>
                  <a:pt x="58146" y="28347"/>
                  <a:pt x="57344" y="25815"/>
                  <a:pt x="55965" y="24136"/>
                </a:cubicBezTo>
                <a:cubicBezTo>
                  <a:pt x="55239" y="23259"/>
                  <a:pt x="54336" y="22607"/>
                  <a:pt x="53334" y="22257"/>
                </a:cubicBezTo>
                <a:lnTo>
                  <a:pt x="47269" y="17921"/>
                </a:lnTo>
                <a:cubicBezTo>
                  <a:pt x="47269" y="13334"/>
                  <a:pt x="45890" y="9926"/>
                  <a:pt x="43634" y="8046"/>
                </a:cubicBezTo>
                <a:lnTo>
                  <a:pt x="43609" y="8021"/>
                </a:lnTo>
                <a:lnTo>
                  <a:pt x="33659" y="1003"/>
                </a:lnTo>
                <a:lnTo>
                  <a:pt x="33659" y="1028"/>
                </a:lnTo>
                <a:cubicBezTo>
                  <a:pt x="32570" y="356"/>
                  <a:pt x="31314" y="0"/>
                  <a:pt x="2993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1194363" y="2365400"/>
            <a:ext cx="1224325" cy="1547225"/>
          </a:xfrm>
          <a:custGeom>
            <a:avLst/>
            <a:gdLst/>
            <a:ahLst/>
            <a:cxnLst/>
            <a:rect l="l" t="t" r="r" b="b"/>
            <a:pathLst>
              <a:path w="48973" h="61889" extrusionOk="0">
                <a:moveTo>
                  <a:pt x="29966" y="1"/>
                </a:moveTo>
                <a:cubicBezTo>
                  <a:pt x="28360" y="1"/>
                  <a:pt x="26592" y="487"/>
                  <a:pt x="24737" y="1516"/>
                </a:cubicBezTo>
                <a:cubicBezTo>
                  <a:pt x="17369" y="5601"/>
                  <a:pt x="11379" y="16679"/>
                  <a:pt x="11379" y="26253"/>
                </a:cubicBezTo>
                <a:cubicBezTo>
                  <a:pt x="11379" y="28032"/>
                  <a:pt x="11604" y="29611"/>
                  <a:pt x="11980" y="31015"/>
                </a:cubicBezTo>
                <a:cubicBezTo>
                  <a:pt x="11755" y="31140"/>
                  <a:pt x="11504" y="31240"/>
                  <a:pt x="11278" y="31366"/>
                </a:cubicBezTo>
                <a:cubicBezTo>
                  <a:pt x="5038" y="34799"/>
                  <a:pt x="0" y="44148"/>
                  <a:pt x="0" y="52218"/>
                </a:cubicBezTo>
                <a:cubicBezTo>
                  <a:pt x="0" y="58274"/>
                  <a:pt x="2819" y="61889"/>
                  <a:pt x="6852" y="61889"/>
                </a:cubicBezTo>
                <a:cubicBezTo>
                  <a:pt x="8210" y="61889"/>
                  <a:pt x="9706" y="61479"/>
                  <a:pt x="11278" y="60614"/>
                </a:cubicBezTo>
                <a:lnTo>
                  <a:pt x="37720" y="45977"/>
                </a:lnTo>
                <a:cubicBezTo>
                  <a:pt x="43935" y="42544"/>
                  <a:pt x="48973" y="33195"/>
                  <a:pt x="48973" y="25125"/>
                </a:cubicBezTo>
                <a:cubicBezTo>
                  <a:pt x="48973" y="19083"/>
                  <a:pt x="46149" y="15457"/>
                  <a:pt x="42122" y="15457"/>
                </a:cubicBezTo>
                <a:cubicBezTo>
                  <a:pt x="40770" y="15457"/>
                  <a:pt x="39282" y="15866"/>
                  <a:pt x="37720" y="16729"/>
                </a:cubicBezTo>
                <a:cubicBezTo>
                  <a:pt x="37644" y="16779"/>
                  <a:pt x="37594" y="16829"/>
                  <a:pt x="37519" y="16854"/>
                </a:cubicBezTo>
                <a:cubicBezTo>
                  <a:pt x="37895" y="15050"/>
                  <a:pt x="38096" y="13245"/>
                  <a:pt x="38096" y="11466"/>
                </a:cubicBezTo>
                <a:cubicBezTo>
                  <a:pt x="38096" y="4302"/>
                  <a:pt x="34742" y="1"/>
                  <a:pt x="2996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768613" y="2222438"/>
            <a:ext cx="1454300" cy="1709100"/>
          </a:xfrm>
          <a:custGeom>
            <a:avLst/>
            <a:gdLst/>
            <a:ahLst/>
            <a:cxnLst/>
            <a:rect l="l" t="t" r="r" b="b"/>
            <a:pathLst>
              <a:path w="58172" h="68364" extrusionOk="0">
                <a:moveTo>
                  <a:pt x="29954" y="1"/>
                </a:moveTo>
                <a:cubicBezTo>
                  <a:pt x="28352" y="1"/>
                  <a:pt x="26589" y="489"/>
                  <a:pt x="24738" y="1515"/>
                </a:cubicBezTo>
                <a:cubicBezTo>
                  <a:pt x="17369" y="5601"/>
                  <a:pt x="11379" y="16678"/>
                  <a:pt x="11379" y="26252"/>
                </a:cubicBezTo>
                <a:cubicBezTo>
                  <a:pt x="11379" y="28032"/>
                  <a:pt x="11605" y="29611"/>
                  <a:pt x="11981" y="31014"/>
                </a:cubicBezTo>
                <a:cubicBezTo>
                  <a:pt x="11730" y="31140"/>
                  <a:pt x="11505" y="31240"/>
                  <a:pt x="11279" y="31365"/>
                </a:cubicBezTo>
                <a:cubicBezTo>
                  <a:pt x="5039" y="34799"/>
                  <a:pt x="1" y="44147"/>
                  <a:pt x="1" y="52217"/>
                </a:cubicBezTo>
                <a:cubicBezTo>
                  <a:pt x="1" y="55676"/>
                  <a:pt x="928" y="58333"/>
                  <a:pt x="2457" y="59987"/>
                </a:cubicBezTo>
                <a:lnTo>
                  <a:pt x="2407" y="60112"/>
                </a:lnTo>
                <a:lnTo>
                  <a:pt x="12858" y="67456"/>
                </a:lnTo>
                <a:cubicBezTo>
                  <a:pt x="13791" y="68051"/>
                  <a:pt x="14865" y="68363"/>
                  <a:pt x="16043" y="68363"/>
                </a:cubicBezTo>
                <a:cubicBezTo>
                  <a:pt x="17396" y="68363"/>
                  <a:pt x="18884" y="67951"/>
                  <a:pt x="20452" y="67080"/>
                </a:cubicBezTo>
                <a:lnTo>
                  <a:pt x="46893" y="52443"/>
                </a:lnTo>
                <a:cubicBezTo>
                  <a:pt x="53134" y="49009"/>
                  <a:pt x="58172" y="39661"/>
                  <a:pt x="58172" y="31591"/>
                </a:cubicBezTo>
                <a:cubicBezTo>
                  <a:pt x="58172" y="28358"/>
                  <a:pt x="57345" y="25826"/>
                  <a:pt x="55991" y="24147"/>
                </a:cubicBezTo>
                <a:cubicBezTo>
                  <a:pt x="55264" y="23270"/>
                  <a:pt x="54362" y="22618"/>
                  <a:pt x="53335" y="22267"/>
                </a:cubicBezTo>
                <a:lnTo>
                  <a:pt x="47269" y="17932"/>
                </a:lnTo>
                <a:cubicBezTo>
                  <a:pt x="47269" y="13345"/>
                  <a:pt x="45891" y="9911"/>
                  <a:pt x="43635" y="8057"/>
                </a:cubicBezTo>
                <a:lnTo>
                  <a:pt x="43635" y="8032"/>
                </a:lnTo>
                <a:lnTo>
                  <a:pt x="33685" y="1014"/>
                </a:lnTo>
                <a:lnTo>
                  <a:pt x="33660" y="1039"/>
                </a:lnTo>
                <a:cubicBezTo>
                  <a:pt x="32574" y="358"/>
                  <a:pt x="31323" y="1"/>
                  <a:pt x="29954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998563" y="2384088"/>
            <a:ext cx="1224350" cy="1547150"/>
          </a:xfrm>
          <a:custGeom>
            <a:avLst/>
            <a:gdLst/>
            <a:ahLst/>
            <a:cxnLst/>
            <a:rect l="l" t="t" r="r" b="b"/>
            <a:pathLst>
              <a:path w="48974" h="61886" extrusionOk="0">
                <a:moveTo>
                  <a:pt x="29963" y="0"/>
                </a:moveTo>
                <a:cubicBezTo>
                  <a:pt x="28359" y="0"/>
                  <a:pt x="26593" y="487"/>
                  <a:pt x="24738" y="1516"/>
                </a:cubicBezTo>
                <a:cubicBezTo>
                  <a:pt x="17344" y="5601"/>
                  <a:pt x="11379" y="16679"/>
                  <a:pt x="11379" y="26253"/>
                </a:cubicBezTo>
                <a:cubicBezTo>
                  <a:pt x="11379" y="28032"/>
                  <a:pt x="11580" y="29611"/>
                  <a:pt x="11956" y="31015"/>
                </a:cubicBezTo>
                <a:cubicBezTo>
                  <a:pt x="11730" y="31140"/>
                  <a:pt x="11505" y="31240"/>
                  <a:pt x="11254" y="31365"/>
                </a:cubicBezTo>
                <a:cubicBezTo>
                  <a:pt x="5039" y="34799"/>
                  <a:pt x="1" y="44147"/>
                  <a:pt x="1" y="52218"/>
                </a:cubicBezTo>
                <a:cubicBezTo>
                  <a:pt x="1" y="58260"/>
                  <a:pt x="2825" y="61885"/>
                  <a:pt x="6852" y="61885"/>
                </a:cubicBezTo>
                <a:cubicBezTo>
                  <a:pt x="8204" y="61885"/>
                  <a:pt x="9692" y="61477"/>
                  <a:pt x="11254" y="60614"/>
                </a:cubicBezTo>
                <a:lnTo>
                  <a:pt x="37695" y="45977"/>
                </a:lnTo>
                <a:cubicBezTo>
                  <a:pt x="43936" y="42543"/>
                  <a:pt x="48974" y="33195"/>
                  <a:pt x="48974" y="25125"/>
                </a:cubicBezTo>
                <a:cubicBezTo>
                  <a:pt x="48974" y="19083"/>
                  <a:pt x="46150" y="15457"/>
                  <a:pt x="42112" y="15457"/>
                </a:cubicBezTo>
                <a:cubicBezTo>
                  <a:pt x="40756" y="15457"/>
                  <a:pt x="39264" y="15866"/>
                  <a:pt x="37695" y="16729"/>
                </a:cubicBezTo>
                <a:cubicBezTo>
                  <a:pt x="37645" y="16779"/>
                  <a:pt x="37570" y="16829"/>
                  <a:pt x="37495" y="16854"/>
                </a:cubicBezTo>
                <a:cubicBezTo>
                  <a:pt x="37871" y="15050"/>
                  <a:pt x="38071" y="13245"/>
                  <a:pt x="38071" y="11466"/>
                </a:cubicBezTo>
                <a:cubicBezTo>
                  <a:pt x="38071" y="4302"/>
                  <a:pt x="34732" y="0"/>
                  <a:pt x="29963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6572838" y="2222438"/>
            <a:ext cx="1453675" cy="1709100"/>
          </a:xfrm>
          <a:custGeom>
            <a:avLst/>
            <a:gdLst/>
            <a:ahLst/>
            <a:cxnLst/>
            <a:rect l="l" t="t" r="r" b="b"/>
            <a:pathLst>
              <a:path w="58147" h="68364" extrusionOk="0">
                <a:moveTo>
                  <a:pt x="29943" y="1"/>
                </a:moveTo>
                <a:cubicBezTo>
                  <a:pt x="28345" y="1"/>
                  <a:pt x="26588" y="489"/>
                  <a:pt x="24738" y="1515"/>
                </a:cubicBezTo>
                <a:cubicBezTo>
                  <a:pt x="17344" y="5601"/>
                  <a:pt x="11379" y="16678"/>
                  <a:pt x="11379" y="26252"/>
                </a:cubicBezTo>
                <a:cubicBezTo>
                  <a:pt x="11379" y="28032"/>
                  <a:pt x="11580" y="29611"/>
                  <a:pt x="11956" y="31014"/>
                </a:cubicBezTo>
                <a:cubicBezTo>
                  <a:pt x="11730" y="31140"/>
                  <a:pt x="11505" y="31240"/>
                  <a:pt x="11254" y="31365"/>
                </a:cubicBezTo>
                <a:cubicBezTo>
                  <a:pt x="5038" y="34799"/>
                  <a:pt x="1" y="44147"/>
                  <a:pt x="1" y="52217"/>
                </a:cubicBezTo>
                <a:cubicBezTo>
                  <a:pt x="1" y="55676"/>
                  <a:pt x="903" y="58333"/>
                  <a:pt x="2457" y="59987"/>
                </a:cubicBezTo>
                <a:lnTo>
                  <a:pt x="2382" y="60112"/>
                </a:lnTo>
                <a:lnTo>
                  <a:pt x="12833" y="67456"/>
                </a:lnTo>
                <a:cubicBezTo>
                  <a:pt x="13766" y="68051"/>
                  <a:pt x="14846" y="68363"/>
                  <a:pt x="16026" y="68363"/>
                </a:cubicBezTo>
                <a:cubicBezTo>
                  <a:pt x="17383" y="68363"/>
                  <a:pt x="18873" y="67951"/>
                  <a:pt x="20427" y="67080"/>
                </a:cubicBezTo>
                <a:lnTo>
                  <a:pt x="46893" y="52443"/>
                </a:lnTo>
                <a:cubicBezTo>
                  <a:pt x="53109" y="49009"/>
                  <a:pt x="58146" y="39661"/>
                  <a:pt x="58146" y="31591"/>
                </a:cubicBezTo>
                <a:cubicBezTo>
                  <a:pt x="58146" y="28358"/>
                  <a:pt x="57344" y="25826"/>
                  <a:pt x="55966" y="24147"/>
                </a:cubicBezTo>
                <a:cubicBezTo>
                  <a:pt x="55239" y="23270"/>
                  <a:pt x="54337" y="22618"/>
                  <a:pt x="53334" y="22267"/>
                </a:cubicBezTo>
                <a:lnTo>
                  <a:pt x="47269" y="17932"/>
                </a:lnTo>
                <a:cubicBezTo>
                  <a:pt x="47269" y="13345"/>
                  <a:pt x="45891" y="9911"/>
                  <a:pt x="43635" y="8057"/>
                </a:cubicBezTo>
                <a:lnTo>
                  <a:pt x="43610" y="8032"/>
                </a:lnTo>
                <a:lnTo>
                  <a:pt x="33660" y="1014"/>
                </a:lnTo>
                <a:lnTo>
                  <a:pt x="33660" y="1039"/>
                </a:lnTo>
                <a:cubicBezTo>
                  <a:pt x="32562" y="358"/>
                  <a:pt x="31310" y="1"/>
                  <a:pt x="29943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6802163" y="2384088"/>
            <a:ext cx="1224350" cy="1547150"/>
          </a:xfrm>
          <a:custGeom>
            <a:avLst/>
            <a:gdLst/>
            <a:ahLst/>
            <a:cxnLst/>
            <a:rect l="l" t="t" r="r" b="b"/>
            <a:pathLst>
              <a:path w="48974" h="61886" extrusionOk="0">
                <a:moveTo>
                  <a:pt x="29967" y="0"/>
                </a:moveTo>
                <a:cubicBezTo>
                  <a:pt x="28360" y="0"/>
                  <a:pt x="26593" y="487"/>
                  <a:pt x="24738" y="1516"/>
                </a:cubicBezTo>
                <a:cubicBezTo>
                  <a:pt x="17369" y="5601"/>
                  <a:pt x="11379" y="16679"/>
                  <a:pt x="11379" y="26253"/>
                </a:cubicBezTo>
                <a:cubicBezTo>
                  <a:pt x="11379" y="28032"/>
                  <a:pt x="11580" y="29611"/>
                  <a:pt x="11981" y="31015"/>
                </a:cubicBezTo>
                <a:cubicBezTo>
                  <a:pt x="11730" y="31140"/>
                  <a:pt x="11504" y="31240"/>
                  <a:pt x="11254" y="31365"/>
                </a:cubicBezTo>
                <a:cubicBezTo>
                  <a:pt x="5038" y="34799"/>
                  <a:pt x="1" y="44147"/>
                  <a:pt x="1" y="52218"/>
                </a:cubicBezTo>
                <a:cubicBezTo>
                  <a:pt x="1" y="58260"/>
                  <a:pt x="2824" y="61885"/>
                  <a:pt x="6852" y="61885"/>
                </a:cubicBezTo>
                <a:cubicBezTo>
                  <a:pt x="8204" y="61885"/>
                  <a:pt x="9692" y="61477"/>
                  <a:pt x="11254" y="60614"/>
                </a:cubicBezTo>
                <a:lnTo>
                  <a:pt x="37720" y="45977"/>
                </a:lnTo>
                <a:cubicBezTo>
                  <a:pt x="43936" y="42543"/>
                  <a:pt x="48973" y="33195"/>
                  <a:pt x="48973" y="25125"/>
                </a:cubicBezTo>
                <a:cubicBezTo>
                  <a:pt x="48973" y="19083"/>
                  <a:pt x="46150" y="15457"/>
                  <a:pt x="42122" y="15457"/>
                </a:cubicBezTo>
                <a:cubicBezTo>
                  <a:pt x="40770" y="15457"/>
                  <a:pt x="39282" y="15866"/>
                  <a:pt x="37720" y="16729"/>
                </a:cubicBezTo>
                <a:cubicBezTo>
                  <a:pt x="37645" y="16779"/>
                  <a:pt x="37570" y="16829"/>
                  <a:pt x="37520" y="16854"/>
                </a:cubicBezTo>
                <a:cubicBezTo>
                  <a:pt x="37896" y="15050"/>
                  <a:pt x="38096" y="13245"/>
                  <a:pt x="38096" y="11466"/>
                </a:cubicBezTo>
                <a:cubicBezTo>
                  <a:pt x="38096" y="4302"/>
                  <a:pt x="34742" y="0"/>
                  <a:pt x="29967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24"/>
          <p:cNvGrpSpPr/>
          <p:nvPr/>
        </p:nvGrpSpPr>
        <p:grpSpPr>
          <a:xfrm>
            <a:off x="7176238" y="2676138"/>
            <a:ext cx="476200" cy="925725"/>
            <a:chOff x="7176238" y="2676138"/>
            <a:chExt cx="476200" cy="925725"/>
          </a:xfrm>
        </p:grpSpPr>
        <p:sp>
          <p:nvSpPr>
            <p:cNvPr id="313" name="Google Shape;313;p24"/>
            <p:cNvSpPr/>
            <p:nvPr/>
          </p:nvSpPr>
          <p:spPr>
            <a:xfrm>
              <a:off x="7176238" y="2676138"/>
              <a:ext cx="476200" cy="925450"/>
            </a:xfrm>
            <a:custGeom>
              <a:avLst/>
              <a:gdLst/>
              <a:ahLst/>
              <a:cxnLst/>
              <a:rect l="l" t="t" r="r" b="b"/>
              <a:pathLst>
                <a:path w="19048" h="37018" extrusionOk="0">
                  <a:moveTo>
                    <a:pt x="10933" y="0"/>
                  </a:moveTo>
                  <a:cubicBezTo>
                    <a:pt x="9980" y="0"/>
                    <a:pt x="8874" y="234"/>
                    <a:pt x="7619" y="715"/>
                  </a:cubicBezTo>
                  <a:cubicBezTo>
                    <a:pt x="2607" y="2644"/>
                    <a:pt x="0" y="6604"/>
                    <a:pt x="0" y="11817"/>
                  </a:cubicBezTo>
                  <a:lnTo>
                    <a:pt x="0" y="13572"/>
                  </a:lnTo>
                  <a:lnTo>
                    <a:pt x="3810" y="15903"/>
                  </a:lnTo>
                  <a:lnTo>
                    <a:pt x="5063" y="15401"/>
                  </a:lnTo>
                  <a:lnTo>
                    <a:pt x="5063" y="19963"/>
                  </a:lnTo>
                  <a:lnTo>
                    <a:pt x="8872" y="22269"/>
                  </a:lnTo>
                  <a:lnTo>
                    <a:pt x="10126" y="21792"/>
                  </a:lnTo>
                  <a:cubicBezTo>
                    <a:pt x="10126" y="21918"/>
                    <a:pt x="10126" y="22018"/>
                    <a:pt x="10126" y="22143"/>
                  </a:cubicBezTo>
                  <a:lnTo>
                    <a:pt x="10126" y="24700"/>
                  </a:lnTo>
                  <a:cubicBezTo>
                    <a:pt x="10126" y="26830"/>
                    <a:pt x="9574" y="28008"/>
                    <a:pt x="8647" y="28760"/>
                  </a:cubicBezTo>
                  <a:lnTo>
                    <a:pt x="8647" y="26504"/>
                  </a:lnTo>
                  <a:lnTo>
                    <a:pt x="4837" y="24173"/>
                  </a:lnTo>
                  <a:lnTo>
                    <a:pt x="0" y="26028"/>
                  </a:lnTo>
                  <a:lnTo>
                    <a:pt x="0" y="28735"/>
                  </a:lnTo>
                  <a:cubicBezTo>
                    <a:pt x="0" y="31918"/>
                    <a:pt x="978" y="33898"/>
                    <a:pt x="2882" y="34499"/>
                  </a:cubicBezTo>
                  <a:lnTo>
                    <a:pt x="5714" y="36329"/>
                  </a:lnTo>
                  <a:cubicBezTo>
                    <a:pt x="5815" y="36404"/>
                    <a:pt x="5890" y="36454"/>
                    <a:pt x="5990" y="36504"/>
                  </a:cubicBezTo>
                  <a:lnTo>
                    <a:pt x="6040" y="36554"/>
                  </a:lnTo>
                  <a:lnTo>
                    <a:pt x="6065" y="36554"/>
                  </a:lnTo>
                  <a:cubicBezTo>
                    <a:pt x="6631" y="36860"/>
                    <a:pt x="7309" y="37017"/>
                    <a:pt x="8095" y="37017"/>
                  </a:cubicBezTo>
                  <a:cubicBezTo>
                    <a:pt x="9050" y="37017"/>
                    <a:pt x="10164" y="36785"/>
                    <a:pt x="11429" y="36304"/>
                  </a:cubicBezTo>
                  <a:cubicBezTo>
                    <a:pt x="16441" y="34374"/>
                    <a:pt x="19048" y="30414"/>
                    <a:pt x="19048" y="25201"/>
                  </a:cubicBezTo>
                  <a:lnTo>
                    <a:pt x="19048" y="22645"/>
                  </a:lnTo>
                  <a:cubicBezTo>
                    <a:pt x="19048" y="20364"/>
                    <a:pt x="18547" y="18685"/>
                    <a:pt x="17394" y="17833"/>
                  </a:cubicBezTo>
                  <a:lnTo>
                    <a:pt x="17394" y="17807"/>
                  </a:lnTo>
                  <a:cubicBezTo>
                    <a:pt x="17143" y="17632"/>
                    <a:pt x="16867" y="17507"/>
                    <a:pt x="16567" y="17406"/>
                  </a:cubicBezTo>
                  <a:lnTo>
                    <a:pt x="15740" y="16955"/>
                  </a:lnTo>
                  <a:cubicBezTo>
                    <a:pt x="17995" y="15025"/>
                    <a:pt x="19048" y="12469"/>
                    <a:pt x="19048" y="9111"/>
                  </a:cubicBezTo>
                  <a:lnTo>
                    <a:pt x="19048" y="8284"/>
                  </a:lnTo>
                  <a:cubicBezTo>
                    <a:pt x="19048" y="5878"/>
                    <a:pt x="18496" y="4173"/>
                    <a:pt x="17394" y="3196"/>
                  </a:cubicBezTo>
                  <a:cubicBezTo>
                    <a:pt x="17093" y="2945"/>
                    <a:pt x="16767" y="2745"/>
                    <a:pt x="16391" y="2594"/>
                  </a:cubicBezTo>
                  <a:lnTo>
                    <a:pt x="13584" y="890"/>
                  </a:lnTo>
                  <a:cubicBezTo>
                    <a:pt x="12904" y="303"/>
                    <a:pt x="12018" y="0"/>
                    <a:pt x="10933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7271463" y="2733788"/>
              <a:ext cx="380975" cy="868075"/>
            </a:xfrm>
            <a:custGeom>
              <a:avLst/>
              <a:gdLst/>
              <a:ahLst/>
              <a:cxnLst/>
              <a:rect l="l" t="t" r="r" b="b"/>
              <a:pathLst>
                <a:path w="15239" h="34723" extrusionOk="0">
                  <a:moveTo>
                    <a:pt x="10955" y="0"/>
                  </a:moveTo>
                  <a:cubicBezTo>
                    <a:pt x="10000" y="0"/>
                    <a:pt x="8888" y="235"/>
                    <a:pt x="7620" y="714"/>
                  </a:cubicBezTo>
                  <a:cubicBezTo>
                    <a:pt x="2607" y="2644"/>
                    <a:pt x="1" y="6604"/>
                    <a:pt x="1" y="11817"/>
                  </a:cubicBezTo>
                  <a:lnTo>
                    <a:pt x="1" y="13597"/>
                  </a:lnTo>
                  <a:lnTo>
                    <a:pt x="4838" y="11742"/>
                  </a:lnTo>
                  <a:lnTo>
                    <a:pt x="4838" y="9637"/>
                  </a:lnTo>
                  <a:cubicBezTo>
                    <a:pt x="4838" y="7331"/>
                    <a:pt x="5865" y="6053"/>
                    <a:pt x="7494" y="5426"/>
                  </a:cubicBezTo>
                  <a:cubicBezTo>
                    <a:pt x="7913" y="5265"/>
                    <a:pt x="8291" y="5172"/>
                    <a:pt x="8623" y="5172"/>
                  </a:cubicBezTo>
                  <a:cubicBezTo>
                    <a:pt x="9583" y="5172"/>
                    <a:pt x="10151" y="5953"/>
                    <a:pt x="10151" y="8133"/>
                  </a:cubicBezTo>
                  <a:lnTo>
                    <a:pt x="10151" y="9938"/>
                  </a:lnTo>
                  <a:cubicBezTo>
                    <a:pt x="10151" y="12544"/>
                    <a:pt x="8973" y="13822"/>
                    <a:pt x="7068" y="14549"/>
                  </a:cubicBezTo>
                  <a:lnTo>
                    <a:pt x="5063" y="15326"/>
                  </a:lnTo>
                  <a:lnTo>
                    <a:pt x="5063" y="19963"/>
                  </a:lnTo>
                  <a:lnTo>
                    <a:pt x="6793" y="19311"/>
                  </a:lnTo>
                  <a:cubicBezTo>
                    <a:pt x="7405" y="19074"/>
                    <a:pt x="7927" y="18949"/>
                    <a:pt x="8364" y="18949"/>
                  </a:cubicBezTo>
                  <a:cubicBezTo>
                    <a:pt x="9592" y="18949"/>
                    <a:pt x="10151" y="19932"/>
                    <a:pt x="10151" y="22168"/>
                  </a:cubicBezTo>
                  <a:lnTo>
                    <a:pt x="10151" y="24725"/>
                  </a:lnTo>
                  <a:cubicBezTo>
                    <a:pt x="10151" y="27607"/>
                    <a:pt x="9124" y="28785"/>
                    <a:pt x="7494" y="29411"/>
                  </a:cubicBezTo>
                  <a:cubicBezTo>
                    <a:pt x="7078" y="29565"/>
                    <a:pt x="6701" y="29648"/>
                    <a:pt x="6371" y="29648"/>
                  </a:cubicBezTo>
                  <a:cubicBezTo>
                    <a:pt x="5407" y="29648"/>
                    <a:pt x="4838" y="28941"/>
                    <a:pt x="4838" y="27206"/>
                  </a:cubicBezTo>
                  <a:lnTo>
                    <a:pt x="4838" y="24198"/>
                  </a:lnTo>
                  <a:lnTo>
                    <a:pt x="1" y="26028"/>
                  </a:lnTo>
                  <a:lnTo>
                    <a:pt x="1" y="28735"/>
                  </a:lnTo>
                  <a:cubicBezTo>
                    <a:pt x="1" y="32632"/>
                    <a:pt x="1458" y="34723"/>
                    <a:pt x="4288" y="34723"/>
                  </a:cubicBezTo>
                  <a:cubicBezTo>
                    <a:pt x="5244" y="34723"/>
                    <a:pt x="6355" y="34485"/>
                    <a:pt x="7620" y="33998"/>
                  </a:cubicBezTo>
                  <a:cubicBezTo>
                    <a:pt x="12657" y="32068"/>
                    <a:pt x="15239" y="28108"/>
                    <a:pt x="15239" y="22895"/>
                  </a:cubicBezTo>
                  <a:lnTo>
                    <a:pt x="15239" y="20339"/>
                  </a:lnTo>
                  <a:cubicBezTo>
                    <a:pt x="15239" y="17030"/>
                    <a:pt x="14236" y="15025"/>
                    <a:pt x="11680" y="14875"/>
                  </a:cubicBezTo>
                  <a:cubicBezTo>
                    <a:pt x="14136" y="12920"/>
                    <a:pt x="15239" y="10313"/>
                    <a:pt x="15239" y="6805"/>
                  </a:cubicBezTo>
                  <a:lnTo>
                    <a:pt x="15239" y="5978"/>
                  </a:lnTo>
                  <a:cubicBezTo>
                    <a:pt x="15239" y="2077"/>
                    <a:pt x="13793" y="0"/>
                    <a:pt x="10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4"/>
          <p:cNvSpPr/>
          <p:nvPr/>
        </p:nvSpPr>
        <p:spPr>
          <a:xfrm>
            <a:off x="1659263" y="2611300"/>
            <a:ext cx="341500" cy="935500"/>
          </a:xfrm>
          <a:custGeom>
            <a:avLst/>
            <a:gdLst/>
            <a:ahLst/>
            <a:cxnLst/>
            <a:rect l="l" t="t" r="r" b="b"/>
            <a:pathLst>
              <a:path w="13660" h="37420" extrusionOk="0">
                <a:moveTo>
                  <a:pt x="8948" y="1"/>
                </a:moveTo>
                <a:lnTo>
                  <a:pt x="8898" y="201"/>
                </a:lnTo>
                <a:lnTo>
                  <a:pt x="5615" y="1630"/>
                </a:lnTo>
                <a:cubicBezTo>
                  <a:pt x="4838" y="4161"/>
                  <a:pt x="3961" y="6442"/>
                  <a:pt x="1" y="8171"/>
                </a:cubicBezTo>
                <a:lnTo>
                  <a:pt x="1" y="11805"/>
                </a:lnTo>
                <a:lnTo>
                  <a:pt x="3961" y="13986"/>
                </a:lnTo>
                <a:lnTo>
                  <a:pt x="3961" y="34888"/>
                </a:lnTo>
                <a:lnTo>
                  <a:pt x="8547" y="37419"/>
                </a:lnTo>
                <a:lnTo>
                  <a:pt x="13660" y="35189"/>
                </a:lnTo>
                <a:lnTo>
                  <a:pt x="13660" y="2657"/>
                </a:lnTo>
                <a:lnTo>
                  <a:pt x="13535" y="2707"/>
                </a:lnTo>
                <a:lnTo>
                  <a:pt x="13535" y="2707"/>
                </a:lnTo>
                <a:lnTo>
                  <a:pt x="13560" y="2532"/>
                </a:lnTo>
                <a:lnTo>
                  <a:pt x="8948" y="1"/>
                </a:ln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1773938" y="2677100"/>
            <a:ext cx="226825" cy="869700"/>
          </a:xfrm>
          <a:custGeom>
            <a:avLst/>
            <a:gdLst/>
            <a:ahLst/>
            <a:cxnLst/>
            <a:rect l="l" t="t" r="r" b="b"/>
            <a:pathLst>
              <a:path w="9073" h="34788" extrusionOk="0">
                <a:moveTo>
                  <a:pt x="9073" y="0"/>
                </a:moveTo>
                <a:lnTo>
                  <a:pt x="5614" y="1504"/>
                </a:lnTo>
                <a:cubicBezTo>
                  <a:pt x="4837" y="4035"/>
                  <a:pt x="3960" y="6341"/>
                  <a:pt x="0" y="8070"/>
                </a:cubicBezTo>
                <a:lnTo>
                  <a:pt x="0" y="11679"/>
                </a:lnTo>
                <a:lnTo>
                  <a:pt x="3960" y="9950"/>
                </a:lnTo>
                <a:lnTo>
                  <a:pt x="3960" y="34787"/>
                </a:lnTo>
                <a:lnTo>
                  <a:pt x="9073" y="32532"/>
                </a:lnTo>
                <a:lnTo>
                  <a:pt x="9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>
            <a:off x="4366688" y="2662438"/>
            <a:ext cx="487475" cy="990450"/>
            <a:chOff x="4366688" y="2662438"/>
            <a:chExt cx="487475" cy="990450"/>
          </a:xfrm>
        </p:grpSpPr>
        <p:sp>
          <p:nvSpPr>
            <p:cNvPr id="318" name="Google Shape;318;p24"/>
            <p:cNvSpPr/>
            <p:nvPr/>
          </p:nvSpPr>
          <p:spPr>
            <a:xfrm>
              <a:off x="4366688" y="2662438"/>
              <a:ext cx="487475" cy="990450"/>
            </a:xfrm>
            <a:custGeom>
              <a:avLst/>
              <a:gdLst/>
              <a:ahLst/>
              <a:cxnLst/>
              <a:rect l="l" t="t" r="r" b="b"/>
              <a:pathLst>
                <a:path w="19499" h="39618" extrusionOk="0">
                  <a:moveTo>
                    <a:pt x="11318" y="0"/>
                  </a:moveTo>
                  <a:cubicBezTo>
                    <a:pt x="10284" y="0"/>
                    <a:pt x="9054" y="315"/>
                    <a:pt x="7619" y="970"/>
                  </a:cubicBezTo>
                  <a:cubicBezTo>
                    <a:pt x="2607" y="3226"/>
                    <a:pt x="0" y="7386"/>
                    <a:pt x="0" y="12599"/>
                  </a:cubicBezTo>
                  <a:lnTo>
                    <a:pt x="0" y="15757"/>
                  </a:lnTo>
                  <a:lnTo>
                    <a:pt x="4261" y="18038"/>
                  </a:lnTo>
                  <a:lnTo>
                    <a:pt x="7619" y="16534"/>
                  </a:lnTo>
                  <a:lnTo>
                    <a:pt x="7619" y="16534"/>
                  </a:lnTo>
                  <a:cubicBezTo>
                    <a:pt x="4637" y="21923"/>
                    <a:pt x="0" y="26835"/>
                    <a:pt x="0" y="33326"/>
                  </a:cubicBezTo>
                  <a:lnTo>
                    <a:pt x="0" y="37311"/>
                  </a:lnTo>
                  <a:lnTo>
                    <a:pt x="4261" y="39617"/>
                  </a:lnTo>
                  <a:lnTo>
                    <a:pt x="19048" y="32925"/>
                  </a:lnTo>
                  <a:lnTo>
                    <a:pt x="19048" y="28264"/>
                  </a:lnTo>
                  <a:lnTo>
                    <a:pt x="14787" y="25983"/>
                  </a:lnTo>
                  <a:lnTo>
                    <a:pt x="10677" y="27838"/>
                  </a:lnTo>
                  <a:cubicBezTo>
                    <a:pt x="13459" y="22675"/>
                    <a:pt x="19499" y="15858"/>
                    <a:pt x="19499" y="7988"/>
                  </a:cubicBezTo>
                  <a:cubicBezTo>
                    <a:pt x="19499" y="5331"/>
                    <a:pt x="18822" y="3577"/>
                    <a:pt x="17494" y="2775"/>
                  </a:cubicBezTo>
                  <a:cubicBezTo>
                    <a:pt x="17419" y="2725"/>
                    <a:pt x="17344" y="2675"/>
                    <a:pt x="17243" y="2624"/>
                  </a:cubicBezTo>
                  <a:lnTo>
                    <a:pt x="13233" y="469"/>
                  </a:lnTo>
                  <a:cubicBezTo>
                    <a:pt x="13158" y="419"/>
                    <a:pt x="13058" y="394"/>
                    <a:pt x="12983" y="344"/>
                  </a:cubicBezTo>
                  <a:cubicBezTo>
                    <a:pt x="12500" y="116"/>
                    <a:pt x="11945" y="0"/>
                    <a:pt x="11318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4473188" y="2719088"/>
              <a:ext cx="380975" cy="933150"/>
            </a:xfrm>
            <a:custGeom>
              <a:avLst/>
              <a:gdLst/>
              <a:ahLst/>
              <a:cxnLst/>
              <a:rect l="l" t="t" r="r" b="b"/>
              <a:pathLst>
                <a:path w="15239" h="37326" extrusionOk="0">
                  <a:moveTo>
                    <a:pt x="11332" y="1"/>
                  </a:moveTo>
                  <a:cubicBezTo>
                    <a:pt x="10297" y="1"/>
                    <a:pt x="9059" y="316"/>
                    <a:pt x="7620" y="960"/>
                  </a:cubicBezTo>
                  <a:cubicBezTo>
                    <a:pt x="2607" y="3241"/>
                    <a:pt x="1" y="7401"/>
                    <a:pt x="1" y="12614"/>
                  </a:cubicBezTo>
                  <a:lnTo>
                    <a:pt x="1" y="15772"/>
                  </a:lnTo>
                  <a:lnTo>
                    <a:pt x="4838" y="13566"/>
                  </a:lnTo>
                  <a:lnTo>
                    <a:pt x="4838" y="10083"/>
                  </a:lnTo>
                  <a:cubicBezTo>
                    <a:pt x="4838" y="7752"/>
                    <a:pt x="5865" y="6424"/>
                    <a:pt x="7495" y="5672"/>
                  </a:cubicBezTo>
                  <a:cubicBezTo>
                    <a:pt x="7959" y="5464"/>
                    <a:pt x="8373" y="5343"/>
                    <a:pt x="8727" y="5343"/>
                  </a:cubicBezTo>
                  <a:cubicBezTo>
                    <a:pt x="9614" y="5343"/>
                    <a:pt x="10126" y="6107"/>
                    <a:pt x="10126" y="8203"/>
                  </a:cubicBezTo>
                  <a:cubicBezTo>
                    <a:pt x="10126" y="17577"/>
                    <a:pt x="1" y="23767"/>
                    <a:pt x="1" y="33316"/>
                  </a:cubicBezTo>
                  <a:lnTo>
                    <a:pt x="1" y="37326"/>
                  </a:lnTo>
                  <a:lnTo>
                    <a:pt x="14788" y="30634"/>
                  </a:lnTo>
                  <a:lnTo>
                    <a:pt x="14788" y="25973"/>
                  </a:lnTo>
                  <a:lnTo>
                    <a:pt x="5114" y="30359"/>
                  </a:lnTo>
                  <a:cubicBezTo>
                    <a:pt x="5063" y="30158"/>
                    <a:pt x="5063" y="29907"/>
                    <a:pt x="5063" y="29682"/>
                  </a:cubicBezTo>
                  <a:cubicBezTo>
                    <a:pt x="5063" y="24343"/>
                    <a:pt x="15239" y="15922"/>
                    <a:pt x="15239" y="5697"/>
                  </a:cubicBezTo>
                  <a:cubicBezTo>
                    <a:pt x="15239" y="1972"/>
                    <a:pt x="13921" y="1"/>
                    <a:pt x="11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4"/>
          <p:cNvSpPr/>
          <p:nvPr/>
        </p:nvSpPr>
        <p:spPr>
          <a:xfrm>
            <a:off x="895944" y="4169250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Google Shape;321;p24"/>
          <p:cNvSpPr/>
          <p:nvPr/>
        </p:nvSpPr>
        <p:spPr>
          <a:xfrm>
            <a:off x="3726688" y="4170675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572850" y="4169250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3" name="Google Shape;323;p24"/>
          <p:cNvCxnSpPr/>
          <p:nvPr/>
        </p:nvCxnSpPr>
        <p:spPr>
          <a:xfrm rot="10800000">
            <a:off x="4495775" y="1853450"/>
            <a:ext cx="0" cy="448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24" name="Google Shape;324;p24"/>
          <p:cNvSpPr/>
          <p:nvPr/>
        </p:nvSpPr>
        <p:spPr>
          <a:xfrm>
            <a:off x="1039675" y="4175550"/>
            <a:ext cx="1304400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6650649" y="4169241"/>
            <a:ext cx="1453675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Cloud hybride</a:t>
            </a:r>
            <a:endParaRPr sz="16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3885838" y="4170687"/>
            <a:ext cx="1304400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Cloud p</a:t>
            </a:r>
            <a:r>
              <a:rPr lang="en" sz="16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rivé  </a:t>
            </a:r>
            <a:endParaRPr sz="16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325;p24"/>
          <p:cNvSpPr/>
          <p:nvPr/>
        </p:nvSpPr>
        <p:spPr>
          <a:xfrm>
            <a:off x="1078780" y="4169025"/>
            <a:ext cx="1339907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Cloud p</a:t>
            </a:r>
            <a:r>
              <a:rPr lang="en" sz="1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ublic </a:t>
            </a:r>
            <a:endParaRPr sz="16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3861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5" grpId="0" animBg="1"/>
      <p:bldP spid="316" grpId="0" animBg="1"/>
      <p:bldP spid="320" grpId="0" animBg="1"/>
      <p:bldP spid="321" grpId="0" animBg="1"/>
      <p:bldP spid="322" grpId="0" animBg="1"/>
      <p:bldP spid="324" grpId="0"/>
      <p:bldP spid="325" grpId="0"/>
      <p:bldP spid="326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A1FF-D905-823F-C5C6-A801BACC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A1627-9BF1-8AB9-BF0F-26B08D55F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4" name="Google Shape;246;p22">
            <a:extLst>
              <a:ext uri="{FF2B5EF4-FFF2-40B4-BE49-F238E27FC236}">
                <a16:creationId xmlns:a16="http://schemas.microsoft.com/office/drawing/2014/main" id="{366EAF8C-8D79-4B73-038E-82D4AA1D574B}"/>
              </a:ext>
            </a:extLst>
          </p:cNvPr>
          <p:cNvSpPr/>
          <p:nvPr/>
        </p:nvSpPr>
        <p:spPr>
          <a:xfrm>
            <a:off x="1035503" y="1550863"/>
            <a:ext cx="8008971" cy="1645438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algn="r">
              <a:buSzPts val="1100"/>
            </a:pPr>
            <a:r>
              <a:rPr lang="en" sz="4500" dirty="0">
                <a:latin typeface="Bahnschrift" panose="020B0502040204020203" pitchFamily="34" charset="0"/>
                <a:ea typeface="Roboto"/>
                <a:sym typeface="Roboto"/>
              </a:rPr>
              <a:t>Pourquoi le cloud privé ?</a:t>
            </a:r>
            <a:endParaRPr sz="4500" dirty="0">
              <a:latin typeface="Bahnschrift" panose="020B0502040204020203" pitchFamily="34" charset="0"/>
              <a:ea typeface="Roboto"/>
              <a:sym typeface="Roboto"/>
            </a:endParaRPr>
          </a:p>
        </p:txBody>
      </p:sp>
      <p:sp>
        <p:nvSpPr>
          <p:cNvPr id="5" name="Google Shape;249;p22">
            <a:extLst>
              <a:ext uri="{FF2B5EF4-FFF2-40B4-BE49-F238E27FC236}">
                <a16:creationId xmlns:a16="http://schemas.microsoft.com/office/drawing/2014/main" id="{4BD569C5-C6FB-867C-1C71-1C4EABFEBD55}"/>
              </a:ext>
            </a:extLst>
          </p:cNvPr>
          <p:cNvSpPr/>
          <p:nvPr/>
        </p:nvSpPr>
        <p:spPr>
          <a:xfrm>
            <a:off x="523874" y="1550863"/>
            <a:ext cx="1724025" cy="1645438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 b="1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4</a:t>
            </a:r>
            <a:endParaRPr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5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AE22E-5564-554F-EB42-08D7DDFF6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175" y="400000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fr-F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Cloud public présente plusieurs problèmes : 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sz="1600" dirty="0"/>
              <a:t>Si la connexion internet est perdue, l’accès au cloud n’est plus possible.</a:t>
            </a:r>
          </a:p>
          <a:p>
            <a:pPr marL="114300" indent="0">
              <a:buNone/>
            </a:pPr>
            <a:endParaRPr lang="fr-FR" sz="1600" dirty="0"/>
          </a:p>
          <a:p>
            <a:pPr marL="114300" indent="0">
              <a:buNone/>
            </a:pPr>
            <a:endParaRPr lang="fr-FR" sz="1600" dirty="0"/>
          </a:p>
          <a:p>
            <a:pPr marL="114300" indent="0">
              <a:buNone/>
            </a:pPr>
            <a:r>
              <a:rPr lang="fr-FR" sz="1600" dirty="0"/>
              <a:t>Les données sont accessibles au fournisseur du cloud ⇒ Problème de confidentialité.</a:t>
            </a:r>
          </a:p>
          <a:p>
            <a:pPr marL="114300" indent="0">
              <a:buNone/>
            </a:pPr>
            <a:endParaRPr lang="fr-FR" sz="1600" dirty="0"/>
          </a:p>
          <a:p>
            <a:pPr marL="114300" indent="0">
              <a:buNone/>
            </a:pPr>
            <a:endParaRPr lang="fr-FR" sz="1600" dirty="0"/>
          </a:p>
          <a:p>
            <a:pPr marL="114300" indent="0">
              <a:buNone/>
            </a:pPr>
            <a:r>
              <a:rPr lang="fr-FR" sz="1600" dirty="0"/>
              <a:t>Les données sont colocalisées avec d’autres utilisateurs ⇒ Problème de sécurité. </a:t>
            </a:r>
          </a:p>
          <a:p>
            <a:pPr marL="114300" indent="0">
              <a:buNone/>
            </a:pPr>
            <a:endParaRPr lang="fr-FR" sz="1600" dirty="0"/>
          </a:p>
          <a:p>
            <a:pPr marL="114300" indent="0">
              <a:buNone/>
            </a:pPr>
            <a:endParaRPr lang="fr-FR" sz="1600" dirty="0"/>
          </a:p>
          <a:p>
            <a:pPr marL="114300" indent="0">
              <a:buNone/>
            </a:pPr>
            <a:r>
              <a:rPr lang="fr-FR" sz="1600" dirty="0"/>
              <a:t>L’utilisateur n’a pas de contrôle sur les ressources physiques déployées par le fournisseur.</a:t>
            </a:r>
          </a:p>
          <a:p>
            <a:pPr marL="114300" indent="0">
              <a:buNone/>
            </a:pPr>
            <a:endParaRPr lang="fr-FR" sz="1600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sz="1600" dirty="0"/>
              <a:t>L’utilisateur n’a pas de contrôle sur les versions des systèmes et des logiciels déployés.</a:t>
            </a:r>
          </a:p>
          <a:p>
            <a:endParaRPr lang="en-US" dirty="0"/>
          </a:p>
        </p:txBody>
      </p:sp>
      <p:grpSp>
        <p:nvGrpSpPr>
          <p:cNvPr id="4" name="Google Shape;1069;p59">
            <a:extLst>
              <a:ext uri="{FF2B5EF4-FFF2-40B4-BE49-F238E27FC236}">
                <a16:creationId xmlns:a16="http://schemas.microsoft.com/office/drawing/2014/main" id="{0DA7546F-7E79-B644-E0A6-FCBFFA656056}"/>
              </a:ext>
            </a:extLst>
          </p:cNvPr>
          <p:cNvGrpSpPr/>
          <p:nvPr/>
        </p:nvGrpSpPr>
        <p:grpSpPr>
          <a:xfrm>
            <a:off x="366546" y="1048596"/>
            <a:ext cx="425812" cy="437950"/>
            <a:chOff x="4646079" y="1950150"/>
            <a:chExt cx="434546" cy="446933"/>
          </a:xfrm>
          <a:solidFill>
            <a:schemeClr val="accent3">
              <a:lumMod val="75000"/>
            </a:schemeClr>
          </a:solidFill>
        </p:grpSpPr>
        <p:sp>
          <p:nvSpPr>
            <p:cNvPr id="5" name="Google Shape;1070;p59">
              <a:extLst>
                <a:ext uri="{FF2B5EF4-FFF2-40B4-BE49-F238E27FC236}">
                  <a16:creationId xmlns:a16="http://schemas.microsoft.com/office/drawing/2014/main" id="{C7F0A741-7D89-EAE3-0892-700D734C0EA5}"/>
                </a:ext>
              </a:extLst>
            </p:cNvPr>
            <p:cNvSpPr/>
            <p:nvPr/>
          </p:nvSpPr>
          <p:spPr>
            <a:xfrm>
              <a:off x="4696616" y="1950150"/>
              <a:ext cx="384009" cy="252766"/>
            </a:xfrm>
            <a:custGeom>
              <a:avLst/>
              <a:gdLst/>
              <a:ahLst/>
              <a:cxnLst/>
              <a:rect l="l" t="t" r="r" b="b"/>
              <a:pathLst>
                <a:path w="11117" h="7317" extrusionOk="0">
                  <a:moveTo>
                    <a:pt x="4921" y="1"/>
                  </a:moveTo>
                  <a:cubicBezTo>
                    <a:pt x="4899" y="1"/>
                    <a:pt x="4876" y="1"/>
                    <a:pt x="4854" y="2"/>
                  </a:cubicBezTo>
                  <a:cubicBezTo>
                    <a:pt x="3703" y="37"/>
                    <a:pt x="2793" y="1001"/>
                    <a:pt x="2793" y="2152"/>
                  </a:cubicBezTo>
                  <a:lnTo>
                    <a:pt x="2793" y="2232"/>
                  </a:lnTo>
                  <a:lnTo>
                    <a:pt x="2651" y="2232"/>
                  </a:lnTo>
                  <a:cubicBezTo>
                    <a:pt x="1187" y="2232"/>
                    <a:pt x="1" y="3418"/>
                    <a:pt x="1" y="4881"/>
                  </a:cubicBezTo>
                  <a:cubicBezTo>
                    <a:pt x="1" y="5301"/>
                    <a:pt x="99" y="5702"/>
                    <a:pt x="278" y="6068"/>
                  </a:cubicBezTo>
                  <a:cubicBezTo>
                    <a:pt x="750" y="5640"/>
                    <a:pt x="1357" y="5363"/>
                    <a:pt x="2026" y="5310"/>
                  </a:cubicBezTo>
                  <a:cubicBezTo>
                    <a:pt x="2160" y="4846"/>
                    <a:pt x="2410" y="4409"/>
                    <a:pt x="2767" y="4061"/>
                  </a:cubicBezTo>
                  <a:cubicBezTo>
                    <a:pt x="3302" y="3534"/>
                    <a:pt x="4007" y="3249"/>
                    <a:pt x="4756" y="3249"/>
                  </a:cubicBezTo>
                  <a:cubicBezTo>
                    <a:pt x="6130" y="3249"/>
                    <a:pt x="7281" y="4230"/>
                    <a:pt x="7539" y="5533"/>
                  </a:cubicBezTo>
                  <a:cubicBezTo>
                    <a:pt x="8619" y="5693"/>
                    <a:pt x="9538" y="6380"/>
                    <a:pt x="10019" y="7317"/>
                  </a:cubicBezTo>
                  <a:cubicBezTo>
                    <a:pt x="10671" y="6987"/>
                    <a:pt x="11117" y="6309"/>
                    <a:pt x="11117" y="5524"/>
                  </a:cubicBezTo>
                  <a:cubicBezTo>
                    <a:pt x="11117" y="4480"/>
                    <a:pt x="10314" y="3623"/>
                    <a:pt x="9297" y="3525"/>
                  </a:cubicBezTo>
                  <a:cubicBezTo>
                    <a:pt x="9199" y="2642"/>
                    <a:pt x="8440" y="1946"/>
                    <a:pt x="7521" y="1946"/>
                  </a:cubicBezTo>
                  <a:cubicBezTo>
                    <a:pt x="7361" y="1946"/>
                    <a:pt x="7200" y="1964"/>
                    <a:pt x="7040" y="2009"/>
                  </a:cubicBezTo>
                  <a:cubicBezTo>
                    <a:pt x="6978" y="889"/>
                    <a:pt x="6059" y="1"/>
                    <a:pt x="49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71;p59">
              <a:extLst>
                <a:ext uri="{FF2B5EF4-FFF2-40B4-BE49-F238E27FC236}">
                  <a16:creationId xmlns:a16="http://schemas.microsoft.com/office/drawing/2014/main" id="{12BBCC88-266D-050F-0646-E80C835E5F23}"/>
                </a:ext>
              </a:extLst>
            </p:cNvPr>
            <p:cNvSpPr/>
            <p:nvPr/>
          </p:nvSpPr>
          <p:spPr>
            <a:xfrm>
              <a:off x="4646079" y="2086632"/>
              <a:ext cx="385253" cy="260815"/>
            </a:xfrm>
            <a:custGeom>
              <a:avLst/>
              <a:gdLst/>
              <a:ahLst/>
              <a:cxnLst/>
              <a:rect l="l" t="t" r="r" b="b"/>
              <a:pathLst>
                <a:path w="11153" h="7550" extrusionOk="0">
                  <a:moveTo>
                    <a:pt x="6208" y="1"/>
                  </a:moveTo>
                  <a:cubicBezTo>
                    <a:pt x="5054" y="1"/>
                    <a:pt x="4104" y="931"/>
                    <a:pt x="4087" y="2090"/>
                  </a:cubicBezTo>
                  <a:cubicBezTo>
                    <a:pt x="3962" y="2063"/>
                    <a:pt x="3837" y="2054"/>
                    <a:pt x="3712" y="2054"/>
                  </a:cubicBezTo>
                  <a:cubicBezTo>
                    <a:pt x="2481" y="2054"/>
                    <a:pt x="1482" y="3054"/>
                    <a:pt x="1482" y="4285"/>
                  </a:cubicBezTo>
                  <a:cubicBezTo>
                    <a:pt x="1482" y="4329"/>
                    <a:pt x="1491" y="4383"/>
                    <a:pt x="1491" y="4427"/>
                  </a:cubicBezTo>
                  <a:cubicBezTo>
                    <a:pt x="661" y="4463"/>
                    <a:pt x="1" y="5150"/>
                    <a:pt x="1" y="5989"/>
                  </a:cubicBezTo>
                  <a:cubicBezTo>
                    <a:pt x="1" y="6845"/>
                    <a:pt x="706" y="7550"/>
                    <a:pt x="1562" y="7550"/>
                  </a:cubicBezTo>
                  <a:lnTo>
                    <a:pt x="3311" y="7550"/>
                  </a:lnTo>
                  <a:cubicBezTo>
                    <a:pt x="3177" y="7139"/>
                    <a:pt x="3123" y="6693"/>
                    <a:pt x="3168" y="6229"/>
                  </a:cubicBezTo>
                  <a:cubicBezTo>
                    <a:pt x="3320" y="4757"/>
                    <a:pt x="4488" y="3580"/>
                    <a:pt x="5960" y="3419"/>
                  </a:cubicBezTo>
                  <a:cubicBezTo>
                    <a:pt x="6078" y="3407"/>
                    <a:pt x="6195" y="3400"/>
                    <a:pt x="6310" y="3400"/>
                  </a:cubicBezTo>
                  <a:cubicBezTo>
                    <a:pt x="8054" y="3400"/>
                    <a:pt x="9475" y="4819"/>
                    <a:pt x="9475" y="6560"/>
                  </a:cubicBezTo>
                  <a:cubicBezTo>
                    <a:pt x="9475" y="6854"/>
                    <a:pt x="9439" y="7139"/>
                    <a:pt x="9359" y="7416"/>
                  </a:cubicBezTo>
                  <a:cubicBezTo>
                    <a:pt x="9734" y="7282"/>
                    <a:pt x="10082" y="7068"/>
                    <a:pt x="10367" y="6783"/>
                  </a:cubicBezTo>
                  <a:cubicBezTo>
                    <a:pt x="10876" y="6283"/>
                    <a:pt x="11152" y="5614"/>
                    <a:pt x="11152" y="4900"/>
                  </a:cubicBezTo>
                  <a:cubicBezTo>
                    <a:pt x="11152" y="3437"/>
                    <a:pt x="9957" y="2242"/>
                    <a:pt x="8494" y="2242"/>
                  </a:cubicBezTo>
                  <a:lnTo>
                    <a:pt x="8351" y="2242"/>
                  </a:lnTo>
                  <a:lnTo>
                    <a:pt x="8351" y="2153"/>
                  </a:lnTo>
                  <a:cubicBezTo>
                    <a:pt x="8351" y="1091"/>
                    <a:pt x="7486" y="110"/>
                    <a:pt x="6424" y="11"/>
                  </a:cubicBezTo>
                  <a:cubicBezTo>
                    <a:pt x="6351" y="4"/>
                    <a:pt x="6279" y="1"/>
                    <a:pt x="62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72;p59">
              <a:extLst>
                <a:ext uri="{FF2B5EF4-FFF2-40B4-BE49-F238E27FC236}">
                  <a16:creationId xmlns:a16="http://schemas.microsoft.com/office/drawing/2014/main" id="{E97F7EB9-D36A-0FD1-4400-4FB62FB5237C}"/>
                </a:ext>
              </a:extLst>
            </p:cNvPr>
            <p:cNvSpPr/>
            <p:nvPr/>
          </p:nvSpPr>
          <p:spPr>
            <a:xfrm>
              <a:off x="4781075" y="2229678"/>
              <a:ext cx="167358" cy="167405"/>
            </a:xfrm>
            <a:custGeom>
              <a:avLst/>
              <a:gdLst/>
              <a:ahLst/>
              <a:cxnLst/>
              <a:rect l="l" t="t" r="r" b="b"/>
              <a:pathLst>
                <a:path w="4845" h="4846" extrusionOk="0">
                  <a:moveTo>
                    <a:pt x="2882" y="1437"/>
                  </a:moveTo>
                  <a:lnTo>
                    <a:pt x="3408" y="1972"/>
                  </a:lnTo>
                  <a:lnTo>
                    <a:pt x="2953" y="2427"/>
                  </a:lnTo>
                  <a:lnTo>
                    <a:pt x="3408" y="2882"/>
                  </a:lnTo>
                  <a:lnTo>
                    <a:pt x="2882" y="3418"/>
                  </a:lnTo>
                  <a:lnTo>
                    <a:pt x="2427" y="2963"/>
                  </a:lnTo>
                  <a:lnTo>
                    <a:pt x="1972" y="3418"/>
                  </a:lnTo>
                  <a:lnTo>
                    <a:pt x="1437" y="2882"/>
                  </a:lnTo>
                  <a:lnTo>
                    <a:pt x="1892" y="2427"/>
                  </a:lnTo>
                  <a:lnTo>
                    <a:pt x="1437" y="1972"/>
                  </a:lnTo>
                  <a:lnTo>
                    <a:pt x="1972" y="1437"/>
                  </a:lnTo>
                  <a:lnTo>
                    <a:pt x="2427" y="1892"/>
                  </a:lnTo>
                  <a:lnTo>
                    <a:pt x="2882" y="1437"/>
                  </a:lnTo>
                  <a:close/>
                  <a:moveTo>
                    <a:pt x="2427" y="1"/>
                  </a:moveTo>
                  <a:cubicBezTo>
                    <a:pt x="1089" y="1"/>
                    <a:pt x="0" y="1089"/>
                    <a:pt x="0" y="2427"/>
                  </a:cubicBezTo>
                  <a:cubicBezTo>
                    <a:pt x="0" y="3766"/>
                    <a:pt x="1089" y="4845"/>
                    <a:pt x="2427" y="4845"/>
                  </a:cubicBezTo>
                  <a:cubicBezTo>
                    <a:pt x="3765" y="4845"/>
                    <a:pt x="4844" y="3766"/>
                    <a:pt x="4844" y="2427"/>
                  </a:cubicBezTo>
                  <a:cubicBezTo>
                    <a:pt x="4844" y="1089"/>
                    <a:pt x="3765" y="1"/>
                    <a:pt x="24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272;p59">
            <a:extLst>
              <a:ext uri="{FF2B5EF4-FFF2-40B4-BE49-F238E27FC236}">
                <a16:creationId xmlns:a16="http://schemas.microsoft.com/office/drawing/2014/main" id="{F6782F03-F9C2-DE71-C6A4-94F7C2241833}"/>
              </a:ext>
            </a:extLst>
          </p:cNvPr>
          <p:cNvGrpSpPr/>
          <p:nvPr/>
        </p:nvGrpSpPr>
        <p:grpSpPr>
          <a:xfrm>
            <a:off x="365491" y="2693431"/>
            <a:ext cx="437601" cy="437885"/>
            <a:chOff x="5224822" y="3588699"/>
            <a:chExt cx="446578" cy="446867"/>
          </a:xfrm>
          <a:solidFill>
            <a:schemeClr val="accent3">
              <a:lumMod val="75000"/>
            </a:schemeClr>
          </a:solidFill>
        </p:grpSpPr>
        <p:sp>
          <p:nvSpPr>
            <p:cNvPr id="9" name="Google Shape;1273;p59">
              <a:extLst>
                <a:ext uri="{FF2B5EF4-FFF2-40B4-BE49-F238E27FC236}">
                  <a16:creationId xmlns:a16="http://schemas.microsoft.com/office/drawing/2014/main" id="{F5E339E3-A5AA-0B10-6EBE-6F7ECEB65751}"/>
                </a:ext>
              </a:extLst>
            </p:cNvPr>
            <p:cNvSpPr/>
            <p:nvPr/>
          </p:nvSpPr>
          <p:spPr>
            <a:xfrm>
              <a:off x="5251006" y="3779760"/>
              <a:ext cx="212056" cy="28707"/>
            </a:xfrm>
            <a:custGeom>
              <a:avLst/>
              <a:gdLst/>
              <a:ahLst/>
              <a:cxnLst/>
              <a:rect l="l" t="t" r="r" b="b"/>
              <a:pathLst>
                <a:path w="6139" h="831" extrusionOk="0">
                  <a:moveTo>
                    <a:pt x="1" y="1"/>
                  </a:moveTo>
                  <a:lnTo>
                    <a:pt x="1" y="830"/>
                  </a:lnTo>
                  <a:lnTo>
                    <a:pt x="5978" y="830"/>
                  </a:lnTo>
                  <a:cubicBezTo>
                    <a:pt x="6032" y="786"/>
                    <a:pt x="6085" y="741"/>
                    <a:pt x="6139" y="705"/>
                  </a:cubicBezTo>
                  <a:lnTo>
                    <a:pt x="61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4;p59">
              <a:extLst>
                <a:ext uri="{FF2B5EF4-FFF2-40B4-BE49-F238E27FC236}">
                  <a16:creationId xmlns:a16="http://schemas.microsoft.com/office/drawing/2014/main" id="{927A7FD7-C1D2-926E-0147-EFD1B931DF0B}"/>
                </a:ext>
              </a:extLst>
            </p:cNvPr>
            <p:cNvSpPr/>
            <p:nvPr/>
          </p:nvSpPr>
          <p:spPr>
            <a:xfrm>
              <a:off x="5251006" y="3657717"/>
              <a:ext cx="212056" cy="28707"/>
            </a:xfrm>
            <a:custGeom>
              <a:avLst/>
              <a:gdLst/>
              <a:ahLst/>
              <a:cxnLst/>
              <a:rect l="l" t="t" r="r" b="b"/>
              <a:pathLst>
                <a:path w="6139" h="831" extrusionOk="0">
                  <a:moveTo>
                    <a:pt x="1" y="1"/>
                  </a:moveTo>
                  <a:lnTo>
                    <a:pt x="1" y="830"/>
                  </a:lnTo>
                  <a:lnTo>
                    <a:pt x="6139" y="830"/>
                  </a:lnTo>
                  <a:lnTo>
                    <a:pt x="61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5;p59">
              <a:extLst>
                <a:ext uri="{FF2B5EF4-FFF2-40B4-BE49-F238E27FC236}">
                  <a16:creationId xmlns:a16="http://schemas.microsoft.com/office/drawing/2014/main" id="{977DF957-351E-7396-4804-B5953CD2932C}"/>
                </a:ext>
              </a:extLst>
            </p:cNvPr>
            <p:cNvSpPr/>
            <p:nvPr/>
          </p:nvSpPr>
          <p:spPr>
            <a:xfrm>
              <a:off x="5224822" y="3588699"/>
              <a:ext cx="264423" cy="43803"/>
            </a:xfrm>
            <a:custGeom>
              <a:avLst/>
              <a:gdLst/>
              <a:ahLst/>
              <a:cxnLst/>
              <a:rect l="l" t="t" r="r" b="b"/>
              <a:pathLst>
                <a:path w="7655" h="1268" extrusionOk="0">
                  <a:moveTo>
                    <a:pt x="1" y="1"/>
                  </a:moveTo>
                  <a:lnTo>
                    <a:pt x="1" y="1267"/>
                  </a:lnTo>
                  <a:lnTo>
                    <a:pt x="7655" y="1267"/>
                  </a:lnTo>
                  <a:lnTo>
                    <a:pt x="76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6;p59">
              <a:extLst>
                <a:ext uri="{FF2B5EF4-FFF2-40B4-BE49-F238E27FC236}">
                  <a16:creationId xmlns:a16="http://schemas.microsoft.com/office/drawing/2014/main" id="{DFD4FAC5-2301-AE29-25E2-8951F120FE8F}"/>
                </a:ext>
              </a:extLst>
            </p:cNvPr>
            <p:cNvSpPr/>
            <p:nvPr/>
          </p:nvSpPr>
          <p:spPr>
            <a:xfrm>
              <a:off x="5224822" y="3711640"/>
              <a:ext cx="264423" cy="43803"/>
            </a:xfrm>
            <a:custGeom>
              <a:avLst/>
              <a:gdLst/>
              <a:ahLst/>
              <a:cxnLst/>
              <a:rect l="l" t="t" r="r" b="b"/>
              <a:pathLst>
                <a:path w="7655" h="1268" extrusionOk="0">
                  <a:moveTo>
                    <a:pt x="1" y="1"/>
                  </a:moveTo>
                  <a:lnTo>
                    <a:pt x="1" y="1268"/>
                  </a:lnTo>
                  <a:lnTo>
                    <a:pt x="7655" y="1268"/>
                  </a:lnTo>
                  <a:lnTo>
                    <a:pt x="76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7;p59">
              <a:extLst>
                <a:ext uri="{FF2B5EF4-FFF2-40B4-BE49-F238E27FC236}">
                  <a16:creationId xmlns:a16="http://schemas.microsoft.com/office/drawing/2014/main" id="{FD47A9B1-EBF0-7232-FC43-E7EF949A6BAB}"/>
                </a:ext>
              </a:extLst>
            </p:cNvPr>
            <p:cNvSpPr/>
            <p:nvPr/>
          </p:nvSpPr>
          <p:spPr>
            <a:xfrm>
              <a:off x="5224822" y="3833994"/>
              <a:ext cx="210191" cy="43492"/>
            </a:xfrm>
            <a:custGeom>
              <a:avLst/>
              <a:gdLst/>
              <a:ahLst/>
              <a:cxnLst/>
              <a:rect l="l" t="t" r="r" b="b"/>
              <a:pathLst>
                <a:path w="6085" h="1259" extrusionOk="0">
                  <a:moveTo>
                    <a:pt x="1" y="1"/>
                  </a:moveTo>
                  <a:lnTo>
                    <a:pt x="1" y="1258"/>
                  </a:lnTo>
                  <a:lnTo>
                    <a:pt x="5487" y="1258"/>
                  </a:lnTo>
                  <a:cubicBezTo>
                    <a:pt x="5612" y="804"/>
                    <a:pt x="5817" y="375"/>
                    <a:pt x="60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8;p59">
              <a:extLst>
                <a:ext uri="{FF2B5EF4-FFF2-40B4-BE49-F238E27FC236}">
                  <a16:creationId xmlns:a16="http://schemas.microsoft.com/office/drawing/2014/main" id="{5A793B4E-CD78-BA59-F07D-FB7689CE7403}"/>
                </a:ext>
              </a:extLst>
            </p:cNvPr>
            <p:cNvSpPr/>
            <p:nvPr/>
          </p:nvSpPr>
          <p:spPr>
            <a:xfrm>
              <a:off x="5355501" y="3901804"/>
              <a:ext cx="26218" cy="41938"/>
            </a:xfrm>
            <a:custGeom>
              <a:avLst/>
              <a:gdLst/>
              <a:ahLst/>
              <a:cxnLst/>
              <a:rect l="l" t="t" r="r" b="b"/>
              <a:pathLst>
                <a:path w="759" h="1214" extrusionOk="0">
                  <a:moveTo>
                    <a:pt x="0" y="0"/>
                  </a:moveTo>
                  <a:lnTo>
                    <a:pt x="0" y="1205"/>
                  </a:lnTo>
                  <a:cubicBezTo>
                    <a:pt x="116" y="1178"/>
                    <a:pt x="232" y="1169"/>
                    <a:pt x="357" y="1169"/>
                  </a:cubicBezTo>
                  <a:cubicBezTo>
                    <a:pt x="491" y="1169"/>
                    <a:pt x="634" y="1187"/>
                    <a:pt x="758" y="1213"/>
                  </a:cubicBezTo>
                  <a:lnTo>
                    <a:pt x="7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9;p59">
              <a:extLst>
                <a:ext uri="{FF2B5EF4-FFF2-40B4-BE49-F238E27FC236}">
                  <a16:creationId xmlns:a16="http://schemas.microsoft.com/office/drawing/2014/main" id="{F9A0216D-23EC-42D6-C6AF-CC76331B4849}"/>
                </a:ext>
              </a:extLst>
            </p:cNvPr>
            <p:cNvSpPr/>
            <p:nvPr/>
          </p:nvSpPr>
          <p:spPr>
            <a:xfrm>
              <a:off x="5332978" y="3967126"/>
              <a:ext cx="68774" cy="68157"/>
            </a:xfrm>
            <a:custGeom>
              <a:avLst/>
              <a:gdLst/>
              <a:ahLst/>
              <a:cxnLst/>
              <a:rect l="l" t="t" r="r" b="b"/>
              <a:pathLst>
                <a:path w="1991" h="1973" extrusionOk="0">
                  <a:moveTo>
                    <a:pt x="993" y="0"/>
                  </a:moveTo>
                  <a:cubicBezTo>
                    <a:pt x="456" y="0"/>
                    <a:pt x="19" y="434"/>
                    <a:pt x="10" y="973"/>
                  </a:cubicBezTo>
                  <a:cubicBezTo>
                    <a:pt x="1" y="1517"/>
                    <a:pt x="438" y="1963"/>
                    <a:pt x="982" y="1972"/>
                  </a:cubicBezTo>
                  <a:cubicBezTo>
                    <a:pt x="988" y="1972"/>
                    <a:pt x="993" y="1972"/>
                    <a:pt x="999" y="1972"/>
                  </a:cubicBezTo>
                  <a:cubicBezTo>
                    <a:pt x="1535" y="1972"/>
                    <a:pt x="1973" y="1538"/>
                    <a:pt x="1981" y="1000"/>
                  </a:cubicBezTo>
                  <a:cubicBezTo>
                    <a:pt x="1990" y="455"/>
                    <a:pt x="1553" y="9"/>
                    <a:pt x="1009" y="0"/>
                  </a:cubicBezTo>
                  <a:cubicBezTo>
                    <a:pt x="1004" y="0"/>
                    <a:pt x="998" y="0"/>
                    <a:pt x="9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0;p59">
              <a:extLst>
                <a:ext uri="{FF2B5EF4-FFF2-40B4-BE49-F238E27FC236}">
                  <a16:creationId xmlns:a16="http://schemas.microsoft.com/office/drawing/2014/main" id="{8FED1DD5-F210-9650-274F-8751EC2F024E}"/>
                </a:ext>
              </a:extLst>
            </p:cNvPr>
            <p:cNvSpPr/>
            <p:nvPr/>
          </p:nvSpPr>
          <p:spPr>
            <a:xfrm>
              <a:off x="5514505" y="3719654"/>
              <a:ext cx="64733" cy="26254"/>
            </a:xfrm>
            <a:custGeom>
              <a:avLst/>
              <a:gdLst/>
              <a:ahLst/>
              <a:cxnLst/>
              <a:rect l="l" t="t" r="r" b="b"/>
              <a:pathLst>
                <a:path w="1874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865" y="759"/>
                  </a:lnTo>
                  <a:cubicBezTo>
                    <a:pt x="1838" y="643"/>
                    <a:pt x="1829" y="527"/>
                    <a:pt x="1829" y="402"/>
                  </a:cubicBezTo>
                  <a:cubicBezTo>
                    <a:pt x="1829" y="269"/>
                    <a:pt x="1847" y="126"/>
                    <a:pt x="18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81;p59">
              <a:extLst>
                <a:ext uri="{FF2B5EF4-FFF2-40B4-BE49-F238E27FC236}">
                  <a16:creationId xmlns:a16="http://schemas.microsoft.com/office/drawing/2014/main" id="{4D6F411A-6DAA-52FE-812F-C87FC8015913}"/>
                </a:ext>
              </a:extLst>
            </p:cNvPr>
            <p:cNvSpPr/>
            <p:nvPr/>
          </p:nvSpPr>
          <p:spPr>
            <a:xfrm>
              <a:off x="5603248" y="3699930"/>
              <a:ext cx="68152" cy="68157"/>
            </a:xfrm>
            <a:custGeom>
              <a:avLst/>
              <a:gdLst/>
              <a:ahLst/>
              <a:cxnLst/>
              <a:rect l="l" t="t" r="r" b="b"/>
              <a:pathLst>
                <a:path w="1973" h="1973" extrusionOk="0">
                  <a:moveTo>
                    <a:pt x="991" y="1"/>
                  </a:moveTo>
                  <a:cubicBezTo>
                    <a:pt x="447" y="1"/>
                    <a:pt x="1" y="438"/>
                    <a:pt x="1" y="982"/>
                  </a:cubicBezTo>
                  <a:cubicBezTo>
                    <a:pt x="1" y="1535"/>
                    <a:pt x="447" y="1973"/>
                    <a:pt x="991" y="1973"/>
                  </a:cubicBezTo>
                  <a:cubicBezTo>
                    <a:pt x="1535" y="1973"/>
                    <a:pt x="1972" y="1535"/>
                    <a:pt x="1972" y="982"/>
                  </a:cubicBezTo>
                  <a:cubicBezTo>
                    <a:pt x="1972" y="438"/>
                    <a:pt x="1535" y="1"/>
                    <a:pt x="9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82;p59">
              <a:extLst>
                <a:ext uri="{FF2B5EF4-FFF2-40B4-BE49-F238E27FC236}">
                  <a16:creationId xmlns:a16="http://schemas.microsoft.com/office/drawing/2014/main" id="{067DF042-771C-70A7-71C7-C0E33183E4E3}"/>
                </a:ext>
              </a:extLst>
            </p:cNvPr>
            <p:cNvSpPr/>
            <p:nvPr/>
          </p:nvSpPr>
          <p:spPr>
            <a:xfrm>
              <a:off x="5542244" y="3872200"/>
              <a:ext cx="20967" cy="29640"/>
            </a:xfrm>
            <a:custGeom>
              <a:avLst/>
              <a:gdLst/>
              <a:ahLst/>
              <a:cxnLst/>
              <a:rect l="l" t="t" r="r" b="b"/>
              <a:pathLst>
                <a:path w="607" h="858" extrusionOk="0">
                  <a:moveTo>
                    <a:pt x="304" y="1"/>
                  </a:moveTo>
                  <a:cubicBezTo>
                    <a:pt x="134" y="1"/>
                    <a:pt x="0" y="144"/>
                    <a:pt x="0" y="313"/>
                  </a:cubicBezTo>
                  <a:lnTo>
                    <a:pt x="0" y="857"/>
                  </a:lnTo>
                  <a:lnTo>
                    <a:pt x="607" y="857"/>
                  </a:lnTo>
                  <a:lnTo>
                    <a:pt x="607" y="313"/>
                  </a:lnTo>
                  <a:cubicBezTo>
                    <a:pt x="607" y="144"/>
                    <a:pt x="473" y="1"/>
                    <a:pt x="3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83;p59">
              <a:extLst>
                <a:ext uri="{FF2B5EF4-FFF2-40B4-BE49-F238E27FC236}">
                  <a16:creationId xmlns:a16="http://schemas.microsoft.com/office/drawing/2014/main" id="{8A69F5D5-7ECC-4BF5-BCA0-0FC0FCFF08DC}"/>
                </a:ext>
              </a:extLst>
            </p:cNvPr>
            <p:cNvSpPr/>
            <p:nvPr/>
          </p:nvSpPr>
          <p:spPr>
            <a:xfrm>
              <a:off x="5434088" y="3797931"/>
              <a:ext cx="237307" cy="237635"/>
            </a:xfrm>
            <a:custGeom>
              <a:avLst/>
              <a:gdLst/>
              <a:ahLst/>
              <a:cxnLst/>
              <a:rect l="l" t="t" r="r" b="b"/>
              <a:pathLst>
                <a:path w="6870" h="6879" extrusionOk="0">
                  <a:moveTo>
                    <a:pt x="3435" y="1393"/>
                  </a:moveTo>
                  <a:cubicBezTo>
                    <a:pt x="4023" y="1393"/>
                    <a:pt x="4496" y="1874"/>
                    <a:pt x="4496" y="2463"/>
                  </a:cubicBezTo>
                  <a:lnTo>
                    <a:pt x="4496" y="3007"/>
                  </a:lnTo>
                  <a:lnTo>
                    <a:pt x="4978" y="3007"/>
                  </a:lnTo>
                  <a:lnTo>
                    <a:pt x="4978" y="5184"/>
                  </a:lnTo>
                  <a:lnTo>
                    <a:pt x="1873" y="5184"/>
                  </a:lnTo>
                  <a:lnTo>
                    <a:pt x="1873" y="3007"/>
                  </a:lnTo>
                  <a:lnTo>
                    <a:pt x="2373" y="3007"/>
                  </a:lnTo>
                  <a:lnTo>
                    <a:pt x="2373" y="2463"/>
                  </a:lnTo>
                  <a:cubicBezTo>
                    <a:pt x="2373" y="1874"/>
                    <a:pt x="2855" y="1393"/>
                    <a:pt x="3435" y="1393"/>
                  </a:cubicBezTo>
                  <a:close/>
                  <a:moveTo>
                    <a:pt x="3435" y="1"/>
                  </a:moveTo>
                  <a:cubicBezTo>
                    <a:pt x="1534" y="1"/>
                    <a:pt x="0" y="1544"/>
                    <a:pt x="0" y="3435"/>
                  </a:cubicBezTo>
                  <a:cubicBezTo>
                    <a:pt x="0" y="5336"/>
                    <a:pt x="1534" y="6879"/>
                    <a:pt x="3435" y="6879"/>
                  </a:cubicBezTo>
                  <a:cubicBezTo>
                    <a:pt x="5335" y="6879"/>
                    <a:pt x="6869" y="5336"/>
                    <a:pt x="6869" y="3435"/>
                  </a:cubicBezTo>
                  <a:cubicBezTo>
                    <a:pt x="6869" y="1544"/>
                    <a:pt x="5335" y="1"/>
                    <a:pt x="34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84;p59">
              <a:extLst>
                <a:ext uri="{FF2B5EF4-FFF2-40B4-BE49-F238E27FC236}">
                  <a16:creationId xmlns:a16="http://schemas.microsoft.com/office/drawing/2014/main" id="{6B24E470-63B1-0D5F-FBE8-39C811BB5689}"/>
                </a:ext>
              </a:extLst>
            </p:cNvPr>
            <p:cNvSpPr/>
            <p:nvPr/>
          </p:nvSpPr>
          <p:spPr>
            <a:xfrm>
              <a:off x="5524972" y="3927988"/>
              <a:ext cx="55821" cy="22834"/>
            </a:xfrm>
            <a:custGeom>
              <a:avLst/>
              <a:gdLst/>
              <a:ahLst/>
              <a:cxnLst/>
              <a:rect l="l" t="t" r="r" b="b"/>
              <a:pathLst>
                <a:path w="1616" h="661" extrusionOk="0">
                  <a:moveTo>
                    <a:pt x="1" y="1"/>
                  </a:moveTo>
                  <a:lnTo>
                    <a:pt x="1" y="661"/>
                  </a:lnTo>
                  <a:lnTo>
                    <a:pt x="1615" y="661"/>
                  </a:lnTo>
                  <a:lnTo>
                    <a:pt x="16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189;p59">
            <a:extLst>
              <a:ext uri="{FF2B5EF4-FFF2-40B4-BE49-F238E27FC236}">
                <a16:creationId xmlns:a16="http://schemas.microsoft.com/office/drawing/2014/main" id="{0FAB35CD-F1FB-F150-47D0-AEDC9184C56D}"/>
              </a:ext>
            </a:extLst>
          </p:cNvPr>
          <p:cNvGrpSpPr/>
          <p:nvPr/>
        </p:nvGrpSpPr>
        <p:grpSpPr>
          <a:xfrm>
            <a:off x="363568" y="1871638"/>
            <a:ext cx="450283" cy="436701"/>
            <a:chOff x="4048854" y="3043253"/>
            <a:chExt cx="459519" cy="445659"/>
          </a:xfrm>
          <a:solidFill>
            <a:schemeClr val="accent3">
              <a:lumMod val="75000"/>
            </a:schemeClr>
          </a:solidFill>
        </p:grpSpPr>
        <p:sp>
          <p:nvSpPr>
            <p:cNvPr id="22" name="Google Shape;1190;p59">
              <a:extLst>
                <a:ext uri="{FF2B5EF4-FFF2-40B4-BE49-F238E27FC236}">
                  <a16:creationId xmlns:a16="http://schemas.microsoft.com/office/drawing/2014/main" id="{D5F6C5FE-3D68-193A-42DA-0CCF9181A5D2}"/>
                </a:ext>
              </a:extLst>
            </p:cNvPr>
            <p:cNvSpPr/>
            <p:nvPr/>
          </p:nvSpPr>
          <p:spPr>
            <a:xfrm>
              <a:off x="4048854" y="3043253"/>
              <a:ext cx="459519" cy="272456"/>
            </a:xfrm>
            <a:custGeom>
              <a:avLst/>
              <a:gdLst/>
              <a:ahLst/>
              <a:cxnLst/>
              <a:rect l="l" t="t" r="r" b="b"/>
              <a:pathLst>
                <a:path w="13303" h="7887" extrusionOk="0">
                  <a:moveTo>
                    <a:pt x="6656" y="0"/>
                  </a:moveTo>
                  <a:cubicBezTo>
                    <a:pt x="5470" y="0"/>
                    <a:pt x="4497" y="928"/>
                    <a:pt x="4435" y="2106"/>
                  </a:cubicBezTo>
                  <a:cubicBezTo>
                    <a:pt x="4274" y="2061"/>
                    <a:pt x="4105" y="2034"/>
                    <a:pt x="3926" y="2034"/>
                  </a:cubicBezTo>
                  <a:cubicBezTo>
                    <a:pt x="2972" y="2034"/>
                    <a:pt x="2178" y="2766"/>
                    <a:pt x="2071" y="3694"/>
                  </a:cubicBezTo>
                  <a:cubicBezTo>
                    <a:pt x="902" y="3801"/>
                    <a:pt x="1" y="4871"/>
                    <a:pt x="188" y="6102"/>
                  </a:cubicBezTo>
                  <a:cubicBezTo>
                    <a:pt x="331" y="7084"/>
                    <a:pt x="1286" y="7887"/>
                    <a:pt x="2276" y="7887"/>
                  </a:cubicBezTo>
                  <a:lnTo>
                    <a:pt x="2686" y="7887"/>
                  </a:lnTo>
                  <a:cubicBezTo>
                    <a:pt x="2686" y="7771"/>
                    <a:pt x="2677" y="5817"/>
                    <a:pt x="2677" y="5817"/>
                  </a:cubicBezTo>
                  <a:lnTo>
                    <a:pt x="3810" y="5817"/>
                  </a:lnTo>
                  <a:cubicBezTo>
                    <a:pt x="3953" y="5817"/>
                    <a:pt x="4069" y="5701"/>
                    <a:pt x="4069" y="5558"/>
                  </a:cubicBezTo>
                  <a:lnTo>
                    <a:pt x="4069" y="4479"/>
                  </a:lnTo>
                  <a:lnTo>
                    <a:pt x="9270" y="4479"/>
                  </a:lnTo>
                  <a:lnTo>
                    <a:pt x="9270" y="5558"/>
                  </a:lnTo>
                  <a:cubicBezTo>
                    <a:pt x="9270" y="5701"/>
                    <a:pt x="9386" y="5817"/>
                    <a:pt x="9538" y="5817"/>
                  </a:cubicBezTo>
                  <a:lnTo>
                    <a:pt x="10626" y="5817"/>
                  </a:lnTo>
                  <a:cubicBezTo>
                    <a:pt x="10626" y="5817"/>
                    <a:pt x="10626" y="7771"/>
                    <a:pt x="10617" y="7887"/>
                  </a:cubicBezTo>
                  <a:lnTo>
                    <a:pt x="11036" y="7887"/>
                  </a:lnTo>
                  <a:cubicBezTo>
                    <a:pt x="12027" y="7887"/>
                    <a:pt x="12981" y="7084"/>
                    <a:pt x="13124" y="6102"/>
                  </a:cubicBezTo>
                  <a:cubicBezTo>
                    <a:pt x="13302" y="4871"/>
                    <a:pt x="12410" y="3801"/>
                    <a:pt x="11241" y="3694"/>
                  </a:cubicBezTo>
                  <a:cubicBezTo>
                    <a:pt x="11134" y="2766"/>
                    <a:pt x="10340" y="2034"/>
                    <a:pt x="9386" y="2034"/>
                  </a:cubicBezTo>
                  <a:cubicBezTo>
                    <a:pt x="9207" y="2034"/>
                    <a:pt x="9038" y="2061"/>
                    <a:pt x="8877" y="2106"/>
                  </a:cubicBezTo>
                  <a:cubicBezTo>
                    <a:pt x="8815" y="928"/>
                    <a:pt x="7843" y="0"/>
                    <a:pt x="6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1;p59">
              <a:extLst>
                <a:ext uri="{FF2B5EF4-FFF2-40B4-BE49-F238E27FC236}">
                  <a16:creationId xmlns:a16="http://schemas.microsoft.com/office/drawing/2014/main" id="{CB425B04-66A3-5BF1-D5F8-3812F701C961}"/>
                </a:ext>
              </a:extLst>
            </p:cNvPr>
            <p:cNvSpPr/>
            <p:nvPr/>
          </p:nvSpPr>
          <p:spPr>
            <a:xfrm>
              <a:off x="4168444" y="3223226"/>
              <a:ext cx="98653" cy="265686"/>
            </a:xfrm>
            <a:custGeom>
              <a:avLst/>
              <a:gdLst/>
              <a:ahLst/>
              <a:cxnLst/>
              <a:rect l="l" t="t" r="r" b="b"/>
              <a:pathLst>
                <a:path w="2856" h="7691" extrusionOk="0">
                  <a:moveTo>
                    <a:pt x="1338" y="0"/>
                  </a:moveTo>
                  <a:lnTo>
                    <a:pt x="1338" y="348"/>
                  </a:lnTo>
                  <a:cubicBezTo>
                    <a:pt x="1338" y="892"/>
                    <a:pt x="892" y="1338"/>
                    <a:pt x="348" y="1338"/>
                  </a:cubicBezTo>
                  <a:lnTo>
                    <a:pt x="0" y="1338"/>
                  </a:lnTo>
                  <a:lnTo>
                    <a:pt x="0" y="2320"/>
                  </a:lnTo>
                  <a:cubicBezTo>
                    <a:pt x="0" y="4318"/>
                    <a:pt x="999" y="6432"/>
                    <a:pt x="2668" y="7556"/>
                  </a:cubicBezTo>
                  <a:lnTo>
                    <a:pt x="2855" y="7690"/>
                  </a:lnTo>
                  <a:lnTo>
                    <a:pt x="2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192;p59">
              <a:extLst>
                <a:ext uri="{FF2B5EF4-FFF2-40B4-BE49-F238E27FC236}">
                  <a16:creationId xmlns:a16="http://schemas.microsoft.com/office/drawing/2014/main" id="{6BB6A562-EBD8-9048-F0F4-84531380DA44}"/>
                </a:ext>
              </a:extLst>
            </p:cNvPr>
            <p:cNvSpPr/>
            <p:nvPr/>
          </p:nvSpPr>
          <p:spPr>
            <a:xfrm>
              <a:off x="4292318" y="3223226"/>
              <a:ext cx="98653" cy="265686"/>
            </a:xfrm>
            <a:custGeom>
              <a:avLst/>
              <a:gdLst/>
              <a:ahLst/>
              <a:cxnLst/>
              <a:rect l="l" t="t" r="r" b="b"/>
              <a:pathLst>
                <a:path w="2856" h="7691" extrusionOk="0">
                  <a:moveTo>
                    <a:pt x="1" y="0"/>
                  </a:moveTo>
                  <a:lnTo>
                    <a:pt x="1" y="7690"/>
                  </a:lnTo>
                  <a:lnTo>
                    <a:pt x="188" y="7556"/>
                  </a:lnTo>
                  <a:cubicBezTo>
                    <a:pt x="1856" y="6432"/>
                    <a:pt x="2855" y="4318"/>
                    <a:pt x="2855" y="2320"/>
                  </a:cubicBezTo>
                  <a:lnTo>
                    <a:pt x="2855" y="1338"/>
                  </a:lnTo>
                  <a:lnTo>
                    <a:pt x="2507" y="1338"/>
                  </a:lnTo>
                  <a:cubicBezTo>
                    <a:pt x="1963" y="1338"/>
                    <a:pt x="1517" y="892"/>
                    <a:pt x="1517" y="348"/>
                  </a:cubicBezTo>
                  <a:lnTo>
                    <a:pt x="15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311;p59">
            <a:extLst>
              <a:ext uri="{FF2B5EF4-FFF2-40B4-BE49-F238E27FC236}">
                <a16:creationId xmlns:a16="http://schemas.microsoft.com/office/drawing/2014/main" id="{A329BC99-F1E4-319E-B001-F5109B9D1033}"/>
              </a:ext>
            </a:extLst>
          </p:cNvPr>
          <p:cNvGrpSpPr/>
          <p:nvPr/>
        </p:nvGrpSpPr>
        <p:grpSpPr>
          <a:xfrm>
            <a:off x="365317" y="3530617"/>
            <a:ext cx="446974" cy="437306"/>
            <a:chOff x="2296630" y="4135078"/>
            <a:chExt cx="456143" cy="446277"/>
          </a:xfrm>
          <a:solidFill>
            <a:schemeClr val="accent3">
              <a:lumMod val="75000"/>
            </a:schemeClr>
          </a:solidFill>
        </p:grpSpPr>
        <p:sp>
          <p:nvSpPr>
            <p:cNvPr id="26" name="Google Shape;1312;p59">
              <a:extLst>
                <a:ext uri="{FF2B5EF4-FFF2-40B4-BE49-F238E27FC236}">
                  <a16:creationId xmlns:a16="http://schemas.microsoft.com/office/drawing/2014/main" id="{13B34CD2-2EBD-DCEC-EF71-11265034B1A5}"/>
                </a:ext>
              </a:extLst>
            </p:cNvPr>
            <p:cNvSpPr/>
            <p:nvPr/>
          </p:nvSpPr>
          <p:spPr>
            <a:xfrm>
              <a:off x="2578299" y="4135078"/>
              <a:ext cx="174474" cy="159356"/>
            </a:xfrm>
            <a:custGeom>
              <a:avLst/>
              <a:gdLst/>
              <a:ahLst/>
              <a:cxnLst/>
              <a:rect l="l" t="t" r="r" b="b"/>
              <a:pathLst>
                <a:path w="5051" h="4613" extrusionOk="0">
                  <a:moveTo>
                    <a:pt x="3114" y="0"/>
                  </a:moveTo>
                  <a:cubicBezTo>
                    <a:pt x="2641" y="0"/>
                    <a:pt x="2186" y="179"/>
                    <a:pt x="1838" y="527"/>
                  </a:cubicBezTo>
                  <a:cubicBezTo>
                    <a:pt x="1383" y="991"/>
                    <a:pt x="1205" y="1651"/>
                    <a:pt x="1375" y="2275"/>
                  </a:cubicBezTo>
                  <a:lnTo>
                    <a:pt x="1" y="3649"/>
                  </a:lnTo>
                  <a:cubicBezTo>
                    <a:pt x="10" y="3667"/>
                    <a:pt x="10" y="3676"/>
                    <a:pt x="19" y="3694"/>
                  </a:cubicBezTo>
                  <a:lnTo>
                    <a:pt x="63" y="3694"/>
                  </a:lnTo>
                  <a:cubicBezTo>
                    <a:pt x="509" y="3694"/>
                    <a:pt x="937" y="3872"/>
                    <a:pt x="1259" y="4193"/>
                  </a:cubicBezTo>
                  <a:cubicBezTo>
                    <a:pt x="1383" y="4318"/>
                    <a:pt x="1491" y="4461"/>
                    <a:pt x="1571" y="4613"/>
                  </a:cubicBezTo>
                  <a:lnTo>
                    <a:pt x="2641" y="3533"/>
                  </a:lnTo>
                  <a:cubicBezTo>
                    <a:pt x="2798" y="3576"/>
                    <a:pt x="2958" y="3597"/>
                    <a:pt x="3117" y="3597"/>
                  </a:cubicBezTo>
                  <a:cubicBezTo>
                    <a:pt x="3584" y="3597"/>
                    <a:pt x="4044" y="3415"/>
                    <a:pt x="4390" y="3069"/>
                  </a:cubicBezTo>
                  <a:cubicBezTo>
                    <a:pt x="4898" y="2561"/>
                    <a:pt x="5050" y="1802"/>
                    <a:pt x="4782" y="1133"/>
                  </a:cubicBezTo>
                  <a:lnTo>
                    <a:pt x="4747" y="1044"/>
                  </a:lnTo>
                  <a:lnTo>
                    <a:pt x="4087" y="1704"/>
                  </a:lnTo>
                  <a:cubicBezTo>
                    <a:pt x="3962" y="1829"/>
                    <a:pt x="3799" y="1892"/>
                    <a:pt x="3637" y="1892"/>
                  </a:cubicBezTo>
                  <a:cubicBezTo>
                    <a:pt x="3475" y="1892"/>
                    <a:pt x="3315" y="1829"/>
                    <a:pt x="3194" y="1704"/>
                  </a:cubicBezTo>
                  <a:cubicBezTo>
                    <a:pt x="2945" y="1455"/>
                    <a:pt x="2945" y="1053"/>
                    <a:pt x="3194" y="803"/>
                  </a:cubicBezTo>
                  <a:lnTo>
                    <a:pt x="3846" y="152"/>
                  </a:lnTo>
                  <a:lnTo>
                    <a:pt x="3783" y="125"/>
                  </a:lnTo>
                  <a:cubicBezTo>
                    <a:pt x="3569" y="45"/>
                    <a:pt x="3337" y="0"/>
                    <a:pt x="31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13;p59">
              <a:extLst>
                <a:ext uri="{FF2B5EF4-FFF2-40B4-BE49-F238E27FC236}">
                  <a16:creationId xmlns:a16="http://schemas.microsoft.com/office/drawing/2014/main" id="{A0319D41-A168-27FF-56BF-96D049CAA9AB}"/>
                </a:ext>
              </a:extLst>
            </p:cNvPr>
            <p:cNvSpPr/>
            <p:nvPr/>
          </p:nvSpPr>
          <p:spPr>
            <a:xfrm>
              <a:off x="2296630" y="4424451"/>
              <a:ext cx="197894" cy="156903"/>
            </a:xfrm>
            <a:custGeom>
              <a:avLst/>
              <a:gdLst/>
              <a:ahLst/>
              <a:cxnLst/>
              <a:rect l="l" t="t" r="r" b="b"/>
              <a:pathLst>
                <a:path w="5729" h="4542" extrusionOk="0">
                  <a:moveTo>
                    <a:pt x="3418" y="0"/>
                  </a:moveTo>
                  <a:lnTo>
                    <a:pt x="2410" y="1008"/>
                  </a:lnTo>
                  <a:cubicBezTo>
                    <a:pt x="2253" y="965"/>
                    <a:pt x="2093" y="944"/>
                    <a:pt x="1934" y="944"/>
                  </a:cubicBezTo>
                  <a:cubicBezTo>
                    <a:pt x="1467" y="944"/>
                    <a:pt x="1007" y="1126"/>
                    <a:pt x="661" y="1472"/>
                  </a:cubicBezTo>
                  <a:cubicBezTo>
                    <a:pt x="153" y="1981"/>
                    <a:pt x="1" y="2739"/>
                    <a:pt x="269" y="3408"/>
                  </a:cubicBezTo>
                  <a:lnTo>
                    <a:pt x="304" y="3497"/>
                  </a:lnTo>
                  <a:lnTo>
                    <a:pt x="964" y="2837"/>
                  </a:lnTo>
                  <a:cubicBezTo>
                    <a:pt x="1089" y="2712"/>
                    <a:pt x="1252" y="2650"/>
                    <a:pt x="1415" y="2650"/>
                  </a:cubicBezTo>
                  <a:cubicBezTo>
                    <a:pt x="1578" y="2650"/>
                    <a:pt x="1740" y="2712"/>
                    <a:pt x="1865" y="2837"/>
                  </a:cubicBezTo>
                  <a:cubicBezTo>
                    <a:pt x="2106" y="3087"/>
                    <a:pt x="2106" y="3488"/>
                    <a:pt x="1865" y="3738"/>
                  </a:cubicBezTo>
                  <a:lnTo>
                    <a:pt x="1205" y="4389"/>
                  </a:lnTo>
                  <a:lnTo>
                    <a:pt x="1268" y="4416"/>
                  </a:lnTo>
                  <a:cubicBezTo>
                    <a:pt x="1491" y="4505"/>
                    <a:pt x="1714" y="4541"/>
                    <a:pt x="1937" y="4541"/>
                  </a:cubicBezTo>
                  <a:cubicBezTo>
                    <a:pt x="2410" y="4541"/>
                    <a:pt x="2865" y="4363"/>
                    <a:pt x="3212" y="4015"/>
                  </a:cubicBezTo>
                  <a:cubicBezTo>
                    <a:pt x="3676" y="3551"/>
                    <a:pt x="3846" y="2891"/>
                    <a:pt x="3676" y="2266"/>
                  </a:cubicBezTo>
                  <a:lnTo>
                    <a:pt x="5728" y="214"/>
                  </a:lnTo>
                  <a:lnTo>
                    <a:pt x="4354" y="214"/>
                  </a:lnTo>
                  <a:cubicBezTo>
                    <a:pt x="4015" y="214"/>
                    <a:pt x="3703" y="134"/>
                    <a:pt x="3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14;p59">
              <a:extLst>
                <a:ext uri="{FF2B5EF4-FFF2-40B4-BE49-F238E27FC236}">
                  <a16:creationId xmlns:a16="http://schemas.microsoft.com/office/drawing/2014/main" id="{74E76950-193E-0AFC-91AB-50364BFD81B4}"/>
                </a:ext>
              </a:extLst>
            </p:cNvPr>
            <p:cNvSpPr/>
            <p:nvPr/>
          </p:nvSpPr>
          <p:spPr>
            <a:xfrm>
              <a:off x="2395563" y="4243787"/>
              <a:ext cx="266599" cy="162811"/>
            </a:xfrm>
            <a:custGeom>
              <a:avLst/>
              <a:gdLst/>
              <a:ahLst/>
              <a:cxnLst/>
              <a:rect l="l" t="t" r="r" b="b"/>
              <a:pathLst>
                <a:path w="7718" h="4713" extrusionOk="0">
                  <a:moveTo>
                    <a:pt x="3324" y="0"/>
                  </a:moveTo>
                  <a:cubicBezTo>
                    <a:pt x="3264" y="0"/>
                    <a:pt x="3203" y="4"/>
                    <a:pt x="3141" y="11"/>
                  </a:cubicBezTo>
                  <a:cubicBezTo>
                    <a:pt x="2427" y="92"/>
                    <a:pt x="1847" y="770"/>
                    <a:pt x="1847" y="1492"/>
                  </a:cubicBezTo>
                  <a:lnTo>
                    <a:pt x="1847" y="1778"/>
                  </a:lnTo>
                  <a:lnTo>
                    <a:pt x="1508" y="1778"/>
                  </a:lnTo>
                  <a:cubicBezTo>
                    <a:pt x="679" y="1778"/>
                    <a:pt x="1" y="2447"/>
                    <a:pt x="18" y="3277"/>
                  </a:cubicBezTo>
                  <a:cubicBezTo>
                    <a:pt x="36" y="4071"/>
                    <a:pt x="687" y="4713"/>
                    <a:pt x="1481" y="4713"/>
                  </a:cubicBezTo>
                  <a:lnTo>
                    <a:pt x="6620" y="4713"/>
                  </a:lnTo>
                  <a:cubicBezTo>
                    <a:pt x="7128" y="4713"/>
                    <a:pt x="7601" y="4302"/>
                    <a:pt x="7655" y="3794"/>
                  </a:cubicBezTo>
                  <a:cubicBezTo>
                    <a:pt x="7717" y="3178"/>
                    <a:pt x="7236" y="2661"/>
                    <a:pt x="6638" y="2661"/>
                  </a:cubicBezTo>
                  <a:lnTo>
                    <a:pt x="6219" y="2661"/>
                  </a:lnTo>
                  <a:cubicBezTo>
                    <a:pt x="6397" y="2304"/>
                    <a:pt x="6343" y="1849"/>
                    <a:pt x="6040" y="1546"/>
                  </a:cubicBezTo>
                  <a:cubicBezTo>
                    <a:pt x="5851" y="1356"/>
                    <a:pt x="5603" y="1262"/>
                    <a:pt x="5354" y="1262"/>
                  </a:cubicBezTo>
                  <a:cubicBezTo>
                    <a:pt x="5157" y="1262"/>
                    <a:pt x="4960" y="1321"/>
                    <a:pt x="4791" y="1439"/>
                  </a:cubicBezTo>
                  <a:cubicBezTo>
                    <a:pt x="4775" y="642"/>
                    <a:pt x="4125" y="0"/>
                    <a:pt x="33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" name="Google Shape;1335;p59">
            <a:extLst>
              <a:ext uri="{FF2B5EF4-FFF2-40B4-BE49-F238E27FC236}">
                <a16:creationId xmlns:a16="http://schemas.microsoft.com/office/drawing/2014/main" id="{9EAE0752-62F3-5E78-2C37-AE93FA8CAD1F}"/>
              </a:ext>
            </a:extLst>
          </p:cNvPr>
          <p:cNvGrpSpPr/>
          <p:nvPr/>
        </p:nvGrpSpPr>
        <p:grpSpPr>
          <a:xfrm>
            <a:off x="363568" y="4391756"/>
            <a:ext cx="421142" cy="467980"/>
            <a:chOff x="5224822" y="4135389"/>
            <a:chExt cx="446565" cy="445652"/>
          </a:xfrm>
          <a:solidFill>
            <a:schemeClr val="accent3">
              <a:lumMod val="75000"/>
            </a:schemeClr>
          </a:solidFill>
        </p:grpSpPr>
        <p:sp>
          <p:nvSpPr>
            <p:cNvPr id="30" name="Google Shape;1336;p59">
              <a:extLst>
                <a:ext uri="{FF2B5EF4-FFF2-40B4-BE49-F238E27FC236}">
                  <a16:creationId xmlns:a16="http://schemas.microsoft.com/office/drawing/2014/main" id="{154E9D1C-E389-0644-71CD-19C327927507}"/>
                </a:ext>
              </a:extLst>
            </p:cNvPr>
            <p:cNvSpPr/>
            <p:nvPr/>
          </p:nvSpPr>
          <p:spPr>
            <a:xfrm>
              <a:off x="5332978" y="4512261"/>
              <a:ext cx="230226" cy="68779"/>
            </a:xfrm>
            <a:custGeom>
              <a:avLst/>
              <a:gdLst/>
              <a:ahLst/>
              <a:cxnLst/>
              <a:rect l="l" t="t" r="r" b="b"/>
              <a:pathLst>
                <a:path w="6665" h="1991" extrusionOk="0">
                  <a:moveTo>
                    <a:pt x="1749" y="1"/>
                  </a:moveTo>
                  <a:lnTo>
                    <a:pt x="1714" y="90"/>
                  </a:lnTo>
                  <a:cubicBezTo>
                    <a:pt x="1455" y="777"/>
                    <a:pt x="804" y="1232"/>
                    <a:pt x="63" y="1232"/>
                  </a:cubicBezTo>
                  <a:lnTo>
                    <a:pt x="1" y="1232"/>
                  </a:lnTo>
                  <a:lnTo>
                    <a:pt x="1" y="1990"/>
                  </a:lnTo>
                  <a:lnTo>
                    <a:pt x="6665" y="1990"/>
                  </a:lnTo>
                  <a:lnTo>
                    <a:pt x="6665" y="1232"/>
                  </a:lnTo>
                  <a:cubicBezTo>
                    <a:pt x="5942" y="1232"/>
                    <a:pt x="5282" y="777"/>
                    <a:pt x="5023" y="99"/>
                  </a:cubicBezTo>
                  <a:lnTo>
                    <a:pt x="49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37;p59">
              <a:extLst>
                <a:ext uri="{FF2B5EF4-FFF2-40B4-BE49-F238E27FC236}">
                  <a16:creationId xmlns:a16="http://schemas.microsoft.com/office/drawing/2014/main" id="{0C7E243F-A55C-AF3A-39D5-38F1AC6A0BD9}"/>
                </a:ext>
              </a:extLst>
            </p:cNvPr>
            <p:cNvSpPr/>
            <p:nvPr/>
          </p:nvSpPr>
          <p:spPr>
            <a:xfrm>
              <a:off x="5224822" y="4135389"/>
              <a:ext cx="446565" cy="279227"/>
            </a:xfrm>
            <a:custGeom>
              <a:avLst/>
              <a:gdLst/>
              <a:ahLst/>
              <a:cxnLst/>
              <a:rect l="l" t="t" r="r" b="b"/>
              <a:pathLst>
                <a:path w="12928" h="8083" extrusionOk="0">
                  <a:moveTo>
                    <a:pt x="6477" y="1053"/>
                  </a:moveTo>
                  <a:cubicBezTo>
                    <a:pt x="7289" y="1053"/>
                    <a:pt x="7967" y="1660"/>
                    <a:pt x="8074" y="2445"/>
                  </a:cubicBezTo>
                  <a:cubicBezTo>
                    <a:pt x="8154" y="2436"/>
                    <a:pt x="8226" y="2427"/>
                    <a:pt x="8306" y="2427"/>
                  </a:cubicBezTo>
                  <a:cubicBezTo>
                    <a:pt x="8984" y="2427"/>
                    <a:pt x="9555" y="2926"/>
                    <a:pt x="9671" y="3569"/>
                  </a:cubicBezTo>
                  <a:cubicBezTo>
                    <a:pt x="10403" y="3738"/>
                    <a:pt x="10956" y="4398"/>
                    <a:pt x="10956" y="5183"/>
                  </a:cubicBezTo>
                  <a:cubicBezTo>
                    <a:pt x="10956" y="6102"/>
                    <a:pt x="10215" y="6843"/>
                    <a:pt x="9305" y="6843"/>
                  </a:cubicBezTo>
                  <a:lnTo>
                    <a:pt x="3640" y="6843"/>
                  </a:lnTo>
                  <a:cubicBezTo>
                    <a:pt x="2730" y="6843"/>
                    <a:pt x="1990" y="6102"/>
                    <a:pt x="1990" y="5183"/>
                  </a:cubicBezTo>
                  <a:cubicBezTo>
                    <a:pt x="1990" y="4398"/>
                    <a:pt x="2543" y="3738"/>
                    <a:pt x="3284" y="3569"/>
                  </a:cubicBezTo>
                  <a:cubicBezTo>
                    <a:pt x="3391" y="2926"/>
                    <a:pt x="3962" y="2427"/>
                    <a:pt x="4640" y="2427"/>
                  </a:cubicBezTo>
                  <a:cubicBezTo>
                    <a:pt x="4720" y="2427"/>
                    <a:pt x="4800" y="2436"/>
                    <a:pt x="4872" y="2445"/>
                  </a:cubicBezTo>
                  <a:cubicBezTo>
                    <a:pt x="4988" y="1660"/>
                    <a:pt x="5657" y="1053"/>
                    <a:pt x="6477" y="1053"/>
                  </a:cubicBezTo>
                  <a:close/>
                  <a:moveTo>
                    <a:pt x="1" y="0"/>
                  </a:moveTo>
                  <a:lnTo>
                    <a:pt x="1" y="8083"/>
                  </a:lnTo>
                  <a:lnTo>
                    <a:pt x="12927" y="8083"/>
                  </a:lnTo>
                  <a:lnTo>
                    <a:pt x="129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38;p59">
              <a:extLst>
                <a:ext uri="{FF2B5EF4-FFF2-40B4-BE49-F238E27FC236}">
                  <a16:creationId xmlns:a16="http://schemas.microsoft.com/office/drawing/2014/main" id="{72CA47E5-68E4-1FCE-9733-FE836AA606A2}"/>
                </a:ext>
              </a:extLst>
            </p:cNvPr>
            <p:cNvSpPr/>
            <p:nvPr/>
          </p:nvSpPr>
          <p:spPr>
            <a:xfrm>
              <a:off x="5224822" y="4441377"/>
              <a:ext cx="446565" cy="44736"/>
            </a:xfrm>
            <a:custGeom>
              <a:avLst/>
              <a:gdLst/>
              <a:ahLst/>
              <a:cxnLst/>
              <a:rect l="l" t="t" r="r" b="b"/>
              <a:pathLst>
                <a:path w="12928" h="1295" extrusionOk="0">
                  <a:moveTo>
                    <a:pt x="1" y="1"/>
                  </a:moveTo>
                  <a:lnTo>
                    <a:pt x="1" y="1294"/>
                  </a:lnTo>
                  <a:lnTo>
                    <a:pt x="12927" y="1294"/>
                  </a:lnTo>
                  <a:lnTo>
                    <a:pt x="129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39;p59">
              <a:extLst>
                <a:ext uri="{FF2B5EF4-FFF2-40B4-BE49-F238E27FC236}">
                  <a16:creationId xmlns:a16="http://schemas.microsoft.com/office/drawing/2014/main" id="{0C612C1D-0DD0-F9FB-1F14-474AAEFD9345}"/>
                </a:ext>
              </a:extLst>
            </p:cNvPr>
            <p:cNvSpPr/>
            <p:nvPr/>
          </p:nvSpPr>
          <p:spPr>
            <a:xfrm>
              <a:off x="5318505" y="4197913"/>
              <a:ext cx="257963" cy="147680"/>
            </a:xfrm>
            <a:custGeom>
              <a:avLst/>
              <a:gdLst/>
              <a:ahLst/>
              <a:cxnLst/>
              <a:rect l="l" t="t" r="r" b="b"/>
              <a:pathLst>
                <a:path w="7468" h="4275" extrusionOk="0">
                  <a:moveTo>
                    <a:pt x="3742" y="0"/>
                  </a:moveTo>
                  <a:cubicBezTo>
                    <a:pt x="3726" y="0"/>
                    <a:pt x="3710" y="0"/>
                    <a:pt x="3694" y="1"/>
                  </a:cubicBezTo>
                  <a:cubicBezTo>
                    <a:pt x="3248" y="28"/>
                    <a:pt x="2891" y="403"/>
                    <a:pt x="2891" y="867"/>
                  </a:cubicBezTo>
                  <a:lnTo>
                    <a:pt x="2891" y="1937"/>
                  </a:lnTo>
                  <a:lnTo>
                    <a:pt x="2293" y="1491"/>
                  </a:lnTo>
                  <a:cubicBezTo>
                    <a:pt x="2186" y="1411"/>
                    <a:pt x="2061" y="1375"/>
                    <a:pt x="1928" y="1375"/>
                  </a:cubicBezTo>
                  <a:cubicBezTo>
                    <a:pt x="1580" y="1375"/>
                    <a:pt x="1294" y="1670"/>
                    <a:pt x="1303" y="2017"/>
                  </a:cubicBezTo>
                  <a:cubicBezTo>
                    <a:pt x="1303" y="2249"/>
                    <a:pt x="1348" y="2481"/>
                    <a:pt x="1348" y="2481"/>
                  </a:cubicBezTo>
                  <a:lnTo>
                    <a:pt x="937" y="2481"/>
                  </a:lnTo>
                  <a:cubicBezTo>
                    <a:pt x="465" y="2481"/>
                    <a:pt x="63" y="2847"/>
                    <a:pt x="36" y="3320"/>
                  </a:cubicBezTo>
                  <a:cubicBezTo>
                    <a:pt x="1" y="3837"/>
                    <a:pt x="411" y="4274"/>
                    <a:pt x="928" y="4274"/>
                  </a:cubicBezTo>
                  <a:lnTo>
                    <a:pt x="6575" y="4274"/>
                  </a:lnTo>
                  <a:cubicBezTo>
                    <a:pt x="7075" y="4274"/>
                    <a:pt x="7468" y="3873"/>
                    <a:pt x="7468" y="3373"/>
                  </a:cubicBezTo>
                  <a:cubicBezTo>
                    <a:pt x="7468" y="2883"/>
                    <a:pt x="7075" y="2481"/>
                    <a:pt x="6575" y="2481"/>
                  </a:cubicBezTo>
                  <a:lnTo>
                    <a:pt x="6147" y="2481"/>
                  </a:lnTo>
                  <a:cubicBezTo>
                    <a:pt x="6147" y="2481"/>
                    <a:pt x="6201" y="2267"/>
                    <a:pt x="6201" y="2017"/>
                  </a:cubicBezTo>
                  <a:cubicBezTo>
                    <a:pt x="6201" y="1670"/>
                    <a:pt x="5924" y="1375"/>
                    <a:pt x="5585" y="1375"/>
                  </a:cubicBezTo>
                  <a:cubicBezTo>
                    <a:pt x="5451" y="1375"/>
                    <a:pt x="5318" y="1411"/>
                    <a:pt x="5211" y="1491"/>
                  </a:cubicBezTo>
                  <a:lnTo>
                    <a:pt x="4613" y="1937"/>
                  </a:lnTo>
                  <a:lnTo>
                    <a:pt x="4613" y="884"/>
                  </a:lnTo>
                  <a:cubicBezTo>
                    <a:pt x="4613" y="392"/>
                    <a:pt x="4228" y="0"/>
                    <a:pt x="37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542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420A8-9449-ACC2-8F7E-C297AE31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00" y="863550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sz="40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: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     </a:t>
            </a:r>
          </a:p>
          <a:p>
            <a:pPr marL="114300" indent="0">
              <a:buNone/>
            </a:pPr>
            <a:r>
              <a:rPr lang="fr-FR" dirty="0"/>
              <a:t>      </a:t>
            </a:r>
            <a:r>
              <a:rPr lang="fr-FR" sz="3200" dirty="0"/>
              <a:t>On peut remédier à tous ces problèmes si      on opte pour le Cloud privé.</a:t>
            </a:r>
            <a:endParaRPr lang="en-US" dirty="0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7780D266-8E93-7014-195D-8147025177CF}"/>
              </a:ext>
            </a:extLst>
          </p:cNvPr>
          <p:cNvSpPr/>
          <p:nvPr/>
        </p:nvSpPr>
        <p:spPr>
          <a:xfrm rot="10800000" flipH="1">
            <a:off x="400050" y="2297905"/>
            <a:ext cx="683175" cy="757237"/>
          </a:xfrm>
          <a:prstGeom prst="ben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0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A1FF-D905-823F-C5C6-A801BACC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A1627-9BF1-8AB9-BF0F-26B08D55F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4" name="Google Shape;246;p22">
            <a:extLst>
              <a:ext uri="{FF2B5EF4-FFF2-40B4-BE49-F238E27FC236}">
                <a16:creationId xmlns:a16="http://schemas.microsoft.com/office/drawing/2014/main" id="{366EAF8C-8D79-4B73-038E-82D4AA1D574B}"/>
              </a:ext>
            </a:extLst>
          </p:cNvPr>
          <p:cNvSpPr/>
          <p:nvPr/>
        </p:nvSpPr>
        <p:spPr>
          <a:xfrm>
            <a:off x="1035503" y="1550863"/>
            <a:ext cx="8008971" cy="1645438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algn="ctr">
              <a:buSzPts val="1100"/>
            </a:pPr>
            <a:r>
              <a:rPr lang="en" sz="4500" dirty="0">
                <a:latin typeface="Bahnschrift" panose="020B0502040204020203" pitchFamily="34" charset="0"/>
                <a:ea typeface="Roboto"/>
                <a:sym typeface="Roboto"/>
              </a:rPr>
              <a:t>La virtualisation</a:t>
            </a:r>
            <a:endParaRPr sz="4500" dirty="0">
              <a:latin typeface="Bahnschrift" panose="020B0502040204020203" pitchFamily="34" charset="0"/>
              <a:ea typeface="Roboto"/>
              <a:sym typeface="Roboto"/>
            </a:endParaRPr>
          </a:p>
        </p:txBody>
      </p:sp>
      <p:sp>
        <p:nvSpPr>
          <p:cNvPr id="5" name="Google Shape;249;p22">
            <a:extLst>
              <a:ext uri="{FF2B5EF4-FFF2-40B4-BE49-F238E27FC236}">
                <a16:creationId xmlns:a16="http://schemas.microsoft.com/office/drawing/2014/main" id="{4BD569C5-C6FB-867C-1C71-1C4EABFEBD55}"/>
              </a:ext>
            </a:extLst>
          </p:cNvPr>
          <p:cNvSpPr/>
          <p:nvPr/>
        </p:nvSpPr>
        <p:spPr>
          <a:xfrm>
            <a:off x="523874" y="1550863"/>
            <a:ext cx="1724025" cy="1645438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 b="1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5</a:t>
            </a:r>
            <a:endParaRPr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1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AABB4-EEE1-0852-1E83-CD85CF64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1700" y="1035000"/>
            <a:ext cx="3999900" cy="3416400"/>
          </a:xfrm>
        </p:spPr>
        <p:txBody>
          <a:bodyPr/>
          <a:lstStyle/>
          <a:p>
            <a:pPr marL="139700" indent="0">
              <a:buNone/>
            </a:pPr>
            <a:r>
              <a:rPr lang="fr-FR" sz="1600" dirty="0">
                <a:latin typeface="Bahnschrift" panose="020B0502040204020203" pitchFamily="34" charset="0"/>
              </a:rPr>
              <a:t>Réalisé par : </a:t>
            </a:r>
          </a:p>
          <a:p>
            <a:pPr marL="139700" indent="0">
              <a:buNone/>
            </a:pPr>
            <a:endParaRPr lang="fr-FR" sz="1600" dirty="0">
              <a:latin typeface="Bahnschrift" panose="020B0502040204020203" pitchFamily="34" charset="0"/>
            </a:endParaRPr>
          </a:p>
          <a:p>
            <a:pPr marL="139700" indent="0">
              <a:buNone/>
            </a:pPr>
            <a:r>
              <a:rPr lang="fr-FR" sz="1600" dirty="0">
                <a:latin typeface="Bahnschrift" panose="020B0502040204020203" pitchFamily="34" charset="0"/>
              </a:rPr>
              <a:t>Abderrahmane LABRAKH</a:t>
            </a:r>
          </a:p>
          <a:p>
            <a:pPr marL="139700" indent="0">
              <a:buNone/>
            </a:pPr>
            <a:r>
              <a:rPr lang="fr-FR" sz="1600" dirty="0">
                <a:latin typeface="Bahnschrift" panose="020B0502040204020203" pitchFamily="34" charset="0"/>
              </a:rPr>
              <a:t>Amine GOUAIMA	</a:t>
            </a:r>
          </a:p>
          <a:p>
            <a:pPr marL="139700" indent="0">
              <a:buNone/>
            </a:pPr>
            <a:r>
              <a:rPr lang="fr-FR" sz="1600" dirty="0">
                <a:latin typeface="Bahnschrift" panose="020B0502040204020203" pitchFamily="34" charset="0"/>
              </a:rPr>
              <a:t>Anouar LAMHAMDI</a:t>
            </a:r>
          </a:p>
          <a:p>
            <a:pPr marL="139700" indent="0">
              <a:buNone/>
            </a:pPr>
            <a:r>
              <a:rPr lang="fr-FR" sz="1600" dirty="0">
                <a:latin typeface="Bahnschrift" panose="020B0502040204020203" pitchFamily="34" charset="0"/>
              </a:rPr>
              <a:t>Ibrahim ESSAKINE</a:t>
            </a:r>
          </a:p>
          <a:p>
            <a:pPr marL="139700" indent="0">
              <a:buNone/>
            </a:pPr>
            <a:r>
              <a:rPr lang="fr-FR" sz="1600" dirty="0">
                <a:latin typeface="Bahnschrift" panose="020B0502040204020203" pitchFamily="34" charset="0"/>
              </a:rPr>
              <a:t>Mohamed Amine El GAMAAZE</a:t>
            </a:r>
          </a:p>
          <a:p>
            <a:pPr marL="139700" indent="0">
              <a:buNone/>
            </a:pPr>
            <a:r>
              <a:rPr lang="fr-FR" sz="1600" dirty="0">
                <a:latin typeface="Bahnschrift" panose="020B0502040204020203" pitchFamily="34" charset="0"/>
              </a:rPr>
              <a:t>Omar OUHAGUA</a:t>
            </a:r>
          </a:p>
          <a:p>
            <a:pPr marL="139700" indent="0">
              <a:buNone/>
            </a:pPr>
            <a:r>
              <a:rPr lang="en-US" sz="1600" dirty="0">
                <a:latin typeface="Bahnschrift" panose="020B0502040204020203" pitchFamily="34" charset="0"/>
              </a:rPr>
              <a:t>Said ANAAM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BF340-D6E8-725A-F16D-A723ED4B2FA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32450" y="2149425"/>
            <a:ext cx="3999900" cy="3416400"/>
          </a:xfrm>
        </p:spPr>
        <p:txBody>
          <a:bodyPr/>
          <a:lstStyle/>
          <a:p>
            <a:pPr marL="139700" indent="0">
              <a:buNone/>
            </a:pPr>
            <a:r>
              <a:rPr lang="fr-FR" sz="1800" dirty="0">
                <a:latin typeface="Bahnschrift" panose="020B0502040204020203" pitchFamily="34" charset="0"/>
              </a:rPr>
              <a:t>Encadré par : </a:t>
            </a:r>
          </a:p>
          <a:p>
            <a:pPr marL="139700" indent="0">
              <a:buNone/>
            </a:pPr>
            <a:r>
              <a:rPr lang="fr-FR" sz="1800" dirty="0">
                <a:latin typeface="Bahnschrift" panose="020B0502040204020203" pitchFamily="34" charset="0"/>
              </a:rPr>
              <a:t>Pr. Maria ZEMZAMI</a:t>
            </a:r>
            <a:endParaRPr lang="en-US" sz="1800" dirty="0">
              <a:latin typeface="Bahnschrift" panose="020B05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89601E-0930-3C68-AF26-1504C65D1D6D}"/>
              </a:ext>
            </a:extLst>
          </p:cNvPr>
          <p:cNvSpPr/>
          <p:nvPr/>
        </p:nvSpPr>
        <p:spPr>
          <a:xfrm>
            <a:off x="7746675" y="-295275"/>
            <a:ext cx="1650450" cy="15525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48908-730D-A3D5-360A-7C5911742BC5}"/>
              </a:ext>
            </a:extLst>
          </p:cNvPr>
          <p:cNvSpPr/>
          <p:nvPr/>
        </p:nvSpPr>
        <p:spPr>
          <a:xfrm>
            <a:off x="-209550" y="3857625"/>
            <a:ext cx="1647825" cy="153352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85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32"/>
          <p:cNvSpPr txBox="1">
            <a:spLocks noGrp="1"/>
          </p:cNvSpPr>
          <p:nvPr>
            <p:ph type="title"/>
          </p:nvPr>
        </p:nvSpPr>
        <p:spPr>
          <a:xfrm>
            <a:off x="379562" y="35499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solidFill>
                  <a:srgbClr val="0070C0"/>
                </a:solidFill>
              </a:rPr>
              <a:t>Définition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0" y="1369083"/>
            <a:ext cx="4295210" cy="3168051"/>
          </a:xfrm>
          <a:prstGeom prst="rect">
            <a:avLst/>
          </a:prstGeom>
        </p:spPr>
      </p:pic>
      <p:sp>
        <p:nvSpPr>
          <p:cNvPr id="28" name="Google Shape;1517;p32"/>
          <p:cNvSpPr txBox="1">
            <a:spLocks/>
          </p:cNvSpPr>
          <p:nvPr/>
        </p:nvSpPr>
        <p:spPr>
          <a:xfrm>
            <a:off x="5210355" y="1740971"/>
            <a:ext cx="15009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9" name="Google Shape;1517;p32"/>
          <p:cNvSpPr txBox="1">
            <a:spLocks/>
          </p:cNvSpPr>
          <p:nvPr/>
        </p:nvSpPr>
        <p:spPr>
          <a:xfrm>
            <a:off x="4934309" y="1903507"/>
            <a:ext cx="3674853" cy="1852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fr-FR" sz="2000" dirty="0">
                <a:solidFill>
                  <a:schemeClr val="tx2">
                    <a:lumMod val="10000"/>
                  </a:schemeClr>
                </a:solidFill>
              </a:rPr>
              <a:t>C’est une représentation virtuelle, basée logicielle d’un objet ou d’une ressource telle qu’un système d’exploitation, un serveur, un système de stockage ou un réseau.</a:t>
            </a:r>
          </a:p>
        </p:txBody>
      </p:sp>
    </p:spTree>
    <p:extLst>
      <p:ext uri="{BB962C8B-B14F-4D97-AF65-F5344CB8AC3E}">
        <p14:creationId xmlns:p14="http://schemas.microsoft.com/office/powerpoint/2010/main" val="31345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7" name="Google Shape;1167;p29"/>
          <p:cNvCxnSpPr/>
          <p:nvPr/>
        </p:nvCxnSpPr>
        <p:spPr>
          <a:xfrm>
            <a:off x="2102300" y="1836975"/>
            <a:ext cx="1724700" cy="418500"/>
          </a:xfrm>
          <a:prstGeom prst="curvedConnector3">
            <a:avLst>
              <a:gd name="adj1" fmla="val 62131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8" name="Google Shape;1168;p29"/>
          <p:cNvCxnSpPr/>
          <p:nvPr/>
        </p:nvCxnSpPr>
        <p:spPr>
          <a:xfrm>
            <a:off x="1917863" y="1941350"/>
            <a:ext cx="1049231" cy="99382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9" name="Google Shape;1169;p29"/>
          <p:cNvCxnSpPr/>
          <p:nvPr/>
        </p:nvCxnSpPr>
        <p:spPr>
          <a:xfrm rot="16200000" flipV="1">
            <a:off x="407228" y="3283834"/>
            <a:ext cx="1902110" cy="23631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70" name="Google Shape;1170;p29"/>
          <p:cNvGrpSpPr/>
          <p:nvPr/>
        </p:nvGrpSpPr>
        <p:grpSpPr>
          <a:xfrm>
            <a:off x="3525637" y="1750463"/>
            <a:ext cx="776050" cy="871300"/>
            <a:chOff x="673875" y="2871950"/>
            <a:chExt cx="1194875" cy="1498775"/>
          </a:xfrm>
        </p:grpSpPr>
        <p:sp>
          <p:nvSpPr>
            <p:cNvPr id="1171" name="Google Shape;1171;p29"/>
            <p:cNvSpPr/>
            <p:nvPr/>
          </p:nvSpPr>
          <p:spPr>
            <a:xfrm>
              <a:off x="673875" y="3990375"/>
              <a:ext cx="597125" cy="380350"/>
            </a:xfrm>
            <a:custGeom>
              <a:avLst/>
              <a:gdLst/>
              <a:ahLst/>
              <a:cxnLst/>
              <a:rect l="l" t="t" r="r" b="b"/>
              <a:pathLst>
                <a:path w="23885" h="15214" extrusionOk="0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1270975" y="3990375"/>
              <a:ext cx="597775" cy="380350"/>
            </a:xfrm>
            <a:custGeom>
              <a:avLst/>
              <a:gdLst/>
              <a:ahLst/>
              <a:cxnLst/>
              <a:rect l="l" t="t" r="r" b="b"/>
              <a:pathLst>
                <a:path w="23911" h="15214" extrusionOk="0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673875" y="3645150"/>
              <a:ext cx="1194875" cy="690500"/>
            </a:xfrm>
            <a:custGeom>
              <a:avLst/>
              <a:gdLst/>
              <a:ahLst/>
              <a:cxnLst/>
              <a:rect l="l" t="t" r="r" b="b"/>
              <a:pathLst>
                <a:path w="47795" h="27620" extrusionOk="0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88062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128037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880625" y="2871950"/>
              <a:ext cx="799525" cy="458675"/>
            </a:xfrm>
            <a:custGeom>
              <a:avLst/>
              <a:gdLst/>
              <a:ahLst/>
              <a:cxnLst/>
              <a:rect l="l" t="t" r="r" b="b"/>
              <a:pathLst>
                <a:path w="31981" h="18347" extrusionOk="0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1049175" y="2876350"/>
              <a:ext cx="462425" cy="265675"/>
            </a:xfrm>
            <a:custGeom>
              <a:avLst/>
              <a:gdLst/>
              <a:ahLst/>
              <a:cxnLst/>
              <a:rect l="l" t="t" r="r" b="b"/>
              <a:pathLst>
                <a:path w="18497" h="10627" extrusionOk="0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1049175" y="3006050"/>
              <a:ext cx="231225" cy="246875"/>
            </a:xfrm>
            <a:custGeom>
              <a:avLst/>
              <a:gdLst/>
              <a:ahLst/>
              <a:cxnLst/>
              <a:rect l="l" t="t" r="r" b="b"/>
              <a:pathLst>
                <a:path w="9249" h="9875" extrusionOk="0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1280375" y="3005425"/>
              <a:ext cx="230600" cy="247500"/>
            </a:xfrm>
            <a:custGeom>
              <a:avLst/>
              <a:gdLst/>
              <a:ahLst/>
              <a:cxnLst/>
              <a:rect l="l" t="t" r="r" b="b"/>
              <a:pathLst>
                <a:path w="9224" h="9900" extrusionOk="0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1143800" y="2923325"/>
              <a:ext cx="159800" cy="90250"/>
            </a:xfrm>
            <a:custGeom>
              <a:avLst/>
              <a:gdLst/>
              <a:ahLst/>
              <a:cxnLst/>
              <a:rect l="l" t="t" r="r" b="b"/>
              <a:pathLst>
                <a:path w="6392" h="3610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1184525" y="294590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1225875" y="2969075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1266600" y="299225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1222750" y="3335000"/>
              <a:ext cx="36975" cy="37600"/>
            </a:xfrm>
            <a:custGeom>
              <a:avLst/>
              <a:gdLst/>
              <a:ahLst/>
              <a:cxnLst/>
              <a:rect l="l" t="t" r="r" b="b"/>
              <a:pathLst>
                <a:path w="1479" h="1504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1219600" y="3338750"/>
              <a:ext cx="33250" cy="33850"/>
            </a:xfrm>
            <a:custGeom>
              <a:avLst/>
              <a:gdLst/>
              <a:ahLst/>
              <a:cxnLst/>
              <a:rect l="l" t="t" r="r" b="b"/>
              <a:pathLst>
                <a:path w="1330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894425" y="314387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891275" y="3147650"/>
              <a:ext cx="33875" cy="33850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222750" y="4147650"/>
              <a:ext cx="36975" cy="37000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219600" y="4151400"/>
              <a:ext cx="33250" cy="33250"/>
            </a:xfrm>
            <a:custGeom>
              <a:avLst/>
              <a:gdLst/>
              <a:ahLst/>
              <a:cxnLst/>
              <a:rect l="l" t="t" r="r" b="b"/>
              <a:pathLst>
                <a:path w="1330" h="1330" extrusionOk="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894425" y="39559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891275" y="3959675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1363100" y="3254800"/>
              <a:ext cx="246875" cy="238100"/>
            </a:xfrm>
            <a:custGeom>
              <a:avLst/>
              <a:gdLst/>
              <a:ahLst/>
              <a:cxnLst/>
              <a:rect l="l" t="t" r="r" b="b"/>
              <a:pathLst>
                <a:path w="9875" h="9524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1363100" y="3405800"/>
              <a:ext cx="246875" cy="238125"/>
            </a:xfrm>
            <a:custGeom>
              <a:avLst/>
              <a:gdLst/>
              <a:ahLst/>
              <a:cxnLst/>
              <a:rect l="l" t="t" r="r" b="b"/>
              <a:pathLst>
                <a:path w="9875" h="9525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363100" y="3556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363100" y="3707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363100" y="385442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918225" y="326042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918225" y="3429600"/>
              <a:ext cx="319575" cy="308925"/>
            </a:xfrm>
            <a:custGeom>
              <a:avLst/>
              <a:gdLst/>
              <a:ahLst/>
              <a:cxnLst/>
              <a:rect l="l" t="t" r="r" b="b"/>
              <a:pathLst>
                <a:path w="12783" h="12357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918225" y="3599400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918225" y="376857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2" name="Google Shape;1232;p29"/>
          <p:cNvSpPr txBox="1">
            <a:spLocks noGrp="1"/>
          </p:cNvSpPr>
          <p:nvPr>
            <p:ph type="title"/>
          </p:nvPr>
        </p:nvSpPr>
        <p:spPr>
          <a:xfrm>
            <a:off x="632767" y="29355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es types de virtualisation :</a:t>
            </a:r>
            <a:endParaRPr dirty="0"/>
          </a:p>
        </p:txBody>
      </p:sp>
      <p:grpSp>
        <p:nvGrpSpPr>
          <p:cNvPr id="1264" name="Google Shape;1264;p29"/>
          <p:cNvGrpSpPr/>
          <p:nvPr/>
        </p:nvGrpSpPr>
        <p:grpSpPr>
          <a:xfrm>
            <a:off x="632767" y="835778"/>
            <a:ext cx="1896113" cy="1705894"/>
            <a:chOff x="763450" y="970825"/>
            <a:chExt cx="1700550" cy="1529950"/>
          </a:xfrm>
        </p:grpSpPr>
        <p:sp>
          <p:nvSpPr>
            <p:cNvPr id="1265" name="Google Shape;1265;p29"/>
            <p:cNvSpPr/>
            <p:nvPr/>
          </p:nvSpPr>
          <p:spPr>
            <a:xfrm>
              <a:off x="763450" y="970825"/>
              <a:ext cx="1600300" cy="1517075"/>
            </a:xfrm>
            <a:custGeom>
              <a:avLst/>
              <a:gdLst/>
              <a:ahLst/>
              <a:cxnLst/>
              <a:rect l="l" t="t" r="r" b="b"/>
              <a:pathLst>
                <a:path w="64012" h="60683" extrusionOk="0">
                  <a:moveTo>
                    <a:pt x="33370" y="1"/>
                  </a:moveTo>
                  <a:cubicBezTo>
                    <a:pt x="31472" y="1"/>
                    <a:pt x="29377" y="603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2"/>
                    <a:pt x="9600" y="31083"/>
                    <a:pt x="8522" y="31710"/>
                  </a:cubicBezTo>
                  <a:cubicBezTo>
                    <a:pt x="3811" y="34416"/>
                    <a:pt x="1" y="41710"/>
                    <a:pt x="1" y="47975"/>
                  </a:cubicBezTo>
                  <a:cubicBezTo>
                    <a:pt x="1" y="51484"/>
                    <a:pt x="1179" y="53915"/>
                    <a:pt x="3059" y="54918"/>
                  </a:cubicBezTo>
                  <a:lnTo>
                    <a:pt x="3059" y="54943"/>
                  </a:lnTo>
                  <a:lnTo>
                    <a:pt x="13034" y="60682"/>
                  </a:lnTo>
                  <a:lnTo>
                    <a:pt x="13435" y="51609"/>
                  </a:lnTo>
                  <a:lnTo>
                    <a:pt x="46593" y="32461"/>
                  </a:lnTo>
                  <a:cubicBezTo>
                    <a:pt x="52909" y="28802"/>
                    <a:pt x="58046" y="19003"/>
                    <a:pt x="58046" y="10582"/>
                  </a:cubicBezTo>
                  <a:cubicBezTo>
                    <a:pt x="58046" y="10356"/>
                    <a:pt x="58021" y="10131"/>
                    <a:pt x="58021" y="9930"/>
                  </a:cubicBezTo>
                  <a:lnTo>
                    <a:pt x="64011" y="7048"/>
                  </a:lnTo>
                  <a:lnTo>
                    <a:pt x="54187" y="1384"/>
                  </a:lnTo>
                  <a:lnTo>
                    <a:pt x="54187" y="1409"/>
                  </a:lnTo>
                  <a:cubicBezTo>
                    <a:pt x="53289" y="858"/>
                    <a:pt x="52259" y="570"/>
                    <a:pt x="51133" y="570"/>
                  </a:cubicBezTo>
                  <a:cubicBezTo>
                    <a:pt x="49746" y="570"/>
                    <a:pt x="48211" y="1008"/>
                    <a:pt x="46593" y="1935"/>
                  </a:cubicBezTo>
                  <a:cubicBezTo>
                    <a:pt x="45465" y="2587"/>
                    <a:pt x="44387" y="3464"/>
                    <a:pt x="43360" y="4466"/>
                  </a:cubicBezTo>
                  <a:lnTo>
                    <a:pt x="37345" y="983"/>
                  </a:lnTo>
                  <a:lnTo>
                    <a:pt x="37319" y="1008"/>
                  </a:lnTo>
                  <a:cubicBezTo>
                    <a:pt x="36140" y="348"/>
                    <a:pt x="34812" y="1"/>
                    <a:pt x="3337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1012825" y="1114300"/>
              <a:ext cx="1451175" cy="1386475"/>
            </a:xfrm>
            <a:custGeom>
              <a:avLst/>
              <a:gdLst/>
              <a:ahLst/>
              <a:cxnLst/>
              <a:rect l="l" t="t" r="r" b="b"/>
              <a:pathLst>
                <a:path w="58047" h="55459" extrusionOk="0">
                  <a:moveTo>
                    <a:pt x="33391" y="0"/>
                  </a:moveTo>
                  <a:cubicBezTo>
                    <a:pt x="31482" y="0"/>
                    <a:pt x="29378" y="606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3"/>
                    <a:pt x="9600" y="31083"/>
                    <a:pt x="8522" y="31710"/>
                  </a:cubicBezTo>
                  <a:cubicBezTo>
                    <a:pt x="3811" y="34417"/>
                    <a:pt x="1" y="41710"/>
                    <a:pt x="1" y="48001"/>
                  </a:cubicBezTo>
                  <a:cubicBezTo>
                    <a:pt x="1" y="52669"/>
                    <a:pt x="2115" y="55459"/>
                    <a:pt x="5142" y="55459"/>
                  </a:cubicBezTo>
                  <a:cubicBezTo>
                    <a:pt x="6178" y="55459"/>
                    <a:pt x="7321" y="55132"/>
                    <a:pt x="8522" y="54442"/>
                  </a:cubicBezTo>
                  <a:lnTo>
                    <a:pt x="46593" y="32462"/>
                  </a:lnTo>
                  <a:cubicBezTo>
                    <a:pt x="52909" y="28803"/>
                    <a:pt x="58046" y="19028"/>
                    <a:pt x="58046" y="10582"/>
                  </a:cubicBezTo>
                  <a:cubicBezTo>
                    <a:pt x="58046" y="4310"/>
                    <a:pt x="55196" y="568"/>
                    <a:pt x="51132" y="568"/>
                  </a:cubicBezTo>
                  <a:cubicBezTo>
                    <a:pt x="49740" y="568"/>
                    <a:pt x="48205" y="1008"/>
                    <a:pt x="46593" y="1935"/>
                  </a:cubicBezTo>
                  <a:cubicBezTo>
                    <a:pt x="44813" y="2963"/>
                    <a:pt x="43134" y="4492"/>
                    <a:pt x="41630" y="6346"/>
                  </a:cubicBezTo>
                  <a:cubicBezTo>
                    <a:pt x="40059" y="2279"/>
                    <a:pt x="37092" y="0"/>
                    <a:pt x="3339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29"/>
          <p:cNvSpPr/>
          <p:nvPr/>
        </p:nvSpPr>
        <p:spPr>
          <a:xfrm>
            <a:off x="5376444" y="1804616"/>
            <a:ext cx="3302100" cy="511644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lvl="0" algn="ctr">
              <a:spcAft>
                <a:spcPts val="500"/>
              </a:spcAft>
              <a:buSzPts val="1100"/>
            </a:pPr>
            <a:r>
              <a:rPr lang="en" sz="1600" b="1" dirty="0">
                <a:solidFill>
                  <a:schemeClr val="accent6"/>
                </a:solidFill>
                <a:latin typeface="Bahnschrift" panose="020B0502040204020203" pitchFamily="34" charset="0"/>
                <a:ea typeface="Roboto"/>
                <a:cs typeface="Roboto"/>
              </a:rPr>
              <a:t>Virtualisation</a:t>
            </a:r>
            <a:r>
              <a:rPr lang="en" sz="1600" dirty="0">
                <a:latin typeface="Bahnschrift" panose="020B0502040204020203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Bahnschrift" panose="020B0502040204020203" pitchFamily="34" charset="0"/>
                <a:ea typeface="Roboto"/>
                <a:sym typeface="Roboto"/>
              </a:rPr>
              <a:t>S</a:t>
            </a:r>
            <a:r>
              <a:rPr lang="en-US" sz="1600" b="1" dirty="0">
                <a:solidFill>
                  <a:schemeClr val="accent6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erveur    </a:t>
            </a:r>
            <a:endParaRPr sz="1100" dirty="0">
              <a:solidFill>
                <a:srgbClr val="000000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cxnSp>
        <p:nvCxnSpPr>
          <p:cNvPr id="1268" name="Google Shape;1268;p29"/>
          <p:cNvCxnSpPr/>
          <p:nvPr/>
        </p:nvCxnSpPr>
        <p:spPr>
          <a:xfrm flipH="1" flipV="1">
            <a:off x="4455093" y="2130028"/>
            <a:ext cx="921351" cy="7351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69" name="Google Shape;1269;p29"/>
          <p:cNvSpPr/>
          <p:nvPr/>
        </p:nvSpPr>
        <p:spPr>
          <a:xfrm>
            <a:off x="5464245" y="1870906"/>
            <a:ext cx="456693" cy="407957"/>
          </a:xfrm>
          <a:prstGeom prst="ellipse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1" name="Google Shape;1271;p29"/>
          <p:cNvCxnSpPr>
            <a:cxnSpLocks/>
          </p:cNvCxnSpPr>
          <p:nvPr/>
        </p:nvCxnSpPr>
        <p:spPr>
          <a:xfrm flipH="1" flipV="1">
            <a:off x="2915626" y="3685169"/>
            <a:ext cx="2468924" cy="2490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3" name="Google Shape;1273;p29"/>
          <p:cNvSpPr/>
          <p:nvPr/>
        </p:nvSpPr>
        <p:spPr>
          <a:xfrm>
            <a:off x="5420872" y="2588058"/>
            <a:ext cx="3302100" cy="547547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457200" lvl="0" algn="ctr">
              <a:spcAft>
                <a:spcPts val="500"/>
              </a:spcAft>
            </a:pPr>
            <a:endParaRPr lang="en-US" sz="1600" b="1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>
              <a:spcAft>
                <a:spcPts val="500"/>
              </a:spcAft>
            </a:pPr>
            <a:r>
              <a:rPr lang="en-US" sz="1600" b="1" dirty="0">
                <a:solidFill>
                  <a:schemeClr val="accent4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 Virtualisation Desktop </a:t>
            </a:r>
            <a:br>
              <a:rPr lang="en" sz="1100" dirty="0">
                <a:latin typeface="Bahnschrift" panose="020B0502040204020203" pitchFamily="34" charset="0"/>
                <a:ea typeface="Roboto"/>
                <a:cs typeface="Roboto"/>
                <a:sym typeface="Roboto"/>
              </a:rPr>
            </a:br>
            <a:endParaRPr sz="1100" dirty="0"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cxnSp>
        <p:nvCxnSpPr>
          <p:cNvPr id="1274" name="Google Shape;1274;p29"/>
          <p:cNvCxnSpPr/>
          <p:nvPr/>
        </p:nvCxnSpPr>
        <p:spPr>
          <a:xfrm rot="10800000">
            <a:off x="3769388" y="2959677"/>
            <a:ext cx="1659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5" name="Google Shape;1275;p29"/>
          <p:cNvSpPr/>
          <p:nvPr/>
        </p:nvSpPr>
        <p:spPr>
          <a:xfrm>
            <a:off x="5500630" y="2645785"/>
            <a:ext cx="438912" cy="451698"/>
          </a:xfrm>
          <a:prstGeom prst="ellipse">
            <a:avLst/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" name="Google Shape;1168;p29"/>
          <p:cNvCxnSpPr/>
          <p:nvPr/>
        </p:nvCxnSpPr>
        <p:spPr>
          <a:xfrm rot="16200000" flipH="1">
            <a:off x="1153303" y="2477146"/>
            <a:ext cx="1255761" cy="102116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270;p29"/>
          <p:cNvSpPr/>
          <p:nvPr/>
        </p:nvSpPr>
        <p:spPr>
          <a:xfrm>
            <a:off x="5384550" y="3399239"/>
            <a:ext cx="3338422" cy="586807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457200" lvl="0">
              <a:spcAft>
                <a:spcPts val="500"/>
              </a:spcAft>
            </a:pPr>
            <a:r>
              <a:rPr lang="en-US" sz="1600" b="1" dirty="0">
                <a:solidFill>
                  <a:schemeClr val="accent2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 Virtualisation de données</a:t>
            </a:r>
            <a:endParaRPr sz="1100" dirty="0"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272;p29"/>
          <p:cNvSpPr/>
          <p:nvPr/>
        </p:nvSpPr>
        <p:spPr>
          <a:xfrm>
            <a:off x="5464245" y="3485989"/>
            <a:ext cx="462102" cy="445132"/>
          </a:xfrm>
          <a:prstGeom prst="ellipse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67;p29"/>
          <p:cNvSpPr/>
          <p:nvPr/>
        </p:nvSpPr>
        <p:spPr>
          <a:xfrm>
            <a:off x="5428988" y="4165136"/>
            <a:ext cx="3302100" cy="520941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lvl="0" algn="ctr">
              <a:spcAft>
                <a:spcPts val="500"/>
              </a:spcAft>
              <a:buSzPts val="1100"/>
            </a:pPr>
            <a:r>
              <a:rPr lang="en-US" sz="1600" b="1" dirty="0">
                <a:solidFill>
                  <a:schemeClr val="accent6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       Virtualisation d’application</a:t>
            </a:r>
            <a:endParaRPr sz="1100" dirty="0">
              <a:solidFill>
                <a:srgbClr val="000000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69;p29"/>
          <p:cNvSpPr/>
          <p:nvPr/>
        </p:nvSpPr>
        <p:spPr>
          <a:xfrm>
            <a:off x="5500630" y="4215493"/>
            <a:ext cx="443498" cy="417297"/>
          </a:xfrm>
          <a:prstGeom prst="ellipse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5" name="Google Shape;1268;p29"/>
          <p:cNvCxnSpPr>
            <a:cxnSpLocks/>
          </p:cNvCxnSpPr>
          <p:nvPr/>
        </p:nvCxnSpPr>
        <p:spPr>
          <a:xfrm flipH="1" flipV="1">
            <a:off x="2334149" y="4424141"/>
            <a:ext cx="3094839" cy="7098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70" y="2518993"/>
            <a:ext cx="899068" cy="7833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53" y="3336230"/>
            <a:ext cx="697878" cy="6978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7" y="3979205"/>
            <a:ext cx="1218490" cy="9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7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" grpId="0"/>
      <p:bldP spid="1267" grpId="0" animBg="1"/>
      <p:bldP spid="1269" grpId="0" animBg="1"/>
      <p:bldP spid="1273" grpId="0" animBg="1"/>
      <p:bldP spid="1275" grpId="0" animBg="1"/>
      <p:bldP spid="116" grpId="0" animBg="1"/>
      <p:bldP spid="117" grpId="0" animBg="1"/>
      <p:bldP spid="122" grpId="0" animBg="1"/>
      <p:bldP spid="1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A1FF-D905-823F-C5C6-A801BACC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A1627-9BF1-8AB9-BF0F-26B08D55F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4" name="Google Shape;246;p22">
            <a:extLst>
              <a:ext uri="{FF2B5EF4-FFF2-40B4-BE49-F238E27FC236}">
                <a16:creationId xmlns:a16="http://schemas.microsoft.com/office/drawing/2014/main" id="{366EAF8C-8D79-4B73-038E-82D4AA1D574B}"/>
              </a:ext>
            </a:extLst>
          </p:cNvPr>
          <p:cNvSpPr/>
          <p:nvPr/>
        </p:nvSpPr>
        <p:spPr>
          <a:xfrm>
            <a:off x="1035503" y="1550863"/>
            <a:ext cx="8008971" cy="1645438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algn="ctr">
              <a:buSzPts val="1100"/>
            </a:pPr>
            <a:r>
              <a:rPr lang="fr-FR" sz="4400" dirty="0">
                <a:latin typeface="Bahnschrift" panose="020B0502040204020203" pitchFamily="34" charset="0"/>
                <a:ea typeface="Roboto"/>
                <a:sym typeface="Roboto"/>
              </a:rPr>
              <a:t>Plateformes</a:t>
            </a:r>
            <a:r>
              <a:rPr lang="fr-FR" sz="4400" dirty="0">
                <a:latin typeface="Roboto"/>
                <a:ea typeface="Roboto"/>
                <a:sym typeface="Roboto"/>
              </a:rPr>
              <a:t> </a:t>
            </a:r>
            <a:r>
              <a:rPr lang="fr-FR" sz="4400" dirty="0">
                <a:latin typeface="Bahnschrift" panose="020B0502040204020203" pitchFamily="34" charset="0"/>
                <a:ea typeface="Roboto"/>
                <a:sym typeface="Roboto"/>
              </a:rPr>
              <a:t>offrant un service Cloud privé </a:t>
            </a:r>
          </a:p>
        </p:txBody>
      </p:sp>
      <p:sp>
        <p:nvSpPr>
          <p:cNvPr id="5" name="Google Shape;249;p22">
            <a:extLst>
              <a:ext uri="{FF2B5EF4-FFF2-40B4-BE49-F238E27FC236}">
                <a16:creationId xmlns:a16="http://schemas.microsoft.com/office/drawing/2014/main" id="{4BD569C5-C6FB-867C-1C71-1C4EABFEBD55}"/>
              </a:ext>
            </a:extLst>
          </p:cNvPr>
          <p:cNvSpPr/>
          <p:nvPr/>
        </p:nvSpPr>
        <p:spPr>
          <a:xfrm>
            <a:off x="523874" y="1550863"/>
            <a:ext cx="1724025" cy="1645438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 b="1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6</a:t>
            </a:r>
            <a:endParaRPr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93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397EF-7FE2-933B-DEBF-D21A8EB61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950" y="48572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fr-FR" dirty="0"/>
              <a:t>Pour opérer un Cloud privé on est besoin d’une couche software simulant l’environnement du travail et permettant la gestion et le pilotage de l’infrastructure matérielle.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en-US" dirty="0"/>
              <a:t>           Une plateforme cloud privé </a:t>
            </a:r>
            <a:r>
              <a:rPr lang="en-US" dirty="0" err="1"/>
              <a:t>est</a:t>
            </a:r>
            <a:r>
              <a:rPr lang="en-US" dirty="0"/>
              <a:t> un software permettant la gestion en ligne d’un Cloud privé (Data Center virtualisé)  pour répondre aux besoins spécifiques du client.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B728826-8EFC-04F3-4CBE-5B44E0DCDBFB}"/>
              </a:ext>
            </a:extLst>
          </p:cNvPr>
          <p:cNvSpPr/>
          <p:nvPr/>
        </p:nvSpPr>
        <p:spPr>
          <a:xfrm>
            <a:off x="638174" y="1885950"/>
            <a:ext cx="447675" cy="2286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201;p21">
            <a:extLst>
              <a:ext uri="{FF2B5EF4-FFF2-40B4-BE49-F238E27FC236}">
                <a16:creationId xmlns:a16="http://schemas.microsoft.com/office/drawing/2014/main" id="{084DACC6-199C-EF0D-1337-8E440348432B}"/>
              </a:ext>
            </a:extLst>
          </p:cNvPr>
          <p:cNvSpPr/>
          <p:nvPr/>
        </p:nvSpPr>
        <p:spPr>
          <a:xfrm>
            <a:off x="2537400" y="2943224"/>
            <a:ext cx="3663375" cy="1824155"/>
          </a:xfrm>
          <a:custGeom>
            <a:avLst/>
            <a:gdLst/>
            <a:ahLst/>
            <a:cxnLst/>
            <a:rect l="l" t="t" r="r" b="b"/>
            <a:pathLst>
              <a:path w="116392" h="61706" extrusionOk="0">
                <a:moveTo>
                  <a:pt x="57369" y="39174"/>
                </a:moveTo>
                <a:cubicBezTo>
                  <a:pt x="58798" y="39174"/>
                  <a:pt x="59925" y="40326"/>
                  <a:pt x="59925" y="41730"/>
                </a:cubicBezTo>
                <a:cubicBezTo>
                  <a:pt x="59925" y="43159"/>
                  <a:pt x="58798" y="44286"/>
                  <a:pt x="57369" y="44286"/>
                </a:cubicBezTo>
                <a:cubicBezTo>
                  <a:pt x="55965" y="44286"/>
                  <a:pt x="54813" y="43159"/>
                  <a:pt x="54813" y="41730"/>
                </a:cubicBezTo>
                <a:cubicBezTo>
                  <a:pt x="54813" y="40326"/>
                  <a:pt x="55965" y="39174"/>
                  <a:pt x="57369" y="39174"/>
                </a:cubicBezTo>
                <a:close/>
                <a:moveTo>
                  <a:pt x="6441" y="39925"/>
                </a:moveTo>
                <a:cubicBezTo>
                  <a:pt x="7845" y="39925"/>
                  <a:pt x="8998" y="41078"/>
                  <a:pt x="8998" y="42482"/>
                </a:cubicBezTo>
                <a:cubicBezTo>
                  <a:pt x="8998" y="43885"/>
                  <a:pt x="7845" y="45038"/>
                  <a:pt x="6441" y="45038"/>
                </a:cubicBezTo>
                <a:cubicBezTo>
                  <a:pt x="5013" y="45038"/>
                  <a:pt x="3885" y="43885"/>
                  <a:pt x="3885" y="42482"/>
                </a:cubicBezTo>
                <a:cubicBezTo>
                  <a:pt x="3885" y="41078"/>
                  <a:pt x="5013" y="39925"/>
                  <a:pt x="6441" y="39925"/>
                </a:cubicBezTo>
                <a:close/>
                <a:moveTo>
                  <a:pt x="37995" y="0"/>
                </a:moveTo>
                <a:cubicBezTo>
                  <a:pt x="27469" y="0"/>
                  <a:pt x="18822" y="8196"/>
                  <a:pt x="18096" y="18522"/>
                </a:cubicBezTo>
                <a:cubicBezTo>
                  <a:pt x="10251" y="20402"/>
                  <a:pt x="4537" y="27519"/>
                  <a:pt x="4537" y="35715"/>
                </a:cubicBezTo>
                <a:cubicBezTo>
                  <a:pt x="4537" y="35915"/>
                  <a:pt x="4562" y="36116"/>
                  <a:pt x="4612" y="36291"/>
                </a:cubicBezTo>
                <a:cubicBezTo>
                  <a:pt x="1955" y="37093"/>
                  <a:pt x="0" y="39550"/>
                  <a:pt x="0" y="42482"/>
                </a:cubicBezTo>
                <a:cubicBezTo>
                  <a:pt x="0" y="46041"/>
                  <a:pt x="2882" y="48923"/>
                  <a:pt x="6441" y="48923"/>
                </a:cubicBezTo>
                <a:cubicBezTo>
                  <a:pt x="10000" y="48923"/>
                  <a:pt x="12882" y="46041"/>
                  <a:pt x="12882" y="42482"/>
                </a:cubicBezTo>
                <a:cubicBezTo>
                  <a:pt x="12882" y="39575"/>
                  <a:pt x="10953" y="37118"/>
                  <a:pt x="8321" y="36316"/>
                </a:cubicBezTo>
                <a:cubicBezTo>
                  <a:pt x="8371" y="36141"/>
                  <a:pt x="8421" y="35940"/>
                  <a:pt x="8421" y="35715"/>
                </a:cubicBezTo>
                <a:cubicBezTo>
                  <a:pt x="8421" y="28898"/>
                  <a:pt x="13509" y="23008"/>
                  <a:pt x="20251" y="22056"/>
                </a:cubicBezTo>
                <a:cubicBezTo>
                  <a:pt x="21203" y="21930"/>
                  <a:pt x="21930" y="21103"/>
                  <a:pt x="21930" y="20126"/>
                </a:cubicBezTo>
                <a:lnTo>
                  <a:pt x="21930" y="19950"/>
                </a:lnTo>
                <a:cubicBezTo>
                  <a:pt x="21930" y="11103"/>
                  <a:pt x="29123" y="3885"/>
                  <a:pt x="37995" y="3885"/>
                </a:cubicBezTo>
                <a:cubicBezTo>
                  <a:pt x="44612" y="3885"/>
                  <a:pt x="50427" y="7845"/>
                  <a:pt x="52858" y="13960"/>
                </a:cubicBezTo>
                <a:cubicBezTo>
                  <a:pt x="53058" y="14487"/>
                  <a:pt x="53509" y="14913"/>
                  <a:pt x="54061" y="15088"/>
                </a:cubicBezTo>
                <a:cubicBezTo>
                  <a:pt x="54248" y="15151"/>
                  <a:pt x="54445" y="15181"/>
                  <a:pt x="54644" y="15181"/>
                </a:cubicBezTo>
                <a:cubicBezTo>
                  <a:pt x="55003" y="15181"/>
                  <a:pt x="55367" y="15081"/>
                  <a:pt x="55690" y="14888"/>
                </a:cubicBezTo>
                <a:cubicBezTo>
                  <a:pt x="57820" y="13559"/>
                  <a:pt x="60201" y="12883"/>
                  <a:pt x="62757" y="12883"/>
                </a:cubicBezTo>
                <a:cubicBezTo>
                  <a:pt x="68522" y="12883"/>
                  <a:pt x="73710" y="16492"/>
                  <a:pt x="75665" y="21855"/>
                </a:cubicBezTo>
                <a:cubicBezTo>
                  <a:pt x="75865" y="22356"/>
                  <a:pt x="76241" y="22757"/>
                  <a:pt x="76742" y="22958"/>
                </a:cubicBezTo>
                <a:cubicBezTo>
                  <a:pt x="76979" y="23064"/>
                  <a:pt x="77233" y="23115"/>
                  <a:pt x="77485" y="23115"/>
                </a:cubicBezTo>
                <a:cubicBezTo>
                  <a:pt x="77766" y="23115"/>
                  <a:pt x="78045" y="23052"/>
                  <a:pt x="78296" y="22933"/>
                </a:cubicBezTo>
                <a:cubicBezTo>
                  <a:pt x="79775" y="22256"/>
                  <a:pt x="81429" y="21905"/>
                  <a:pt x="83033" y="21905"/>
                </a:cubicBezTo>
                <a:cubicBezTo>
                  <a:pt x="88096" y="21905"/>
                  <a:pt x="92507" y="25138"/>
                  <a:pt x="94011" y="29950"/>
                </a:cubicBezTo>
                <a:cubicBezTo>
                  <a:pt x="94278" y="30773"/>
                  <a:pt x="95034" y="31308"/>
                  <a:pt x="95851" y="31308"/>
                </a:cubicBezTo>
                <a:cubicBezTo>
                  <a:pt x="96030" y="31308"/>
                  <a:pt x="96212" y="31283"/>
                  <a:pt x="96392" y="31229"/>
                </a:cubicBezTo>
                <a:cubicBezTo>
                  <a:pt x="97169" y="31028"/>
                  <a:pt x="97971" y="30903"/>
                  <a:pt x="98798" y="30903"/>
                </a:cubicBezTo>
                <a:cubicBezTo>
                  <a:pt x="103710" y="30903"/>
                  <a:pt x="113259" y="35414"/>
                  <a:pt x="112482" y="47820"/>
                </a:cubicBezTo>
                <a:cubicBezTo>
                  <a:pt x="112482" y="47870"/>
                  <a:pt x="112457" y="51981"/>
                  <a:pt x="109625" y="54838"/>
                </a:cubicBezTo>
                <a:cubicBezTo>
                  <a:pt x="107670" y="56818"/>
                  <a:pt x="106041" y="57820"/>
                  <a:pt x="102307" y="57820"/>
                </a:cubicBezTo>
                <a:lnTo>
                  <a:pt x="38321" y="57820"/>
                </a:lnTo>
                <a:cubicBezTo>
                  <a:pt x="38296" y="57820"/>
                  <a:pt x="36467" y="57795"/>
                  <a:pt x="34687" y="56893"/>
                </a:cubicBezTo>
                <a:cubicBezTo>
                  <a:pt x="32356" y="55740"/>
                  <a:pt x="31253" y="53735"/>
                  <a:pt x="31253" y="50753"/>
                </a:cubicBezTo>
                <a:cubicBezTo>
                  <a:pt x="31253" y="43935"/>
                  <a:pt x="37594" y="43685"/>
                  <a:pt x="38321" y="43685"/>
                </a:cubicBezTo>
                <a:lnTo>
                  <a:pt x="51229" y="43685"/>
                </a:lnTo>
                <a:cubicBezTo>
                  <a:pt x="52056" y="46291"/>
                  <a:pt x="54512" y="48171"/>
                  <a:pt x="57369" y="48171"/>
                </a:cubicBezTo>
                <a:cubicBezTo>
                  <a:pt x="60928" y="48171"/>
                  <a:pt x="63835" y="45289"/>
                  <a:pt x="63835" y="41730"/>
                </a:cubicBezTo>
                <a:cubicBezTo>
                  <a:pt x="63835" y="38171"/>
                  <a:pt x="60928" y="35289"/>
                  <a:pt x="57369" y="35289"/>
                </a:cubicBezTo>
                <a:cubicBezTo>
                  <a:pt x="54512" y="35289"/>
                  <a:pt x="52056" y="37194"/>
                  <a:pt x="51229" y="39800"/>
                </a:cubicBezTo>
                <a:lnTo>
                  <a:pt x="38321" y="39800"/>
                </a:lnTo>
                <a:cubicBezTo>
                  <a:pt x="34512" y="39800"/>
                  <a:pt x="27369" y="42081"/>
                  <a:pt x="27369" y="50753"/>
                </a:cubicBezTo>
                <a:cubicBezTo>
                  <a:pt x="27369" y="59399"/>
                  <a:pt x="34512" y="61705"/>
                  <a:pt x="38321" y="61705"/>
                </a:cubicBezTo>
                <a:lnTo>
                  <a:pt x="102307" y="61705"/>
                </a:lnTo>
                <a:cubicBezTo>
                  <a:pt x="107119" y="61705"/>
                  <a:pt x="109675" y="60302"/>
                  <a:pt x="112382" y="57570"/>
                </a:cubicBezTo>
                <a:cubicBezTo>
                  <a:pt x="116392" y="53509"/>
                  <a:pt x="116367" y="48021"/>
                  <a:pt x="116367" y="47795"/>
                </a:cubicBezTo>
                <a:cubicBezTo>
                  <a:pt x="116367" y="42933"/>
                  <a:pt x="114186" y="34662"/>
                  <a:pt x="110176" y="31404"/>
                </a:cubicBezTo>
                <a:cubicBezTo>
                  <a:pt x="106893" y="28697"/>
                  <a:pt x="102532" y="27018"/>
                  <a:pt x="98798" y="27018"/>
                </a:cubicBezTo>
                <a:cubicBezTo>
                  <a:pt x="98221" y="27018"/>
                  <a:pt x="97670" y="27068"/>
                  <a:pt x="97093" y="27143"/>
                </a:cubicBezTo>
                <a:cubicBezTo>
                  <a:pt x="94662" y="21605"/>
                  <a:pt x="89224" y="18021"/>
                  <a:pt x="83033" y="18021"/>
                </a:cubicBezTo>
                <a:cubicBezTo>
                  <a:pt x="81529" y="18021"/>
                  <a:pt x="80001" y="18246"/>
                  <a:pt x="78547" y="18697"/>
                </a:cubicBezTo>
                <a:cubicBezTo>
                  <a:pt x="75590" y="12833"/>
                  <a:pt x="69474" y="8998"/>
                  <a:pt x="62757" y="8998"/>
                </a:cubicBezTo>
                <a:cubicBezTo>
                  <a:pt x="60226" y="8998"/>
                  <a:pt x="57795" y="9524"/>
                  <a:pt x="55564" y="10552"/>
                </a:cubicBezTo>
                <a:cubicBezTo>
                  <a:pt x="52156" y="4086"/>
                  <a:pt x="45489" y="0"/>
                  <a:pt x="3799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02;p59">
            <a:extLst>
              <a:ext uri="{FF2B5EF4-FFF2-40B4-BE49-F238E27FC236}">
                <a16:creationId xmlns:a16="http://schemas.microsoft.com/office/drawing/2014/main" id="{B3A330D6-8430-74F6-DF9B-2FA53D40BEF8}"/>
              </a:ext>
            </a:extLst>
          </p:cNvPr>
          <p:cNvGrpSpPr/>
          <p:nvPr/>
        </p:nvGrpSpPr>
        <p:grpSpPr>
          <a:xfrm>
            <a:off x="4674322" y="3992626"/>
            <a:ext cx="437557" cy="438193"/>
            <a:chOff x="6978912" y="3588388"/>
            <a:chExt cx="446533" cy="447181"/>
          </a:xfrm>
          <a:solidFill>
            <a:schemeClr val="accent2">
              <a:lumMod val="75000"/>
            </a:schemeClr>
          </a:solidFill>
        </p:grpSpPr>
        <p:sp>
          <p:nvSpPr>
            <p:cNvPr id="14" name="Google Shape;1303;p59">
              <a:extLst>
                <a:ext uri="{FF2B5EF4-FFF2-40B4-BE49-F238E27FC236}">
                  <a16:creationId xmlns:a16="http://schemas.microsoft.com/office/drawing/2014/main" id="{34404144-97B4-1AE3-3A41-2F6B2AC9FB21}"/>
                </a:ext>
              </a:extLst>
            </p:cNvPr>
            <p:cNvSpPr/>
            <p:nvPr/>
          </p:nvSpPr>
          <p:spPr>
            <a:xfrm>
              <a:off x="6978912" y="3699343"/>
              <a:ext cx="330054" cy="336226"/>
            </a:xfrm>
            <a:custGeom>
              <a:avLst/>
              <a:gdLst/>
              <a:ahLst/>
              <a:cxnLst/>
              <a:rect l="l" t="t" r="r" b="b"/>
              <a:pathLst>
                <a:path w="9555" h="9733" extrusionOk="0">
                  <a:moveTo>
                    <a:pt x="0" y="0"/>
                  </a:moveTo>
                  <a:lnTo>
                    <a:pt x="0" y="9733"/>
                  </a:lnTo>
                  <a:lnTo>
                    <a:pt x="2454" y="7574"/>
                  </a:lnTo>
                  <a:lnTo>
                    <a:pt x="9555" y="7574"/>
                  </a:lnTo>
                  <a:lnTo>
                    <a:pt x="8422" y="6637"/>
                  </a:lnTo>
                  <a:lnTo>
                    <a:pt x="883" y="6637"/>
                  </a:lnTo>
                  <a:lnTo>
                    <a:pt x="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04;p59">
              <a:extLst>
                <a:ext uri="{FF2B5EF4-FFF2-40B4-BE49-F238E27FC236}">
                  <a16:creationId xmlns:a16="http://schemas.microsoft.com/office/drawing/2014/main" id="{53211A30-93F7-AF55-5899-9A8D402289DA}"/>
                </a:ext>
              </a:extLst>
            </p:cNvPr>
            <p:cNvSpPr/>
            <p:nvPr/>
          </p:nvSpPr>
          <p:spPr>
            <a:xfrm>
              <a:off x="7135464" y="3655783"/>
              <a:ext cx="183386" cy="103670"/>
            </a:xfrm>
            <a:custGeom>
              <a:avLst/>
              <a:gdLst/>
              <a:ahLst/>
              <a:cxnLst/>
              <a:rect l="l" t="t" r="r" b="b"/>
              <a:pathLst>
                <a:path w="5309" h="3001" extrusionOk="0">
                  <a:moveTo>
                    <a:pt x="2448" y="1"/>
                  </a:moveTo>
                  <a:cubicBezTo>
                    <a:pt x="2122" y="1"/>
                    <a:pt x="1856" y="267"/>
                    <a:pt x="1856" y="601"/>
                  </a:cubicBezTo>
                  <a:lnTo>
                    <a:pt x="1856" y="1234"/>
                  </a:lnTo>
                  <a:lnTo>
                    <a:pt x="1044" y="1234"/>
                  </a:lnTo>
                  <a:cubicBezTo>
                    <a:pt x="848" y="1234"/>
                    <a:pt x="660" y="1324"/>
                    <a:pt x="535" y="1484"/>
                  </a:cubicBezTo>
                  <a:cubicBezTo>
                    <a:pt x="0" y="2207"/>
                    <a:pt x="509" y="3001"/>
                    <a:pt x="1196" y="3001"/>
                  </a:cubicBezTo>
                  <a:lnTo>
                    <a:pt x="4755" y="3001"/>
                  </a:lnTo>
                  <a:cubicBezTo>
                    <a:pt x="5041" y="3001"/>
                    <a:pt x="5290" y="2778"/>
                    <a:pt x="5299" y="2492"/>
                  </a:cubicBezTo>
                  <a:cubicBezTo>
                    <a:pt x="5308" y="2189"/>
                    <a:pt x="5067" y="1939"/>
                    <a:pt x="4764" y="1939"/>
                  </a:cubicBezTo>
                  <a:lnTo>
                    <a:pt x="4255" y="1939"/>
                  </a:lnTo>
                  <a:cubicBezTo>
                    <a:pt x="4264" y="1912"/>
                    <a:pt x="4264" y="1877"/>
                    <a:pt x="4264" y="1850"/>
                  </a:cubicBezTo>
                  <a:cubicBezTo>
                    <a:pt x="4264" y="1457"/>
                    <a:pt x="3943" y="1145"/>
                    <a:pt x="3560" y="1145"/>
                  </a:cubicBezTo>
                  <a:cubicBezTo>
                    <a:pt x="3354" y="1145"/>
                    <a:pt x="3167" y="1225"/>
                    <a:pt x="3042" y="1368"/>
                  </a:cubicBezTo>
                  <a:lnTo>
                    <a:pt x="3042" y="494"/>
                  </a:lnTo>
                  <a:cubicBezTo>
                    <a:pt x="3042" y="378"/>
                    <a:pt x="2971" y="226"/>
                    <a:pt x="2873" y="155"/>
                  </a:cubicBezTo>
                  <a:cubicBezTo>
                    <a:pt x="2731" y="47"/>
                    <a:pt x="2584" y="1"/>
                    <a:pt x="24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05;p59">
              <a:extLst>
                <a:ext uri="{FF2B5EF4-FFF2-40B4-BE49-F238E27FC236}">
                  <a16:creationId xmlns:a16="http://schemas.microsoft.com/office/drawing/2014/main" id="{F56EF414-52A6-69A0-D86C-98038EDC7E40}"/>
                </a:ext>
              </a:extLst>
            </p:cNvPr>
            <p:cNvSpPr/>
            <p:nvPr/>
          </p:nvSpPr>
          <p:spPr>
            <a:xfrm>
              <a:off x="7034666" y="3588388"/>
              <a:ext cx="390779" cy="405904"/>
            </a:xfrm>
            <a:custGeom>
              <a:avLst/>
              <a:gdLst/>
              <a:ahLst/>
              <a:cxnLst/>
              <a:rect l="l" t="t" r="r" b="b"/>
              <a:pathLst>
                <a:path w="11313" h="11750" extrusionOk="0">
                  <a:moveTo>
                    <a:pt x="5371" y="1142"/>
                  </a:moveTo>
                  <a:cubicBezTo>
                    <a:pt x="6023" y="1142"/>
                    <a:pt x="6567" y="1615"/>
                    <a:pt x="6692" y="2231"/>
                  </a:cubicBezTo>
                  <a:lnTo>
                    <a:pt x="6808" y="2231"/>
                  </a:lnTo>
                  <a:cubicBezTo>
                    <a:pt x="7361" y="2231"/>
                    <a:pt x="7825" y="2614"/>
                    <a:pt x="7950" y="3132"/>
                  </a:cubicBezTo>
                  <a:cubicBezTo>
                    <a:pt x="8601" y="3266"/>
                    <a:pt x="9074" y="3899"/>
                    <a:pt x="8967" y="4622"/>
                  </a:cubicBezTo>
                  <a:cubicBezTo>
                    <a:pt x="8868" y="5255"/>
                    <a:pt x="8306" y="5710"/>
                    <a:pt x="7673" y="5710"/>
                  </a:cubicBezTo>
                  <a:lnTo>
                    <a:pt x="6112" y="5710"/>
                  </a:lnTo>
                  <a:lnTo>
                    <a:pt x="6112" y="6495"/>
                  </a:lnTo>
                  <a:lnTo>
                    <a:pt x="8815" y="6495"/>
                  </a:lnTo>
                  <a:lnTo>
                    <a:pt x="8815" y="7253"/>
                  </a:lnTo>
                  <a:lnTo>
                    <a:pt x="2624" y="7253"/>
                  </a:lnTo>
                  <a:lnTo>
                    <a:pt x="2624" y="6495"/>
                  </a:lnTo>
                  <a:lnTo>
                    <a:pt x="5354" y="6495"/>
                  </a:lnTo>
                  <a:lnTo>
                    <a:pt x="5354" y="5710"/>
                  </a:lnTo>
                  <a:lnTo>
                    <a:pt x="4131" y="5710"/>
                  </a:lnTo>
                  <a:cubicBezTo>
                    <a:pt x="3320" y="5710"/>
                    <a:pt x="2615" y="5130"/>
                    <a:pt x="2481" y="4327"/>
                  </a:cubicBezTo>
                  <a:cubicBezTo>
                    <a:pt x="2320" y="3319"/>
                    <a:pt x="3061" y="2445"/>
                    <a:pt x="4015" y="2391"/>
                  </a:cubicBezTo>
                  <a:cubicBezTo>
                    <a:pt x="4078" y="1696"/>
                    <a:pt x="4658" y="1142"/>
                    <a:pt x="5371" y="1142"/>
                  </a:cubicBezTo>
                  <a:close/>
                  <a:moveTo>
                    <a:pt x="1" y="1"/>
                  </a:moveTo>
                  <a:lnTo>
                    <a:pt x="1" y="9118"/>
                  </a:lnTo>
                  <a:lnTo>
                    <a:pt x="7066" y="9118"/>
                  </a:lnTo>
                  <a:lnTo>
                    <a:pt x="10251" y="11750"/>
                  </a:lnTo>
                  <a:lnTo>
                    <a:pt x="10251" y="9118"/>
                  </a:lnTo>
                  <a:lnTo>
                    <a:pt x="11313" y="9118"/>
                  </a:lnTo>
                  <a:lnTo>
                    <a:pt x="113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193;p59">
            <a:extLst>
              <a:ext uri="{FF2B5EF4-FFF2-40B4-BE49-F238E27FC236}">
                <a16:creationId xmlns:a16="http://schemas.microsoft.com/office/drawing/2014/main" id="{5308833B-F979-8E57-BECA-5B7456F59E8B}"/>
              </a:ext>
            </a:extLst>
          </p:cNvPr>
          <p:cNvGrpSpPr/>
          <p:nvPr/>
        </p:nvGrpSpPr>
        <p:grpSpPr>
          <a:xfrm>
            <a:off x="2527713" y="4420598"/>
            <a:ext cx="443625" cy="437000"/>
            <a:chOff x="4639930" y="3042942"/>
            <a:chExt cx="452725" cy="445964"/>
          </a:xfrm>
          <a:solidFill>
            <a:schemeClr val="accent2">
              <a:lumMod val="75000"/>
            </a:schemeClr>
          </a:solidFill>
        </p:grpSpPr>
        <p:sp>
          <p:nvSpPr>
            <p:cNvPr id="18" name="Google Shape;1194;p59">
              <a:extLst>
                <a:ext uri="{FF2B5EF4-FFF2-40B4-BE49-F238E27FC236}">
                  <a16:creationId xmlns:a16="http://schemas.microsoft.com/office/drawing/2014/main" id="{359E5338-E7B7-8D55-3D8C-1F9B2FBEE7B9}"/>
                </a:ext>
              </a:extLst>
            </p:cNvPr>
            <p:cNvSpPr/>
            <p:nvPr/>
          </p:nvSpPr>
          <p:spPr>
            <a:xfrm>
              <a:off x="4732058" y="3204710"/>
              <a:ext cx="68774" cy="74928"/>
            </a:xfrm>
            <a:custGeom>
              <a:avLst/>
              <a:gdLst/>
              <a:ahLst/>
              <a:cxnLst/>
              <a:rect l="l" t="t" r="r" b="b"/>
              <a:pathLst>
                <a:path w="1991" h="2169" extrusionOk="0">
                  <a:moveTo>
                    <a:pt x="527" y="1"/>
                  </a:moveTo>
                  <a:cubicBezTo>
                    <a:pt x="385" y="206"/>
                    <a:pt x="206" y="393"/>
                    <a:pt x="1" y="536"/>
                  </a:cubicBezTo>
                  <a:lnTo>
                    <a:pt x="1651" y="2169"/>
                  </a:lnTo>
                  <a:cubicBezTo>
                    <a:pt x="1723" y="1910"/>
                    <a:pt x="1839" y="1660"/>
                    <a:pt x="1990" y="1446"/>
                  </a:cubicBezTo>
                  <a:lnTo>
                    <a:pt x="5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5;p59">
              <a:extLst>
                <a:ext uri="{FF2B5EF4-FFF2-40B4-BE49-F238E27FC236}">
                  <a16:creationId xmlns:a16="http://schemas.microsoft.com/office/drawing/2014/main" id="{0578A07B-9899-A0AA-FE35-7D8DADA6BBDA}"/>
                </a:ext>
              </a:extLst>
            </p:cNvPr>
            <p:cNvSpPr/>
            <p:nvPr/>
          </p:nvSpPr>
          <p:spPr>
            <a:xfrm>
              <a:off x="4639930" y="3112893"/>
              <a:ext cx="98653" cy="98661"/>
            </a:xfrm>
            <a:custGeom>
              <a:avLst/>
              <a:gdLst/>
              <a:ahLst/>
              <a:cxnLst/>
              <a:rect l="l" t="t" r="r" b="b"/>
              <a:pathLst>
                <a:path w="2856" h="2856" extrusionOk="0">
                  <a:moveTo>
                    <a:pt x="1428" y="0"/>
                  </a:moveTo>
                  <a:cubicBezTo>
                    <a:pt x="643" y="0"/>
                    <a:pt x="1" y="643"/>
                    <a:pt x="1" y="1428"/>
                  </a:cubicBezTo>
                  <a:cubicBezTo>
                    <a:pt x="1" y="2213"/>
                    <a:pt x="643" y="2855"/>
                    <a:pt x="1428" y="2855"/>
                  </a:cubicBezTo>
                  <a:cubicBezTo>
                    <a:pt x="2213" y="2855"/>
                    <a:pt x="2855" y="2213"/>
                    <a:pt x="2855" y="1428"/>
                  </a:cubicBezTo>
                  <a:cubicBezTo>
                    <a:pt x="2855" y="643"/>
                    <a:pt x="2213" y="0"/>
                    <a:pt x="14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6;p59">
              <a:extLst>
                <a:ext uri="{FF2B5EF4-FFF2-40B4-BE49-F238E27FC236}">
                  <a16:creationId xmlns:a16="http://schemas.microsoft.com/office/drawing/2014/main" id="{2D8DCAEA-F057-7D35-31D6-83915F92C9C6}"/>
                </a:ext>
              </a:extLst>
            </p:cNvPr>
            <p:cNvSpPr/>
            <p:nvPr/>
          </p:nvSpPr>
          <p:spPr>
            <a:xfrm>
              <a:off x="4926538" y="3203812"/>
              <a:ext cx="66598" cy="68434"/>
            </a:xfrm>
            <a:custGeom>
              <a:avLst/>
              <a:gdLst/>
              <a:ahLst/>
              <a:cxnLst/>
              <a:rect l="l" t="t" r="r" b="b"/>
              <a:pathLst>
                <a:path w="1928" h="1981" extrusionOk="0">
                  <a:moveTo>
                    <a:pt x="1401" y="0"/>
                  </a:moveTo>
                  <a:lnTo>
                    <a:pt x="0" y="1312"/>
                  </a:lnTo>
                  <a:cubicBezTo>
                    <a:pt x="170" y="1508"/>
                    <a:pt x="303" y="1740"/>
                    <a:pt x="393" y="1981"/>
                  </a:cubicBezTo>
                  <a:lnTo>
                    <a:pt x="1927" y="544"/>
                  </a:lnTo>
                  <a:cubicBezTo>
                    <a:pt x="1722" y="393"/>
                    <a:pt x="1543" y="214"/>
                    <a:pt x="14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97;p59">
              <a:extLst>
                <a:ext uri="{FF2B5EF4-FFF2-40B4-BE49-F238E27FC236}">
                  <a16:creationId xmlns:a16="http://schemas.microsoft.com/office/drawing/2014/main" id="{21B53BED-344B-CF02-4974-1707A8FB1DD5}"/>
                </a:ext>
              </a:extLst>
            </p:cNvPr>
            <p:cNvSpPr/>
            <p:nvPr/>
          </p:nvSpPr>
          <p:spPr>
            <a:xfrm>
              <a:off x="4980772" y="3113066"/>
              <a:ext cx="111883" cy="98453"/>
            </a:xfrm>
            <a:custGeom>
              <a:avLst/>
              <a:gdLst/>
              <a:ahLst/>
              <a:cxnLst/>
              <a:rect l="l" t="t" r="r" b="b"/>
              <a:pathLst>
                <a:path w="3239" h="2850" extrusionOk="0">
                  <a:moveTo>
                    <a:pt x="1615" y="0"/>
                  </a:moveTo>
                  <a:cubicBezTo>
                    <a:pt x="1057" y="0"/>
                    <a:pt x="532" y="329"/>
                    <a:pt x="304" y="879"/>
                  </a:cubicBezTo>
                  <a:cubicBezTo>
                    <a:pt x="0" y="1601"/>
                    <a:pt x="348" y="2440"/>
                    <a:pt x="1071" y="2743"/>
                  </a:cubicBezTo>
                  <a:cubicBezTo>
                    <a:pt x="1249" y="2815"/>
                    <a:pt x="1433" y="2849"/>
                    <a:pt x="1614" y="2849"/>
                  </a:cubicBezTo>
                  <a:cubicBezTo>
                    <a:pt x="2175" y="2849"/>
                    <a:pt x="2706" y="2520"/>
                    <a:pt x="2935" y="1967"/>
                  </a:cubicBezTo>
                  <a:cubicBezTo>
                    <a:pt x="3239" y="1244"/>
                    <a:pt x="2891" y="406"/>
                    <a:pt x="2168" y="111"/>
                  </a:cubicBezTo>
                  <a:cubicBezTo>
                    <a:pt x="1987" y="36"/>
                    <a:pt x="1799" y="0"/>
                    <a:pt x="16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98;p59">
              <a:extLst>
                <a:ext uri="{FF2B5EF4-FFF2-40B4-BE49-F238E27FC236}">
                  <a16:creationId xmlns:a16="http://schemas.microsoft.com/office/drawing/2014/main" id="{FCCC3B86-951F-6A8A-881F-5B1CE2198005}"/>
                </a:ext>
              </a:extLst>
            </p:cNvPr>
            <p:cNvSpPr/>
            <p:nvPr/>
          </p:nvSpPr>
          <p:spPr>
            <a:xfrm>
              <a:off x="4640241" y="3397948"/>
              <a:ext cx="103869" cy="90957"/>
            </a:xfrm>
            <a:custGeom>
              <a:avLst/>
              <a:gdLst/>
              <a:ahLst/>
              <a:cxnLst/>
              <a:rect l="l" t="t" r="r" b="b"/>
              <a:pathLst>
                <a:path w="3007" h="2633" extrusionOk="0">
                  <a:moveTo>
                    <a:pt x="919" y="0"/>
                  </a:moveTo>
                  <a:cubicBezTo>
                    <a:pt x="357" y="464"/>
                    <a:pt x="0" y="1160"/>
                    <a:pt x="0" y="1945"/>
                  </a:cubicBezTo>
                  <a:lnTo>
                    <a:pt x="0" y="2632"/>
                  </a:lnTo>
                  <a:lnTo>
                    <a:pt x="2828" y="2632"/>
                  </a:lnTo>
                  <a:lnTo>
                    <a:pt x="2828" y="1910"/>
                  </a:lnTo>
                  <a:cubicBezTo>
                    <a:pt x="2828" y="1517"/>
                    <a:pt x="2891" y="1133"/>
                    <a:pt x="3007" y="777"/>
                  </a:cubicBezTo>
                  <a:lnTo>
                    <a:pt x="3007" y="777"/>
                  </a:lnTo>
                  <a:cubicBezTo>
                    <a:pt x="2864" y="803"/>
                    <a:pt x="2712" y="821"/>
                    <a:pt x="2561" y="821"/>
                  </a:cubicBezTo>
                  <a:cubicBezTo>
                    <a:pt x="1892" y="821"/>
                    <a:pt x="1294" y="500"/>
                    <a:pt x="9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9;p59">
              <a:extLst>
                <a:ext uri="{FF2B5EF4-FFF2-40B4-BE49-F238E27FC236}">
                  <a16:creationId xmlns:a16="http://schemas.microsoft.com/office/drawing/2014/main" id="{FED68F7E-4F81-053F-B4EC-DEB7BFA55430}"/>
                </a:ext>
              </a:extLst>
            </p:cNvPr>
            <p:cNvSpPr/>
            <p:nvPr/>
          </p:nvSpPr>
          <p:spPr>
            <a:xfrm>
              <a:off x="4683075" y="3310414"/>
              <a:ext cx="90950" cy="90957"/>
            </a:xfrm>
            <a:custGeom>
              <a:avLst/>
              <a:gdLst/>
              <a:ahLst/>
              <a:cxnLst/>
              <a:rect l="l" t="t" r="r" b="b"/>
              <a:pathLst>
                <a:path w="2633" h="2633" extrusionOk="0">
                  <a:moveTo>
                    <a:pt x="1312" y="1"/>
                  </a:moveTo>
                  <a:cubicBezTo>
                    <a:pt x="589" y="1"/>
                    <a:pt x="0" y="590"/>
                    <a:pt x="0" y="1312"/>
                  </a:cubicBezTo>
                  <a:cubicBezTo>
                    <a:pt x="0" y="2044"/>
                    <a:pt x="589" y="2633"/>
                    <a:pt x="1312" y="2633"/>
                  </a:cubicBezTo>
                  <a:cubicBezTo>
                    <a:pt x="2043" y="2633"/>
                    <a:pt x="2632" y="2044"/>
                    <a:pt x="2632" y="1312"/>
                  </a:cubicBezTo>
                  <a:cubicBezTo>
                    <a:pt x="2632" y="590"/>
                    <a:pt x="2043" y="1"/>
                    <a:pt x="1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0;p59">
              <a:extLst>
                <a:ext uri="{FF2B5EF4-FFF2-40B4-BE49-F238E27FC236}">
                  <a16:creationId xmlns:a16="http://schemas.microsoft.com/office/drawing/2014/main" id="{036AFB87-D870-E4DF-45A6-C66493B65566}"/>
                </a:ext>
              </a:extLst>
            </p:cNvPr>
            <p:cNvSpPr/>
            <p:nvPr/>
          </p:nvSpPr>
          <p:spPr>
            <a:xfrm>
              <a:off x="4988475" y="3400090"/>
              <a:ext cx="98342" cy="88815"/>
            </a:xfrm>
            <a:custGeom>
              <a:avLst/>
              <a:gdLst/>
              <a:ahLst/>
              <a:cxnLst/>
              <a:rect l="l" t="t" r="r" b="b"/>
              <a:pathLst>
                <a:path w="2847" h="2571" extrusionOk="0">
                  <a:moveTo>
                    <a:pt x="2007" y="1"/>
                  </a:moveTo>
                  <a:cubicBezTo>
                    <a:pt x="1633" y="465"/>
                    <a:pt x="1062" y="759"/>
                    <a:pt x="420" y="759"/>
                  </a:cubicBezTo>
                  <a:cubicBezTo>
                    <a:pt x="277" y="759"/>
                    <a:pt x="134" y="750"/>
                    <a:pt x="0" y="715"/>
                  </a:cubicBezTo>
                  <a:lnTo>
                    <a:pt x="0" y="715"/>
                  </a:lnTo>
                  <a:cubicBezTo>
                    <a:pt x="107" y="1071"/>
                    <a:pt x="170" y="1455"/>
                    <a:pt x="170" y="1848"/>
                  </a:cubicBezTo>
                  <a:lnTo>
                    <a:pt x="170" y="2570"/>
                  </a:lnTo>
                  <a:lnTo>
                    <a:pt x="2846" y="2570"/>
                  </a:lnTo>
                  <a:lnTo>
                    <a:pt x="2846" y="1883"/>
                  </a:lnTo>
                  <a:cubicBezTo>
                    <a:pt x="2846" y="1134"/>
                    <a:pt x="2525" y="465"/>
                    <a:pt x="20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1;p59">
              <a:extLst>
                <a:ext uri="{FF2B5EF4-FFF2-40B4-BE49-F238E27FC236}">
                  <a16:creationId xmlns:a16="http://schemas.microsoft.com/office/drawing/2014/main" id="{EFF1B5DA-825F-09BD-0F9B-47606DACF9AB}"/>
                </a:ext>
              </a:extLst>
            </p:cNvPr>
            <p:cNvSpPr/>
            <p:nvPr/>
          </p:nvSpPr>
          <p:spPr>
            <a:xfrm>
              <a:off x="4817726" y="3099628"/>
              <a:ext cx="90640" cy="37654"/>
            </a:xfrm>
            <a:custGeom>
              <a:avLst/>
              <a:gdLst/>
              <a:ahLst/>
              <a:cxnLst/>
              <a:rect l="l" t="t" r="r" b="b"/>
              <a:pathLst>
                <a:path w="2624" h="1090" extrusionOk="0">
                  <a:moveTo>
                    <a:pt x="1312" y="1"/>
                  </a:moveTo>
                  <a:cubicBezTo>
                    <a:pt x="813" y="1"/>
                    <a:pt x="331" y="215"/>
                    <a:pt x="1" y="590"/>
                  </a:cubicBezTo>
                  <a:lnTo>
                    <a:pt x="563" y="1089"/>
                  </a:lnTo>
                  <a:cubicBezTo>
                    <a:pt x="750" y="875"/>
                    <a:pt x="1027" y="759"/>
                    <a:pt x="1312" y="759"/>
                  </a:cubicBezTo>
                  <a:cubicBezTo>
                    <a:pt x="1598" y="759"/>
                    <a:pt x="1865" y="875"/>
                    <a:pt x="2053" y="1089"/>
                  </a:cubicBezTo>
                  <a:lnTo>
                    <a:pt x="2624" y="590"/>
                  </a:lnTo>
                  <a:cubicBezTo>
                    <a:pt x="2285" y="215"/>
                    <a:pt x="1812" y="1"/>
                    <a:pt x="1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02;p59">
              <a:extLst>
                <a:ext uri="{FF2B5EF4-FFF2-40B4-BE49-F238E27FC236}">
                  <a16:creationId xmlns:a16="http://schemas.microsoft.com/office/drawing/2014/main" id="{8FE80886-33D3-389C-F3DE-F0A9BA1A6B85}"/>
                </a:ext>
              </a:extLst>
            </p:cNvPr>
            <p:cNvSpPr/>
            <p:nvPr/>
          </p:nvSpPr>
          <p:spPr>
            <a:xfrm>
              <a:off x="4775203" y="3042942"/>
              <a:ext cx="175372" cy="56723"/>
            </a:xfrm>
            <a:custGeom>
              <a:avLst/>
              <a:gdLst/>
              <a:ahLst/>
              <a:cxnLst/>
              <a:rect l="l" t="t" r="r" b="b"/>
              <a:pathLst>
                <a:path w="5077" h="1642" extrusionOk="0">
                  <a:moveTo>
                    <a:pt x="2543" y="0"/>
                  </a:moveTo>
                  <a:cubicBezTo>
                    <a:pt x="1571" y="0"/>
                    <a:pt x="652" y="411"/>
                    <a:pt x="1" y="1142"/>
                  </a:cubicBezTo>
                  <a:lnTo>
                    <a:pt x="572" y="1642"/>
                  </a:lnTo>
                  <a:cubicBezTo>
                    <a:pt x="1071" y="1080"/>
                    <a:pt x="1785" y="750"/>
                    <a:pt x="2543" y="750"/>
                  </a:cubicBezTo>
                  <a:cubicBezTo>
                    <a:pt x="3293" y="750"/>
                    <a:pt x="4006" y="1080"/>
                    <a:pt x="4515" y="1642"/>
                  </a:cubicBezTo>
                  <a:lnTo>
                    <a:pt x="5077" y="1142"/>
                  </a:lnTo>
                  <a:cubicBezTo>
                    <a:pt x="4435" y="411"/>
                    <a:pt x="3507" y="0"/>
                    <a:pt x="25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03;p59">
              <a:extLst>
                <a:ext uri="{FF2B5EF4-FFF2-40B4-BE49-F238E27FC236}">
                  <a16:creationId xmlns:a16="http://schemas.microsoft.com/office/drawing/2014/main" id="{31A46800-810F-D241-C2BF-7E06E1C42D05}"/>
                </a:ext>
              </a:extLst>
            </p:cNvPr>
            <p:cNvSpPr/>
            <p:nvPr/>
          </p:nvSpPr>
          <p:spPr>
            <a:xfrm>
              <a:off x="4763182" y="3368966"/>
              <a:ext cx="205908" cy="119940"/>
            </a:xfrm>
            <a:custGeom>
              <a:avLst/>
              <a:gdLst/>
              <a:ahLst/>
              <a:cxnLst/>
              <a:rect l="l" t="t" r="r" b="b"/>
              <a:pathLst>
                <a:path w="5961" h="3472" extrusionOk="0">
                  <a:moveTo>
                    <a:pt x="1848" y="1"/>
                  </a:moveTo>
                  <a:cubicBezTo>
                    <a:pt x="768" y="447"/>
                    <a:pt x="1" y="1508"/>
                    <a:pt x="1" y="2749"/>
                  </a:cubicBezTo>
                  <a:lnTo>
                    <a:pt x="1" y="3471"/>
                  </a:lnTo>
                  <a:lnTo>
                    <a:pt x="5960" y="3471"/>
                  </a:lnTo>
                  <a:lnTo>
                    <a:pt x="5960" y="2749"/>
                  </a:lnTo>
                  <a:cubicBezTo>
                    <a:pt x="5960" y="1508"/>
                    <a:pt x="5202" y="447"/>
                    <a:pt x="4114" y="1"/>
                  </a:cubicBezTo>
                  <a:cubicBezTo>
                    <a:pt x="3783" y="188"/>
                    <a:pt x="3391" y="295"/>
                    <a:pt x="2981" y="295"/>
                  </a:cubicBezTo>
                  <a:cubicBezTo>
                    <a:pt x="2570" y="295"/>
                    <a:pt x="2178" y="188"/>
                    <a:pt x="18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04;p59">
              <a:extLst>
                <a:ext uri="{FF2B5EF4-FFF2-40B4-BE49-F238E27FC236}">
                  <a16:creationId xmlns:a16="http://schemas.microsoft.com/office/drawing/2014/main" id="{B82E8742-65C8-BADA-BD9A-A51981C87003}"/>
                </a:ext>
              </a:extLst>
            </p:cNvPr>
            <p:cNvSpPr/>
            <p:nvPr/>
          </p:nvSpPr>
          <p:spPr>
            <a:xfrm>
              <a:off x="4806327" y="3246094"/>
              <a:ext cx="118688" cy="108057"/>
            </a:xfrm>
            <a:custGeom>
              <a:avLst/>
              <a:gdLst/>
              <a:ahLst/>
              <a:cxnLst/>
              <a:rect l="l" t="t" r="r" b="b"/>
              <a:pathLst>
                <a:path w="3436" h="3128" extrusionOk="0">
                  <a:moveTo>
                    <a:pt x="1719" y="1"/>
                  </a:moveTo>
                  <a:cubicBezTo>
                    <a:pt x="1319" y="1"/>
                    <a:pt x="920" y="154"/>
                    <a:pt x="616" y="462"/>
                  </a:cubicBezTo>
                  <a:cubicBezTo>
                    <a:pt x="1" y="1069"/>
                    <a:pt x="1" y="2059"/>
                    <a:pt x="616" y="2666"/>
                  </a:cubicBezTo>
                  <a:cubicBezTo>
                    <a:pt x="920" y="2974"/>
                    <a:pt x="1319" y="3127"/>
                    <a:pt x="1719" y="3127"/>
                  </a:cubicBezTo>
                  <a:cubicBezTo>
                    <a:pt x="2120" y="3127"/>
                    <a:pt x="2521" y="2974"/>
                    <a:pt x="2829" y="2666"/>
                  </a:cubicBezTo>
                  <a:cubicBezTo>
                    <a:pt x="3435" y="2059"/>
                    <a:pt x="3435" y="1069"/>
                    <a:pt x="2829" y="462"/>
                  </a:cubicBezTo>
                  <a:cubicBezTo>
                    <a:pt x="2521" y="154"/>
                    <a:pt x="2120" y="1"/>
                    <a:pt x="17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05;p59">
              <a:extLst>
                <a:ext uri="{FF2B5EF4-FFF2-40B4-BE49-F238E27FC236}">
                  <a16:creationId xmlns:a16="http://schemas.microsoft.com/office/drawing/2014/main" id="{672EF1F9-2A28-07E4-BAB5-6267D6E6A187}"/>
                </a:ext>
              </a:extLst>
            </p:cNvPr>
            <p:cNvSpPr/>
            <p:nvPr/>
          </p:nvSpPr>
          <p:spPr>
            <a:xfrm>
              <a:off x="4957040" y="3310414"/>
              <a:ext cx="90916" cy="90957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1321" y="1"/>
                  </a:moveTo>
                  <a:cubicBezTo>
                    <a:pt x="589" y="1"/>
                    <a:pt x="0" y="590"/>
                    <a:pt x="0" y="1312"/>
                  </a:cubicBezTo>
                  <a:cubicBezTo>
                    <a:pt x="0" y="2044"/>
                    <a:pt x="589" y="2633"/>
                    <a:pt x="1321" y="2633"/>
                  </a:cubicBezTo>
                  <a:cubicBezTo>
                    <a:pt x="2043" y="2633"/>
                    <a:pt x="2632" y="2044"/>
                    <a:pt x="2632" y="1312"/>
                  </a:cubicBezTo>
                  <a:cubicBezTo>
                    <a:pt x="2632" y="590"/>
                    <a:pt x="2043" y="1"/>
                    <a:pt x="13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822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4A77-15D5-FE3D-907B-A3DB89DB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96DB9-AF30-057F-BC07-C8211F32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990600"/>
            <a:ext cx="2962275" cy="1543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054BD4-1CD4-2785-5EE5-D4D2B2C4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50" y="723900"/>
            <a:ext cx="2928014" cy="207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1F2167-D4D7-2B55-27EE-FE38E2788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50" y="3055051"/>
            <a:ext cx="3495675" cy="1304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E408AC-C7B9-5871-ACC8-AB0316DDF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550" y="2653189"/>
            <a:ext cx="4743450" cy="249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A103-2533-F10E-EF27-975BBF20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Exemple : ownCloud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1717D-6D13-1A0A-4A94-5D20AF96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974925" cy="3416400"/>
          </a:xfrm>
        </p:spPr>
        <p:txBody>
          <a:bodyPr/>
          <a:lstStyle/>
          <a:p>
            <a:pPr marL="114300" indent="0">
              <a:buNone/>
            </a:pPr>
            <a:r>
              <a:rPr lang="fr-FR" sz="1600" b="1" dirty="0"/>
              <a:t>ownCloud</a:t>
            </a:r>
            <a:r>
              <a:rPr lang="fr-FR" sz="1600" dirty="0"/>
              <a:t> est un logiciel libre (Open Source) offrant une plateforme de services de stockage et partage des fichiers d'applications diverses en ligne.</a:t>
            </a:r>
          </a:p>
          <a:p>
            <a:pPr marL="114300" indent="0">
              <a:buNone/>
            </a:pPr>
            <a:endParaRPr lang="fr-FR" sz="1600" dirty="0"/>
          </a:p>
          <a:p>
            <a:pPr marL="114300" indent="0">
              <a:buNone/>
            </a:pPr>
            <a:r>
              <a:rPr lang="fr-FR" sz="1600" dirty="0"/>
              <a:t>Dans ownCloud, le stockage des données se fait au sein de l'infrastructure de l'entreprise (Cloud privé) et les accès sont soumis à la politique de sécurité informatique de celle-ci.</a:t>
            </a:r>
          </a:p>
          <a:p>
            <a:pPr marL="114300" indent="0">
              <a:buNone/>
            </a:pPr>
            <a:endParaRPr lang="fr-FR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fr-FR" sz="1600" dirty="0"/>
              <a:t>OwnCloud Server peut être installé sur la plupart des distributions Linux2 supportant une version récente de PHP et supportant SQLite (base de données par défaut), Maria DB, MySQL ou PostgreSQL3. </a:t>
            </a:r>
          </a:p>
          <a:p>
            <a:pPr marL="114300" indent="0">
              <a:buNone/>
            </a:pPr>
            <a:r>
              <a:rPr lang="fr-FR" sz="1600" dirty="0"/>
              <a:t>OwnCloud Server ne peut pas être installé sur Windows ni sur OS X.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2FE9A-9580-E0F0-87C1-E180D7007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5" y="2162175"/>
            <a:ext cx="1983825" cy="1033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39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A1FF-D905-823F-C5C6-A801BACC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A1627-9BF1-8AB9-BF0F-26B08D55F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4" name="Google Shape;246;p22">
            <a:extLst>
              <a:ext uri="{FF2B5EF4-FFF2-40B4-BE49-F238E27FC236}">
                <a16:creationId xmlns:a16="http://schemas.microsoft.com/office/drawing/2014/main" id="{366EAF8C-8D79-4B73-038E-82D4AA1D574B}"/>
              </a:ext>
            </a:extLst>
          </p:cNvPr>
          <p:cNvSpPr/>
          <p:nvPr/>
        </p:nvSpPr>
        <p:spPr>
          <a:xfrm>
            <a:off x="1035503" y="1550863"/>
            <a:ext cx="8008971" cy="1645438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algn="ctr">
              <a:buSzPts val="1100"/>
            </a:pPr>
            <a:r>
              <a:rPr lang="fr-FR" sz="4400" dirty="0">
                <a:latin typeface="Bahnschrift" panose="020B0502040204020203" pitchFamily="34" charset="0"/>
                <a:ea typeface="Roboto"/>
                <a:sym typeface="Roboto"/>
              </a:rPr>
              <a:t>  Partie pratique :</a:t>
            </a:r>
          </a:p>
          <a:p>
            <a:pPr algn="ctr">
              <a:buSzPts val="1100"/>
            </a:pPr>
            <a:r>
              <a:rPr lang="fr-FR" sz="4400" dirty="0">
                <a:latin typeface="Bahnschrift" panose="020B0502040204020203" pitchFamily="34" charset="0"/>
                <a:ea typeface="Roboto"/>
                <a:sym typeface="Roboto"/>
              </a:rPr>
              <a:t>     Simulation sur ownCloud</a:t>
            </a:r>
          </a:p>
        </p:txBody>
      </p:sp>
      <p:sp>
        <p:nvSpPr>
          <p:cNvPr id="5" name="Google Shape;249;p22">
            <a:extLst>
              <a:ext uri="{FF2B5EF4-FFF2-40B4-BE49-F238E27FC236}">
                <a16:creationId xmlns:a16="http://schemas.microsoft.com/office/drawing/2014/main" id="{4BD569C5-C6FB-867C-1C71-1C4EABFEBD55}"/>
              </a:ext>
            </a:extLst>
          </p:cNvPr>
          <p:cNvSpPr/>
          <p:nvPr/>
        </p:nvSpPr>
        <p:spPr>
          <a:xfrm>
            <a:off x="523874" y="1550863"/>
            <a:ext cx="1724025" cy="1645438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 b="1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7</a:t>
            </a:r>
            <a:endParaRPr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40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A1FF-D905-823F-C5C6-A801BACC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A1627-9BF1-8AB9-BF0F-26B08D55F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4" name="Google Shape;246;p22">
            <a:extLst>
              <a:ext uri="{FF2B5EF4-FFF2-40B4-BE49-F238E27FC236}">
                <a16:creationId xmlns:a16="http://schemas.microsoft.com/office/drawing/2014/main" id="{366EAF8C-8D79-4B73-038E-82D4AA1D574B}"/>
              </a:ext>
            </a:extLst>
          </p:cNvPr>
          <p:cNvSpPr/>
          <p:nvPr/>
        </p:nvSpPr>
        <p:spPr>
          <a:xfrm>
            <a:off x="1035503" y="1550863"/>
            <a:ext cx="8008971" cy="1645438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algn="ctr">
              <a:buSzPts val="1100"/>
            </a:pPr>
            <a:r>
              <a:rPr lang="fr-FR" sz="5400" dirty="0">
                <a:latin typeface="Bahnschrift" panose="020B0502040204020203" pitchFamily="34" charset="0"/>
                <a:ea typeface="Roboto"/>
                <a:sym typeface="Roboto"/>
              </a:rPr>
              <a:t>Conclusion</a:t>
            </a:r>
          </a:p>
        </p:txBody>
      </p:sp>
      <p:sp>
        <p:nvSpPr>
          <p:cNvPr id="5" name="Google Shape;249;p22">
            <a:extLst>
              <a:ext uri="{FF2B5EF4-FFF2-40B4-BE49-F238E27FC236}">
                <a16:creationId xmlns:a16="http://schemas.microsoft.com/office/drawing/2014/main" id="{4BD569C5-C6FB-867C-1C71-1C4EABFEBD55}"/>
              </a:ext>
            </a:extLst>
          </p:cNvPr>
          <p:cNvSpPr/>
          <p:nvPr/>
        </p:nvSpPr>
        <p:spPr>
          <a:xfrm>
            <a:off x="523874" y="1550863"/>
            <a:ext cx="1724025" cy="1645438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 b="1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8</a:t>
            </a:r>
            <a:endParaRPr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62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F2C84-3DDE-4CA4-B145-623A48A0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739" y="1071475"/>
            <a:ext cx="6020453" cy="3416400"/>
          </a:xfrm>
        </p:spPr>
        <p:txBody>
          <a:bodyPr/>
          <a:lstStyle/>
          <a:p>
            <a:pPr marL="114300" indent="0">
              <a:buNone/>
            </a:pPr>
            <a:r>
              <a:rPr lang="fr-FR" sz="2800" dirty="0"/>
              <a:t>De nos jours, le modèle Cloud Computing a dominé le monde IT et il est adopté de plus en plus grâce à la variété des fonctionnalités qu’il </a:t>
            </a:r>
            <a:r>
              <a:rPr lang="fr-FR" sz="2800"/>
              <a:t>offre adaptables </a:t>
            </a:r>
            <a:r>
              <a:rPr lang="fr-FR" sz="2800" dirty="0"/>
              <a:t>à toutes les entreprises.</a:t>
            </a:r>
            <a:endParaRPr lang="en-US" sz="2800" dirty="0"/>
          </a:p>
        </p:txBody>
      </p:sp>
      <p:grpSp>
        <p:nvGrpSpPr>
          <p:cNvPr id="4" name="Google Shape;155;p19">
            <a:extLst>
              <a:ext uri="{FF2B5EF4-FFF2-40B4-BE49-F238E27FC236}">
                <a16:creationId xmlns:a16="http://schemas.microsoft.com/office/drawing/2014/main" id="{3540CA13-AF87-4A9C-B340-7E874D67DED1}"/>
              </a:ext>
            </a:extLst>
          </p:cNvPr>
          <p:cNvGrpSpPr/>
          <p:nvPr/>
        </p:nvGrpSpPr>
        <p:grpSpPr>
          <a:xfrm>
            <a:off x="7809192" y="457201"/>
            <a:ext cx="1065468" cy="1076744"/>
            <a:chOff x="2155175" y="1733888"/>
            <a:chExt cx="587400" cy="587400"/>
          </a:xfrm>
        </p:grpSpPr>
        <p:sp>
          <p:nvSpPr>
            <p:cNvPr id="5" name="Google Shape;156;p19">
              <a:extLst>
                <a:ext uri="{FF2B5EF4-FFF2-40B4-BE49-F238E27FC236}">
                  <a16:creationId xmlns:a16="http://schemas.microsoft.com/office/drawing/2014/main" id="{6185287A-7F78-9047-0DEC-E01D7B2CBE2C}"/>
                </a:ext>
              </a:extLst>
            </p:cNvPr>
            <p:cNvSpPr/>
            <p:nvPr/>
          </p:nvSpPr>
          <p:spPr>
            <a:xfrm>
              <a:off x="2155175" y="1733888"/>
              <a:ext cx="587400" cy="587400"/>
            </a:xfrm>
            <a:prstGeom prst="ellipse">
              <a:avLst/>
            </a:pr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7;p19">
              <a:extLst>
                <a:ext uri="{FF2B5EF4-FFF2-40B4-BE49-F238E27FC236}">
                  <a16:creationId xmlns:a16="http://schemas.microsoft.com/office/drawing/2014/main" id="{6FC7735E-D3A2-AC42-CA57-8956709138AB}"/>
                </a:ext>
              </a:extLst>
            </p:cNvPr>
            <p:cNvSpPr/>
            <p:nvPr/>
          </p:nvSpPr>
          <p:spPr>
            <a:xfrm>
              <a:off x="2275832" y="2096270"/>
              <a:ext cx="50877" cy="70964"/>
            </a:xfrm>
            <a:custGeom>
              <a:avLst/>
              <a:gdLst/>
              <a:ahLst/>
              <a:cxnLst/>
              <a:rect l="l" t="t" r="r" b="b"/>
              <a:pathLst>
                <a:path w="1363" h="1901" extrusionOk="0">
                  <a:moveTo>
                    <a:pt x="951" y="1"/>
                  </a:moveTo>
                  <a:cubicBezTo>
                    <a:pt x="413" y="1"/>
                    <a:pt x="1" y="444"/>
                    <a:pt x="1" y="951"/>
                  </a:cubicBezTo>
                  <a:lnTo>
                    <a:pt x="1" y="1647"/>
                  </a:lnTo>
                  <a:cubicBezTo>
                    <a:pt x="1" y="1774"/>
                    <a:pt x="96" y="1901"/>
                    <a:pt x="254" y="1901"/>
                  </a:cubicBezTo>
                  <a:lnTo>
                    <a:pt x="1363" y="1901"/>
                  </a:lnTo>
                  <a:cubicBezTo>
                    <a:pt x="1331" y="1806"/>
                    <a:pt x="1299" y="1742"/>
                    <a:pt x="1299" y="1647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8;p19">
              <a:extLst>
                <a:ext uri="{FF2B5EF4-FFF2-40B4-BE49-F238E27FC236}">
                  <a16:creationId xmlns:a16="http://schemas.microsoft.com/office/drawing/2014/main" id="{77C49A4F-9BFB-D407-8FAF-6386C71B4BE3}"/>
                </a:ext>
              </a:extLst>
            </p:cNvPr>
            <p:cNvSpPr/>
            <p:nvPr/>
          </p:nvSpPr>
          <p:spPr>
            <a:xfrm>
              <a:off x="2344402" y="2045427"/>
              <a:ext cx="50877" cy="121807"/>
            </a:xfrm>
            <a:custGeom>
              <a:avLst/>
              <a:gdLst/>
              <a:ahLst/>
              <a:cxnLst/>
              <a:rect l="l" t="t" r="r" b="b"/>
              <a:pathLst>
                <a:path w="1363" h="3263" extrusionOk="0">
                  <a:moveTo>
                    <a:pt x="919" y="1"/>
                  </a:moveTo>
                  <a:cubicBezTo>
                    <a:pt x="412" y="1"/>
                    <a:pt x="1" y="413"/>
                    <a:pt x="1" y="951"/>
                  </a:cubicBezTo>
                  <a:lnTo>
                    <a:pt x="1" y="3009"/>
                  </a:lnTo>
                  <a:cubicBezTo>
                    <a:pt x="1" y="3136"/>
                    <a:pt x="96" y="3263"/>
                    <a:pt x="254" y="3263"/>
                  </a:cubicBezTo>
                  <a:lnTo>
                    <a:pt x="1363" y="3263"/>
                  </a:lnTo>
                  <a:cubicBezTo>
                    <a:pt x="1331" y="3168"/>
                    <a:pt x="1299" y="3104"/>
                    <a:pt x="1299" y="3009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9;p19">
              <a:extLst>
                <a:ext uri="{FF2B5EF4-FFF2-40B4-BE49-F238E27FC236}">
                  <a16:creationId xmlns:a16="http://schemas.microsoft.com/office/drawing/2014/main" id="{828530EE-01FA-C1A7-1003-0EC3997DD353}"/>
                </a:ext>
              </a:extLst>
            </p:cNvPr>
            <p:cNvSpPr/>
            <p:nvPr/>
          </p:nvSpPr>
          <p:spPr>
            <a:xfrm>
              <a:off x="2446080" y="1840935"/>
              <a:ext cx="156064" cy="326300"/>
            </a:xfrm>
            <a:custGeom>
              <a:avLst/>
              <a:gdLst/>
              <a:ahLst/>
              <a:cxnLst/>
              <a:rect l="l" t="t" r="r" b="b"/>
              <a:pathLst>
                <a:path w="4181" h="8741" extrusionOk="0">
                  <a:moveTo>
                    <a:pt x="2090" y="0"/>
                  </a:moveTo>
                  <a:cubicBezTo>
                    <a:pt x="1995" y="0"/>
                    <a:pt x="1932" y="32"/>
                    <a:pt x="1869" y="95"/>
                  </a:cubicBezTo>
                  <a:lnTo>
                    <a:pt x="64" y="2565"/>
                  </a:lnTo>
                  <a:cubicBezTo>
                    <a:pt x="0" y="2660"/>
                    <a:pt x="0" y="2755"/>
                    <a:pt x="32" y="2850"/>
                  </a:cubicBezTo>
                  <a:cubicBezTo>
                    <a:pt x="64" y="2914"/>
                    <a:pt x="159" y="2977"/>
                    <a:pt x="254" y="2977"/>
                  </a:cubicBezTo>
                  <a:lnTo>
                    <a:pt x="919" y="2977"/>
                  </a:lnTo>
                  <a:lnTo>
                    <a:pt x="919" y="8487"/>
                  </a:lnTo>
                  <a:cubicBezTo>
                    <a:pt x="919" y="8614"/>
                    <a:pt x="1045" y="8741"/>
                    <a:pt x="1172" y="8741"/>
                  </a:cubicBezTo>
                  <a:lnTo>
                    <a:pt x="3009" y="8741"/>
                  </a:lnTo>
                  <a:cubicBezTo>
                    <a:pt x="3136" y="8741"/>
                    <a:pt x="3262" y="8614"/>
                    <a:pt x="3262" y="8487"/>
                  </a:cubicBezTo>
                  <a:lnTo>
                    <a:pt x="3262" y="2977"/>
                  </a:lnTo>
                  <a:lnTo>
                    <a:pt x="3927" y="2977"/>
                  </a:lnTo>
                  <a:cubicBezTo>
                    <a:pt x="4022" y="2977"/>
                    <a:pt x="4086" y="2914"/>
                    <a:pt x="4149" y="2850"/>
                  </a:cubicBezTo>
                  <a:cubicBezTo>
                    <a:pt x="4181" y="2755"/>
                    <a:pt x="4181" y="2660"/>
                    <a:pt x="4117" y="2565"/>
                  </a:cubicBezTo>
                  <a:lnTo>
                    <a:pt x="2280" y="95"/>
                  </a:lnTo>
                  <a:cubicBezTo>
                    <a:pt x="2249" y="32"/>
                    <a:pt x="2185" y="0"/>
                    <a:pt x="20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;p19">
              <a:extLst>
                <a:ext uri="{FF2B5EF4-FFF2-40B4-BE49-F238E27FC236}">
                  <a16:creationId xmlns:a16="http://schemas.microsoft.com/office/drawing/2014/main" id="{F3887B6D-EEB8-8358-76AE-28C6513E261E}"/>
                </a:ext>
              </a:extLst>
            </p:cNvPr>
            <p:cNvSpPr/>
            <p:nvPr/>
          </p:nvSpPr>
          <p:spPr>
            <a:xfrm>
              <a:off x="2411777" y="1994621"/>
              <a:ext cx="50877" cy="172613"/>
            </a:xfrm>
            <a:custGeom>
              <a:avLst/>
              <a:gdLst/>
              <a:ahLst/>
              <a:cxnLst/>
              <a:rect l="l" t="t" r="r" b="b"/>
              <a:pathLst>
                <a:path w="1363" h="4624" extrusionOk="0">
                  <a:moveTo>
                    <a:pt x="951" y="0"/>
                  </a:moveTo>
                  <a:cubicBezTo>
                    <a:pt x="444" y="0"/>
                    <a:pt x="1" y="412"/>
                    <a:pt x="1" y="950"/>
                  </a:cubicBezTo>
                  <a:lnTo>
                    <a:pt x="1" y="4370"/>
                  </a:lnTo>
                  <a:cubicBezTo>
                    <a:pt x="1" y="4497"/>
                    <a:pt x="128" y="4624"/>
                    <a:pt x="254" y="4624"/>
                  </a:cubicBezTo>
                  <a:lnTo>
                    <a:pt x="1363" y="4624"/>
                  </a:lnTo>
                  <a:cubicBezTo>
                    <a:pt x="1331" y="4529"/>
                    <a:pt x="1331" y="4465"/>
                    <a:pt x="1331" y="4370"/>
                  </a:cubicBez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3;p18">
            <a:extLst>
              <a:ext uri="{FF2B5EF4-FFF2-40B4-BE49-F238E27FC236}">
                <a16:creationId xmlns:a16="http://schemas.microsoft.com/office/drawing/2014/main" id="{143C139A-8DDB-6A5B-710D-F783080A13AC}"/>
              </a:ext>
            </a:extLst>
          </p:cNvPr>
          <p:cNvGrpSpPr/>
          <p:nvPr/>
        </p:nvGrpSpPr>
        <p:grpSpPr>
          <a:xfrm>
            <a:off x="357128" y="3714750"/>
            <a:ext cx="1431611" cy="1073200"/>
            <a:chOff x="2169795" y="1961000"/>
            <a:chExt cx="480179" cy="429901"/>
          </a:xfrm>
        </p:grpSpPr>
        <p:sp>
          <p:nvSpPr>
            <p:cNvPr id="11" name="Google Shape;114;p18">
              <a:extLst>
                <a:ext uri="{FF2B5EF4-FFF2-40B4-BE49-F238E27FC236}">
                  <a16:creationId xmlns:a16="http://schemas.microsoft.com/office/drawing/2014/main" id="{A4AE7B6B-A3BE-2B79-C94B-37578C782DDF}"/>
                </a:ext>
              </a:extLst>
            </p:cNvPr>
            <p:cNvSpPr/>
            <p:nvPr/>
          </p:nvSpPr>
          <p:spPr>
            <a:xfrm>
              <a:off x="2169795" y="1961000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15;p18">
              <a:extLst>
                <a:ext uri="{FF2B5EF4-FFF2-40B4-BE49-F238E27FC236}">
                  <a16:creationId xmlns:a16="http://schemas.microsoft.com/office/drawing/2014/main" id="{58746CA6-A378-6DE6-5478-A54E0E74CED5}"/>
                </a:ext>
              </a:extLst>
            </p:cNvPr>
            <p:cNvGrpSpPr/>
            <p:nvPr/>
          </p:nvGrpSpPr>
          <p:grpSpPr>
            <a:xfrm>
              <a:off x="2328214" y="2066087"/>
              <a:ext cx="163691" cy="163700"/>
              <a:chOff x="4106192" y="1959639"/>
              <a:chExt cx="406788" cy="406809"/>
            </a:xfrm>
          </p:grpSpPr>
          <p:sp>
            <p:nvSpPr>
              <p:cNvPr id="13" name="Google Shape;116;p18">
                <a:extLst>
                  <a:ext uri="{FF2B5EF4-FFF2-40B4-BE49-F238E27FC236}">
                    <a16:creationId xmlns:a16="http://schemas.microsoft.com/office/drawing/2014/main" id="{349A4F2A-BD8F-A128-84B9-994EB4E48144}"/>
                  </a:ext>
                </a:extLst>
              </p:cNvPr>
              <p:cNvSpPr/>
              <p:nvPr/>
            </p:nvSpPr>
            <p:spPr>
              <a:xfrm>
                <a:off x="4106192" y="1959639"/>
                <a:ext cx="406788" cy="40680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8559" extrusionOk="0">
                    <a:moveTo>
                      <a:pt x="0" y="0"/>
                    </a:moveTo>
                    <a:lnTo>
                      <a:pt x="0" y="8558"/>
                    </a:lnTo>
                    <a:lnTo>
                      <a:pt x="8558" y="8558"/>
                    </a:lnTo>
                    <a:lnTo>
                      <a:pt x="8558" y="8245"/>
                    </a:lnTo>
                    <a:lnTo>
                      <a:pt x="314" y="8245"/>
                    </a:lnTo>
                    <a:lnTo>
                      <a:pt x="314" y="8135"/>
                    </a:lnTo>
                    <a:cubicBezTo>
                      <a:pt x="314" y="5455"/>
                      <a:pt x="314" y="2774"/>
                      <a:pt x="314" y="94"/>
                    </a:cubicBezTo>
                    <a:cubicBezTo>
                      <a:pt x="314" y="63"/>
                      <a:pt x="314" y="31"/>
                      <a:pt x="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17;p18">
                <a:extLst>
                  <a:ext uri="{FF2B5EF4-FFF2-40B4-BE49-F238E27FC236}">
                    <a16:creationId xmlns:a16="http://schemas.microsoft.com/office/drawing/2014/main" id="{9290C28A-3220-53B9-0566-C3B565898D6F}"/>
                  </a:ext>
                </a:extLst>
              </p:cNvPr>
              <p:cNvSpPr/>
              <p:nvPr/>
            </p:nvSpPr>
            <p:spPr>
              <a:xfrm>
                <a:off x="4167265" y="1992387"/>
                <a:ext cx="314394" cy="304002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6396" extrusionOk="0">
                    <a:moveTo>
                      <a:pt x="6349" y="1"/>
                    </a:moveTo>
                    <a:cubicBezTo>
                      <a:pt x="5769" y="440"/>
                      <a:pt x="5204" y="879"/>
                      <a:pt x="4624" y="1302"/>
                    </a:cubicBezTo>
                    <a:cubicBezTo>
                      <a:pt x="4875" y="1411"/>
                      <a:pt x="5095" y="1506"/>
                      <a:pt x="5330" y="1600"/>
                    </a:cubicBezTo>
                    <a:cubicBezTo>
                      <a:pt x="5063" y="2227"/>
                      <a:pt x="4812" y="2838"/>
                      <a:pt x="4562" y="3449"/>
                    </a:cubicBezTo>
                    <a:cubicBezTo>
                      <a:pt x="4201" y="3026"/>
                      <a:pt x="3841" y="2634"/>
                      <a:pt x="3496" y="2227"/>
                    </a:cubicBezTo>
                    <a:cubicBezTo>
                      <a:pt x="3120" y="2932"/>
                      <a:pt x="2759" y="3622"/>
                      <a:pt x="2383" y="4327"/>
                    </a:cubicBezTo>
                    <a:cubicBezTo>
                      <a:pt x="2007" y="3966"/>
                      <a:pt x="1631" y="3606"/>
                      <a:pt x="1270" y="3245"/>
                    </a:cubicBezTo>
                    <a:cubicBezTo>
                      <a:pt x="847" y="4217"/>
                      <a:pt x="424" y="5173"/>
                      <a:pt x="0" y="6145"/>
                    </a:cubicBezTo>
                    <a:cubicBezTo>
                      <a:pt x="188" y="6223"/>
                      <a:pt x="377" y="6302"/>
                      <a:pt x="565" y="6396"/>
                    </a:cubicBezTo>
                    <a:cubicBezTo>
                      <a:pt x="862" y="5691"/>
                      <a:pt x="1176" y="5017"/>
                      <a:pt x="1474" y="4311"/>
                    </a:cubicBezTo>
                    <a:cubicBezTo>
                      <a:pt x="1834" y="4672"/>
                      <a:pt x="2179" y="5001"/>
                      <a:pt x="2540" y="5346"/>
                    </a:cubicBezTo>
                    <a:cubicBezTo>
                      <a:pt x="2900" y="4672"/>
                      <a:pt x="3261" y="3998"/>
                      <a:pt x="3621" y="3308"/>
                    </a:cubicBezTo>
                    <a:cubicBezTo>
                      <a:pt x="3997" y="3747"/>
                      <a:pt x="4358" y="4170"/>
                      <a:pt x="4734" y="4609"/>
                    </a:cubicBezTo>
                    <a:cubicBezTo>
                      <a:pt x="5126" y="3684"/>
                      <a:pt x="5518" y="2759"/>
                      <a:pt x="5894" y="1850"/>
                    </a:cubicBezTo>
                    <a:cubicBezTo>
                      <a:pt x="6145" y="1944"/>
                      <a:pt x="6364" y="2038"/>
                      <a:pt x="6615" y="2148"/>
                    </a:cubicBezTo>
                    <a:cubicBezTo>
                      <a:pt x="6521" y="1427"/>
                      <a:pt x="6443" y="722"/>
                      <a:pt x="6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06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       Plan de la présentation </a:t>
            </a:r>
            <a:endParaRPr sz="2800" dirty="0"/>
          </a:p>
        </p:txBody>
      </p:sp>
      <p:sp>
        <p:nvSpPr>
          <p:cNvPr id="245" name="Google Shape;245;p22"/>
          <p:cNvSpPr/>
          <p:nvPr/>
        </p:nvSpPr>
        <p:spPr>
          <a:xfrm>
            <a:off x="3299829" y="1251438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0000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Introduction</a:t>
            </a:r>
            <a:endParaRPr sz="2000" dirty="0">
              <a:solidFill>
                <a:srgbClr val="000000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3299829" y="222206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algn="ctr">
              <a:buSzPts val="1100"/>
            </a:pPr>
            <a:r>
              <a:rPr lang="en" sz="2000" dirty="0">
                <a:latin typeface="Bahnschrift" panose="020B0502040204020203" pitchFamily="34" charset="0"/>
                <a:ea typeface="Roboto"/>
                <a:sym typeface="Roboto"/>
              </a:rPr>
              <a:t>C’est quoi le Cloud ?</a:t>
            </a:r>
            <a:endParaRPr sz="2000" dirty="0">
              <a:latin typeface="Bahnschrift" panose="020B0502040204020203" pitchFamily="34" charset="0"/>
              <a:ea typeface="Roboto"/>
              <a:sym typeface="Roboto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3299829" y="319151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latin typeface="Bahnschrift" panose="020B0502040204020203" pitchFamily="34" charset="0"/>
                <a:ea typeface="Roboto"/>
                <a:sym typeface="Roboto"/>
              </a:rPr>
              <a:t>Les modèles du Cloud </a:t>
            </a:r>
            <a:endParaRPr sz="2000" dirty="0">
              <a:latin typeface="Bahnschrift" panose="020B0502040204020203" pitchFamily="34" charset="0"/>
              <a:ea typeface="Roboto"/>
              <a:sym typeface="Roboto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2986679" y="1250447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2986679" y="2219814"/>
            <a:ext cx="547291" cy="546616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2986679" y="3188717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3299829" y="416096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algn="ctr">
              <a:buSzPts val="1100"/>
            </a:pPr>
            <a:r>
              <a:rPr lang="en" sz="2000" dirty="0">
                <a:latin typeface="Bahnschrift" panose="020B0502040204020203" pitchFamily="34" charset="0"/>
                <a:ea typeface="Roboto"/>
                <a:sym typeface="Roboto"/>
              </a:rPr>
              <a:t> Pourquoi le Cloud privé ?</a:t>
            </a:r>
            <a:endParaRPr sz="2000" dirty="0">
              <a:latin typeface="Bahnschrift" panose="020B0502040204020203" pitchFamily="34" charset="0"/>
              <a:ea typeface="Roboto"/>
              <a:sym typeface="Roboto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2986679" y="4160980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942125" y="4129550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3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691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      Plan de la présentation </a:t>
            </a:r>
          </a:p>
        </p:txBody>
      </p:sp>
      <p:sp>
        <p:nvSpPr>
          <p:cNvPr id="246" name="Google Shape;246;p22"/>
          <p:cNvSpPr/>
          <p:nvPr/>
        </p:nvSpPr>
        <p:spPr>
          <a:xfrm>
            <a:off x="3299828" y="2222062"/>
            <a:ext cx="3616538" cy="628141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algn="ctr">
              <a:buSzPts val="1100"/>
            </a:pPr>
            <a:r>
              <a:rPr lang="en" sz="1700" dirty="0">
                <a:latin typeface="Bahnschrift" panose="020B0502040204020203" pitchFamily="34" charset="0"/>
                <a:ea typeface="Roboto"/>
                <a:sym typeface="Roboto"/>
              </a:rPr>
              <a:t>Plateformes</a:t>
            </a:r>
            <a:r>
              <a:rPr lang="en" sz="1700" dirty="0">
                <a:latin typeface="Roboto"/>
                <a:ea typeface="Roboto"/>
                <a:sym typeface="Roboto"/>
              </a:rPr>
              <a:t> </a:t>
            </a:r>
            <a:r>
              <a:rPr lang="en" sz="1700" dirty="0">
                <a:latin typeface="Bahnschrift" panose="020B0502040204020203" pitchFamily="34" charset="0"/>
                <a:ea typeface="Roboto"/>
                <a:sym typeface="Roboto"/>
              </a:rPr>
              <a:t>offrant un service Cloud privé </a:t>
            </a:r>
            <a:endParaRPr sz="1700" dirty="0">
              <a:latin typeface="Bahnschrift" panose="020B0502040204020203" pitchFamily="34" charset="0"/>
              <a:ea typeface="Roboto"/>
              <a:sym typeface="Roboto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3299829" y="319427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latin typeface="Bahnschrift" panose="020B0502040204020203" pitchFamily="34" charset="0"/>
                <a:ea typeface="Roboto"/>
                <a:sym typeface="Roboto"/>
              </a:rPr>
              <a:t>Partie</a:t>
            </a: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 dirty="0">
                <a:latin typeface="Bahnschrift" panose="020B0502040204020203" pitchFamily="34" charset="0"/>
                <a:ea typeface="Roboto"/>
                <a:sym typeface="Roboto"/>
              </a:rPr>
              <a:t>pratique</a:t>
            </a:r>
            <a:endParaRPr sz="2000" dirty="0">
              <a:latin typeface="Bahnschrift" panose="020B0502040204020203" pitchFamily="34" charset="0"/>
              <a:ea typeface="Roboto"/>
              <a:sym typeface="Roboto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2986679" y="2223666"/>
            <a:ext cx="623296" cy="624288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2986679" y="3188717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7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3299829" y="416096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algn="ctr">
              <a:buSzPts val="1100"/>
            </a:pPr>
            <a:r>
              <a:rPr lang="en" sz="2000" dirty="0">
                <a:latin typeface="Bahnschrift" panose="020B0502040204020203" pitchFamily="34" charset="0"/>
                <a:ea typeface="Roboto"/>
                <a:sym typeface="Roboto"/>
              </a:rPr>
              <a:t>Conclusion</a:t>
            </a:r>
            <a:endParaRPr sz="2000" dirty="0">
              <a:latin typeface="Bahnschrift" panose="020B0502040204020203" pitchFamily="34" charset="0"/>
              <a:ea typeface="Roboto"/>
              <a:sym typeface="Roboto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2986679" y="4160980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942125" y="4129550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3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245;p22">
            <a:extLst>
              <a:ext uri="{FF2B5EF4-FFF2-40B4-BE49-F238E27FC236}">
                <a16:creationId xmlns:a16="http://schemas.microsoft.com/office/drawing/2014/main" id="{9A3155D7-4AD0-B9AC-EEBC-4DF8BE01DEB5}"/>
              </a:ext>
            </a:extLst>
          </p:cNvPr>
          <p:cNvSpPr/>
          <p:nvPr/>
        </p:nvSpPr>
        <p:spPr>
          <a:xfrm>
            <a:off x="3299828" y="1251438"/>
            <a:ext cx="3616538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algn="ctr">
              <a:buSzPts val="1100"/>
            </a:pPr>
            <a:r>
              <a:rPr lang="en" sz="2000" dirty="0">
                <a:latin typeface="Bahnschrift" panose="020B0502040204020203" pitchFamily="34" charset="0"/>
                <a:ea typeface="Roboto"/>
                <a:sym typeface="Roboto"/>
              </a:rPr>
              <a:t>La virtualisation</a:t>
            </a:r>
            <a:endParaRPr sz="2000" dirty="0">
              <a:latin typeface="Bahnschrift" panose="020B0502040204020203" pitchFamily="34" charset="0"/>
              <a:ea typeface="Roboto"/>
              <a:sym typeface="Roboto"/>
            </a:endParaRPr>
          </a:p>
        </p:txBody>
      </p:sp>
      <p:sp>
        <p:nvSpPr>
          <p:cNvPr id="13" name="Google Shape;248;p22">
            <a:extLst>
              <a:ext uri="{FF2B5EF4-FFF2-40B4-BE49-F238E27FC236}">
                <a16:creationId xmlns:a16="http://schemas.microsoft.com/office/drawing/2014/main" id="{6892B368-0565-61BF-3BB8-E5D8F6563D17}"/>
              </a:ext>
            </a:extLst>
          </p:cNvPr>
          <p:cNvSpPr/>
          <p:nvPr/>
        </p:nvSpPr>
        <p:spPr>
          <a:xfrm>
            <a:off x="2986679" y="1250447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6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7" grpId="0" animBg="1"/>
      <p:bldP spid="249" grpId="0" animBg="1"/>
      <p:bldP spid="250" grpId="0" animBg="1"/>
      <p:bldP spid="251" grpId="0" animBg="1"/>
      <p:bldP spid="252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A1FF-D905-823F-C5C6-A801BACC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A1627-9BF1-8AB9-BF0F-26B08D55F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4" name="Google Shape;246;p22">
            <a:extLst>
              <a:ext uri="{FF2B5EF4-FFF2-40B4-BE49-F238E27FC236}">
                <a16:creationId xmlns:a16="http://schemas.microsoft.com/office/drawing/2014/main" id="{366EAF8C-8D79-4B73-038E-82D4AA1D574B}"/>
              </a:ext>
            </a:extLst>
          </p:cNvPr>
          <p:cNvSpPr/>
          <p:nvPr/>
        </p:nvSpPr>
        <p:spPr>
          <a:xfrm>
            <a:off x="1035503" y="1550863"/>
            <a:ext cx="8008971" cy="1645438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algn="ctr">
              <a:buSzPts val="1100"/>
            </a:pPr>
            <a:r>
              <a:rPr lang="en" sz="5000" dirty="0">
                <a:latin typeface="Bahnschrift" panose="020B0502040204020203" pitchFamily="34" charset="0"/>
                <a:ea typeface="Roboto"/>
                <a:sym typeface="Roboto"/>
              </a:rPr>
              <a:t>Introduction</a:t>
            </a:r>
            <a:endParaRPr sz="5000" dirty="0">
              <a:latin typeface="Bahnschrift" panose="020B0502040204020203" pitchFamily="34" charset="0"/>
              <a:ea typeface="Roboto"/>
              <a:sym typeface="Roboto"/>
            </a:endParaRPr>
          </a:p>
        </p:txBody>
      </p:sp>
      <p:sp>
        <p:nvSpPr>
          <p:cNvPr id="5" name="Google Shape;249;p22">
            <a:extLst>
              <a:ext uri="{FF2B5EF4-FFF2-40B4-BE49-F238E27FC236}">
                <a16:creationId xmlns:a16="http://schemas.microsoft.com/office/drawing/2014/main" id="{4BD569C5-C6FB-867C-1C71-1C4EABFEBD55}"/>
              </a:ext>
            </a:extLst>
          </p:cNvPr>
          <p:cNvSpPr/>
          <p:nvPr/>
        </p:nvSpPr>
        <p:spPr>
          <a:xfrm>
            <a:off x="523874" y="1550863"/>
            <a:ext cx="1724025" cy="1645438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 b="1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1</a:t>
            </a:r>
            <a:endParaRPr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0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39"/>
          <p:cNvSpPr txBox="1"/>
          <p:nvPr/>
        </p:nvSpPr>
        <p:spPr>
          <a:xfrm>
            <a:off x="457225" y="342635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85" y="1345286"/>
            <a:ext cx="3682303" cy="2048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9121" y="2030255"/>
            <a:ext cx="396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+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0" y="1010824"/>
            <a:ext cx="3349593" cy="2717358"/>
          </a:xfrm>
          <a:prstGeom prst="rect">
            <a:avLst/>
          </a:prstGeom>
        </p:spPr>
      </p:pic>
      <p:cxnSp>
        <p:nvCxnSpPr>
          <p:cNvPr id="10" name="Google Shape;1274;p29"/>
          <p:cNvCxnSpPr/>
          <p:nvPr/>
        </p:nvCxnSpPr>
        <p:spPr>
          <a:xfrm rot="10800000">
            <a:off x="1490706" y="4087300"/>
            <a:ext cx="1659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" name="Google Shape;1274;p29"/>
          <p:cNvCxnSpPr/>
          <p:nvPr/>
        </p:nvCxnSpPr>
        <p:spPr>
          <a:xfrm flipV="1">
            <a:off x="5367056" y="4078045"/>
            <a:ext cx="1804131" cy="4131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" name="Google Shape;1682;p36"/>
          <p:cNvSpPr txBox="1"/>
          <p:nvPr/>
        </p:nvSpPr>
        <p:spPr>
          <a:xfrm>
            <a:off x="3147096" y="3900844"/>
            <a:ext cx="2223171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US" sz="17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Environnement local</a:t>
            </a:r>
            <a:endParaRPr sz="17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40"/>
          <p:cNvSpPr/>
          <p:nvPr/>
        </p:nvSpPr>
        <p:spPr>
          <a:xfrm>
            <a:off x="6622648" y="1555200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40"/>
          <p:cNvSpPr/>
          <p:nvPr/>
        </p:nvSpPr>
        <p:spPr>
          <a:xfrm>
            <a:off x="4600005" y="1555200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40"/>
          <p:cNvSpPr/>
          <p:nvPr/>
        </p:nvSpPr>
        <p:spPr>
          <a:xfrm>
            <a:off x="2491167" y="1555200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40"/>
          <p:cNvSpPr/>
          <p:nvPr/>
        </p:nvSpPr>
        <p:spPr>
          <a:xfrm>
            <a:off x="488418" y="1631392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40"/>
          <p:cNvSpPr txBox="1">
            <a:spLocks noGrp="1"/>
          </p:cNvSpPr>
          <p:nvPr>
            <p:ph type="title"/>
          </p:nvPr>
        </p:nvSpPr>
        <p:spPr>
          <a:xfrm>
            <a:off x="457200" y="39498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Équipements matériels :</a:t>
            </a:r>
            <a:endParaRPr dirty="0"/>
          </a:p>
        </p:txBody>
      </p:sp>
      <p:sp>
        <p:nvSpPr>
          <p:cNvPr id="1858" name="Google Shape;1858;p40"/>
          <p:cNvSpPr/>
          <p:nvPr/>
        </p:nvSpPr>
        <p:spPr>
          <a:xfrm>
            <a:off x="1410131" y="2645858"/>
            <a:ext cx="94552" cy="17999"/>
          </a:xfrm>
          <a:custGeom>
            <a:avLst/>
            <a:gdLst/>
            <a:ahLst/>
            <a:cxnLst/>
            <a:rect l="l" t="t" r="r" b="b"/>
            <a:pathLst>
              <a:path w="7244" h="1379" extrusionOk="0">
                <a:moveTo>
                  <a:pt x="1" y="176"/>
                </a:moveTo>
                <a:cubicBezTo>
                  <a:pt x="277" y="126"/>
                  <a:pt x="552" y="50"/>
                  <a:pt x="803" y="75"/>
                </a:cubicBezTo>
                <a:cubicBezTo>
                  <a:pt x="2582" y="376"/>
                  <a:pt x="4362" y="326"/>
                  <a:pt x="6141" y="50"/>
                </a:cubicBezTo>
                <a:cubicBezTo>
                  <a:pt x="6417" y="0"/>
                  <a:pt x="6693" y="0"/>
                  <a:pt x="6968" y="50"/>
                </a:cubicBezTo>
                <a:cubicBezTo>
                  <a:pt x="7069" y="50"/>
                  <a:pt x="7169" y="201"/>
                  <a:pt x="7219" y="326"/>
                </a:cubicBezTo>
                <a:cubicBezTo>
                  <a:pt x="7244" y="426"/>
                  <a:pt x="7219" y="627"/>
                  <a:pt x="7144" y="702"/>
                </a:cubicBezTo>
                <a:cubicBezTo>
                  <a:pt x="6943" y="877"/>
                  <a:pt x="6718" y="1103"/>
                  <a:pt x="6492" y="1128"/>
                </a:cubicBezTo>
                <a:cubicBezTo>
                  <a:pt x="4637" y="1329"/>
                  <a:pt x="2783" y="1379"/>
                  <a:pt x="928" y="1153"/>
                </a:cubicBezTo>
                <a:cubicBezTo>
                  <a:pt x="427" y="1078"/>
                  <a:pt x="26" y="852"/>
                  <a:pt x="1" y="1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40"/>
          <p:cNvSpPr/>
          <p:nvPr/>
        </p:nvSpPr>
        <p:spPr>
          <a:xfrm>
            <a:off x="1441209" y="2680525"/>
            <a:ext cx="43530" cy="16055"/>
          </a:xfrm>
          <a:custGeom>
            <a:avLst/>
            <a:gdLst/>
            <a:ahLst/>
            <a:cxnLst/>
            <a:rect l="l" t="t" r="r" b="b"/>
            <a:pathLst>
              <a:path w="3335" h="1230" extrusionOk="0">
                <a:moveTo>
                  <a:pt x="1" y="252"/>
                </a:moveTo>
                <a:cubicBezTo>
                  <a:pt x="1104" y="1"/>
                  <a:pt x="2081" y="126"/>
                  <a:pt x="3334" y="176"/>
                </a:cubicBezTo>
                <a:cubicBezTo>
                  <a:pt x="2983" y="577"/>
                  <a:pt x="2858" y="853"/>
                  <a:pt x="2657" y="928"/>
                </a:cubicBezTo>
                <a:cubicBezTo>
                  <a:pt x="1880" y="1229"/>
                  <a:pt x="1078" y="1179"/>
                  <a:pt x="302" y="803"/>
                </a:cubicBezTo>
                <a:cubicBezTo>
                  <a:pt x="176" y="753"/>
                  <a:pt x="151" y="502"/>
                  <a:pt x="1" y="2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866718" y="3388206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 txBox="1"/>
          <p:nvPr/>
        </p:nvSpPr>
        <p:spPr>
          <a:xfrm>
            <a:off x="944849" y="3388214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Serveur 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4" name="Google Shape;1894;p40"/>
          <p:cNvSpPr/>
          <p:nvPr/>
        </p:nvSpPr>
        <p:spPr>
          <a:xfrm>
            <a:off x="2900673" y="3388224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0"/>
          <p:cNvSpPr/>
          <p:nvPr/>
        </p:nvSpPr>
        <p:spPr>
          <a:xfrm>
            <a:off x="4832799" y="3370639"/>
            <a:ext cx="1644339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6790256" y="3355161"/>
            <a:ext cx="1692938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40"/>
          <p:cNvSpPr txBox="1"/>
          <p:nvPr/>
        </p:nvSpPr>
        <p:spPr>
          <a:xfrm>
            <a:off x="2977175" y="3388214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Réseau 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40"/>
          <p:cNvSpPr txBox="1"/>
          <p:nvPr/>
        </p:nvSpPr>
        <p:spPr>
          <a:xfrm>
            <a:off x="4870646" y="3355161"/>
            <a:ext cx="1628243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Électricité 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9" name="Google Shape;1899;p40"/>
          <p:cNvSpPr txBox="1"/>
          <p:nvPr/>
        </p:nvSpPr>
        <p:spPr>
          <a:xfrm>
            <a:off x="6821244" y="3355161"/>
            <a:ext cx="1630961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efroidissement 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5" y="1940768"/>
            <a:ext cx="1037855" cy="1037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95" y="1996172"/>
            <a:ext cx="814088" cy="814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530" y="1876940"/>
            <a:ext cx="933320" cy="933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42" y="1996172"/>
            <a:ext cx="771815" cy="771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" grpId="0" animBg="1"/>
      <p:bldP spid="1847" grpId="0" animBg="1"/>
      <p:bldP spid="1848" grpId="0" animBg="1"/>
      <p:bldP spid="1849" grpId="0" animBg="1"/>
      <p:bldP spid="1850" grpId="0"/>
      <p:bldP spid="1892" grpId="0" animBg="1"/>
      <p:bldP spid="1893" grpId="0"/>
      <p:bldP spid="1894" grpId="0" animBg="1"/>
      <p:bldP spid="1895" grpId="0" animBg="1"/>
      <p:bldP spid="1896" grpId="0" animBg="1"/>
      <p:bldP spid="1897" grpId="0"/>
      <p:bldP spid="1898" grpId="0"/>
      <p:bldP spid="18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40"/>
          <p:cNvSpPr/>
          <p:nvPr/>
        </p:nvSpPr>
        <p:spPr>
          <a:xfrm>
            <a:off x="6622648" y="1555200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40"/>
          <p:cNvSpPr/>
          <p:nvPr/>
        </p:nvSpPr>
        <p:spPr>
          <a:xfrm>
            <a:off x="4600005" y="1555200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40"/>
          <p:cNvSpPr/>
          <p:nvPr/>
        </p:nvSpPr>
        <p:spPr>
          <a:xfrm>
            <a:off x="2491167" y="1555200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40"/>
          <p:cNvSpPr/>
          <p:nvPr/>
        </p:nvSpPr>
        <p:spPr>
          <a:xfrm>
            <a:off x="488418" y="1631392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40"/>
          <p:cNvSpPr txBox="1">
            <a:spLocks noGrp="1"/>
          </p:cNvSpPr>
          <p:nvPr>
            <p:ph type="title"/>
          </p:nvPr>
        </p:nvSpPr>
        <p:spPr>
          <a:xfrm>
            <a:off x="457200" y="39498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Exigences logicielles :</a:t>
            </a:r>
            <a:endParaRPr dirty="0"/>
          </a:p>
        </p:txBody>
      </p:sp>
      <p:sp>
        <p:nvSpPr>
          <p:cNvPr id="1858" name="Google Shape;1858;p40"/>
          <p:cNvSpPr/>
          <p:nvPr/>
        </p:nvSpPr>
        <p:spPr>
          <a:xfrm>
            <a:off x="1410131" y="2645858"/>
            <a:ext cx="94552" cy="17999"/>
          </a:xfrm>
          <a:custGeom>
            <a:avLst/>
            <a:gdLst/>
            <a:ahLst/>
            <a:cxnLst/>
            <a:rect l="l" t="t" r="r" b="b"/>
            <a:pathLst>
              <a:path w="7244" h="1379" extrusionOk="0">
                <a:moveTo>
                  <a:pt x="1" y="176"/>
                </a:moveTo>
                <a:cubicBezTo>
                  <a:pt x="277" y="126"/>
                  <a:pt x="552" y="50"/>
                  <a:pt x="803" y="75"/>
                </a:cubicBezTo>
                <a:cubicBezTo>
                  <a:pt x="2582" y="376"/>
                  <a:pt x="4362" y="326"/>
                  <a:pt x="6141" y="50"/>
                </a:cubicBezTo>
                <a:cubicBezTo>
                  <a:pt x="6417" y="0"/>
                  <a:pt x="6693" y="0"/>
                  <a:pt x="6968" y="50"/>
                </a:cubicBezTo>
                <a:cubicBezTo>
                  <a:pt x="7069" y="50"/>
                  <a:pt x="7169" y="201"/>
                  <a:pt x="7219" y="326"/>
                </a:cubicBezTo>
                <a:cubicBezTo>
                  <a:pt x="7244" y="426"/>
                  <a:pt x="7219" y="627"/>
                  <a:pt x="7144" y="702"/>
                </a:cubicBezTo>
                <a:cubicBezTo>
                  <a:pt x="6943" y="877"/>
                  <a:pt x="6718" y="1103"/>
                  <a:pt x="6492" y="1128"/>
                </a:cubicBezTo>
                <a:cubicBezTo>
                  <a:pt x="4637" y="1329"/>
                  <a:pt x="2783" y="1379"/>
                  <a:pt x="928" y="1153"/>
                </a:cubicBezTo>
                <a:cubicBezTo>
                  <a:pt x="427" y="1078"/>
                  <a:pt x="26" y="852"/>
                  <a:pt x="1" y="1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40"/>
          <p:cNvSpPr/>
          <p:nvPr/>
        </p:nvSpPr>
        <p:spPr>
          <a:xfrm>
            <a:off x="1441209" y="2680525"/>
            <a:ext cx="43530" cy="16055"/>
          </a:xfrm>
          <a:custGeom>
            <a:avLst/>
            <a:gdLst/>
            <a:ahLst/>
            <a:cxnLst/>
            <a:rect l="l" t="t" r="r" b="b"/>
            <a:pathLst>
              <a:path w="3335" h="1230" extrusionOk="0">
                <a:moveTo>
                  <a:pt x="1" y="252"/>
                </a:moveTo>
                <a:cubicBezTo>
                  <a:pt x="1104" y="1"/>
                  <a:pt x="2081" y="126"/>
                  <a:pt x="3334" y="176"/>
                </a:cubicBezTo>
                <a:cubicBezTo>
                  <a:pt x="2983" y="577"/>
                  <a:pt x="2858" y="853"/>
                  <a:pt x="2657" y="928"/>
                </a:cubicBezTo>
                <a:cubicBezTo>
                  <a:pt x="1880" y="1229"/>
                  <a:pt x="1078" y="1179"/>
                  <a:pt x="302" y="803"/>
                </a:cubicBezTo>
                <a:cubicBezTo>
                  <a:pt x="176" y="753"/>
                  <a:pt x="151" y="502"/>
                  <a:pt x="1" y="2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475633" y="3550524"/>
            <a:ext cx="2018211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2780566" y="3546633"/>
            <a:ext cx="1569438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0"/>
          <p:cNvSpPr/>
          <p:nvPr/>
        </p:nvSpPr>
        <p:spPr>
          <a:xfrm>
            <a:off x="4832798" y="3532939"/>
            <a:ext cx="1644339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6788706" y="3532939"/>
            <a:ext cx="1692938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31" y="2068655"/>
            <a:ext cx="1331303" cy="8164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78" y="1748894"/>
            <a:ext cx="1179580" cy="1179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81" y="1947971"/>
            <a:ext cx="933809" cy="933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814" y="1748894"/>
            <a:ext cx="1241610" cy="1241610"/>
          </a:xfrm>
          <a:prstGeom prst="rect">
            <a:avLst/>
          </a:prstGeom>
        </p:spPr>
      </p:pic>
      <p:sp>
        <p:nvSpPr>
          <p:cNvPr id="27" name="Google Shape;1893;p40"/>
          <p:cNvSpPr txBox="1"/>
          <p:nvPr/>
        </p:nvSpPr>
        <p:spPr>
          <a:xfrm>
            <a:off x="457201" y="3546633"/>
            <a:ext cx="2033966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Système d’exploitation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893;p40"/>
          <p:cNvSpPr txBox="1"/>
          <p:nvPr/>
        </p:nvSpPr>
        <p:spPr>
          <a:xfrm>
            <a:off x="2733252" y="3532939"/>
            <a:ext cx="1672771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Mail programmes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893;p40"/>
          <p:cNvSpPr txBox="1"/>
          <p:nvPr/>
        </p:nvSpPr>
        <p:spPr>
          <a:xfrm>
            <a:off x="5144367" y="3525489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SGBD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893;p40"/>
          <p:cNvSpPr txBox="1"/>
          <p:nvPr/>
        </p:nvSpPr>
        <p:spPr>
          <a:xfrm>
            <a:off x="6788706" y="3532939"/>
            <a:ext cx="1692937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programmes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503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" grpId="0" animBg="1"/>
      <p:bldP spid="1847" grpId="0" animBg="1"/>
      <p:bldP spid="1848" grpId="0" animBg="1"/>
      <p:bldP spid="1849" grpId="0" animBg="1"/>
      <p:bldP spid="1850" grpId="0"/>
      <p:bldP spid="1892" grpId="0" animBg="1"/>
      <p:bldP spid="1894" grpId="0" animBg="1"/>
      <p:bldP spid="1895" grpId="0" animBg="1"/>
      <p:bldP spid="1896" grpId="0" animBg="1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6"/>
          <p:cNvSpPr/>
          <p:nvPr/>
        </p:nvSpPr>
        <p:spPr>
          <a:xfrm rot="-5400000">
            <a:off x="1910610" y="3055198"/>
            <a:ext cx="1379668" cy="1169388"/>
          </a:xfrm>
          <a:custGeom>
            <a:avLst/>
            <a:gdLst/>
            <a:ahLst/>
            <a:cxnLst/>
            <a:rect l="l" t="t" r="r" b="b"/>
            <a:pathLst>
              <a:path w="83075" h="58889" fill="none" extrusionOk="0">
                <a:moveTo>
                  <a:pt x="83075" y="0"/>
                </a:moveTo>
                <a:lnTo>
                  <a:pt x="83075" y="46067"/>
                </a:lnTo>
                <a:lnTo>
                  <a:pt x="1" y="46067"/>
                </a:lnTo>
                <a:lnTo>
                  <a:pt x="1" y="58888"/>
                </a:lnTo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6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6"/>
          <p:cNvSpPr/>
          <p:nvPr/>
        </p:nvSpPr>
        <p:spPr>
          <a:xfrm rot="-5400000">
            <a:off x="2358758" y="2123625"/>
            <a:ext cx="1398167" cy="254633"/>
          </a:xfrm>
          <a:custGeom>
            <a:avLst/>
            <a:gdLst/>
            <a:ahLst/>
            <a:cxnLst/>
            <a:rect l="l" t="t" r="r" b="b"/>
            <a:pathLst>
              <a:path w="82793" h="12823" fill="none" extrusionOk="0">
                <a:moveTo>
                  <a:pt x="82792" y="12822"/>
                </a:moveTo>
                <a:lnTo>
                  <a:pt x="82792" y="1"/>
                </a:lnTo>
                <a:lnTo>
                  <a:pt x="1" y="1"/>
                </a:lnTo>
                <a:lnTo>
                  <a:pt x="1" y="12556"/>
                </a:lnTo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6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6"/>
          <p:cNvSpPr txBox="1">
            <a:spLocks noGrp="1"/>
          </p:cNvSpPr>
          <p:nvPr>
            <p:ph type="title"/>
          </p:nvPr>
        </p:nvSpPr>
        <p:spPr>
          <a:xfrm>
            <a:off x="442200" y="398125"/>
            <a:ext cx="824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utres limitations : </a:t>
            </a:r>
            <a:endParaRPr dirty="0"/>
          </a:p>
        </p:txBody>
      </p:sp>
      <p:sp>
        <p:nvSpPr>
          <p:cNvPr id="1665" name="Google Shape;1665;p36"/>
          <p:cNvSpPr/>
          <p:nvPr/>
        </p:nvSpPr>
        <p:spPr>
          <a:xfrm>
            <a:off x="-153350" y="0"/>
            <a:ext cx="2163900" cy="10266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6" name="Google Shape;1666;p36"/>
          <p:cNvSpPr txBox="1"/>
          <p:nvPr/>
        </p:nvSpPr>
        <p:spPr>
          <a:xfrm>
            <a:off x="4795084" y="4328663"/>
            <a:ext cx="39618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fr-FR" dirty="0">
                <a:solidFill>
                  <a:schemeClr val="dk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L’administrateur doit maîtriser des différentes plateformes et se doter des compétences variées pour gérer les systèmes locaux. </a:t>
            </a:r>
            <a:endParaRPr sz="1600" dirty="0"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667" name="Google Shape;1667;p36"/>
          <p:cNvSpPr txBox="1"/>
          <p:nvPr/>
        </p:nvSpPr>
        <p:spPr>
          <a:xfrm>
            <a:off x="4776396" y="2634353"/>
            <a:ext cx="39618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solidFill>
                  <a:schemeClr val="dk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L’infrastructure en place arrive à sa fin de vie.</a:t>
            </a:r>
            <a:endParaRPr dirty="0">
              <a:solidFill>
                <a:schemeClr val="dk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668" name="Google Shape;1668;p36"/>
          <p:cNvSpPr txBox="1"/>
          <p:nvPr/>
        </p:nvSpPr>
        <p:spPr>
          <a:xfrm>
            <a:off x="4725000" y="1389153"/>
            <a:ext cx="39618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latin typeface="Bahnschrift" panose="020B0502040204020203" pitchFamily="34" charset="0"/>
              </a:rPr>
              <a:t>Il faut assurer une maintenance périodique par des personnels qualifiés.</a:t>
            </a:r>
            <a:endParaRPr dirty="0">
              <a:solidFill>
                <a:schemeClr val="dk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669" name="Google Shape;1669;p36"/>
          <p:cNvSpPr/>
          <p:nvPr/>
        </p:nvSpPr>
        <p:spPr>
          <a:xfrm rot="-5400000">
            <a:off x="4114328" y="139860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36"/>
          <p:cNvSpPr/>
          <p:nvPr/>
        </p:nvSpPr>
        <p:spPr>
          <a:xfrm rot="-5400000">
            <a:off x="3836200" y="139860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36"/>
          <p:cNvSpPr/>
          <p:nvPr/>
        </p:nvSpPr>
        <p:spPr>
          <a:xfrm rot="-5400000">
            <a:off x="3558072" y="139860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36"/>
          <p:cNvSpPr/>
          <p:nvPr/>
        </p:nvSpPr>
        <p:spPr>
          <a:xfrm>
            <a:off x="562056" y="2156243"/>
            <a:ext cx="1226150" cy="673625"/>
          </a:xfrm>
          <a:custGeom>
            <a:avLst/>
            <a:gdLst/>
            <a:ahLst/>
            <a:cxnLst/>
            <a:rect l="l" t="t" r="r" b="b"/>
            <a:pathLst>
              <a:path w="49046" h="26945" extrusionOk="0">
                <a:moveTo>
                  <a:pt x="27948" y="1"/>
                </a:moveTo>
                <a:cubicBezTo>
                  <a:pt x="22807" y="1"/>
                  <a:pt x="18324" y="2900"/>
                  <a:pt x="16051" y="7148"/>
                </a:cubicBezTo>
                <a:cubicBezTo>
                  <a:pt x="15784" y="7132"/>
                  <a:pt x="15518" y="7117"/>
                  <a:pt x="15252" y="7117"/>
                </a:cubicBezTo>
                <a:cubicBezTo>
                  <a:pt x="9860" y="7117"/>
                  <a:pt x="5471" y="11427"/>
                  <a:pt x="5345" y="16788"/>
                </a:cubicBezTo>
                <a:cubicBezTo>
                  <a:pt x="5251" y="16788"/>
                  <a:pt x="5173" y="16772"/>
                  <a:pt x="5079" y="16772"/>
                </a:cubicBezTo>
                <a:cubicBezTo>
                  <a:pt x="2273" y="16772"/>
                  <a:pt x="0" y="19045"/>
                  <a:pt x="0" y="21851"/>
                </a:cubicBezTo>
                <a:cubicBezTo>
                  <a:pt x="0" y="24656"/>
                  <a:pt x="2273" y="26945"/>
                  <a:pt x="5079" y="26945"/>
                </a:cubicBezTo>
                <a:lnTo>
                  <a:pt x="39139" y="26945"/>
                </a:lnTo>
                <a:cubicBezTo>
                  <a:pt x="44610" y="26945"/>
                  <a:pt x="49045" y="22509"/>
                  <a:pt x="49045" y="17023"/>
                </a:cubicBezTo>
                <a:cubicBezTo>
                  <a:pt x="49045" y="11788"/>
                  <a:pt x="44986" y="7509"/>
                  <a:pt x="39845" y="7148"/>
                </a:cubicBezTo>
                <a:cubicBezTo>
                  <a:pt x="37587" y="2900"/>
                  <a:pt x="33105" y="1"/>
                  <a:pt x="2794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36"/>
          <p:cNvSpPr/>
          <p:nvPr/>
        </p:nvSpPr>
        <p:spPr>
          <a:xfrm rot="-5400000">
            <a:off x="4114328" y="2725253"/>
            <a:ext cx="504725" cy="308943"/>
          </a:xfrm>
          <a:prstGeom prst="flowChartMagneticDisk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36"/>
          <p:cNvSpPr/>
          <p:nvPr/>
        </p:nvSpPr>
        <p:spPr>
          <a:xfrm rot="-5400000">
            <a:off x="3836200" y="272525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36"/>
          <p:cNvSpPr/>
          <p:nvPr/>
        </p:nvSpPr>
        <p:spPr>
          <a:xfrm rot="-5400000">
            <a:off x="3558072" y="272525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36"/>
          <p:cNvSpPr/>
          <p:nvPr/>
        </p:nvSpPr>
        <p:spPr>
          <a:xfrm rot="-5400000">
            <a:off x="4114328" y="4113178"/>
            <a:ext cx="504725" cy="308943"/>
          </a:xfrm>
          <a:prstGeom prst="flowChartMagneticDisk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36"/>
          <p:cNvSpPr/>
          <p:nvPr/>
        </p:nvSpPr>
        <p:spPr>
          <a:xfrm rot="-5400000">
            <a:off x="3836200" y="4113178"/>
            <a:ext cx="504725" cy="308943"/>
          </a:xfrm>
          <a:prstGeom prst="flowChartMagneticDisk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36"/>
          <p:cNvSpPr/>
          <p:nvPr/>
        </p:nvSpPr>
        <p:spPr>
          <a:xfrm rot="-5400000">
            <a:off x="3558072" y="4113178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36"/>
          <p:cNvSpPr/>
          <p:nvPr/>
        </p:nvSpPr>
        <p:spPr>
          <a:xfrm>
            <a:off x="3122850" y="1466375"/>
            <a:ext cx="173400" cy="17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36"/>
          <p:cNvSpPr/>
          <p:nvPr/>
        </p:nvSpPr>
        <p:spPr>
          <a:xfrm>
            <a:off x="3122850" y="2848150"/>
            <a:ext cx="173400" cy="17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36"/>
          <p:cNvSpPr/>
          <p:nvPr/>
        </p:nvSpPr>
        <p:spPr>
          <a:xfrm>
            <a:off x="3122850" y="4229925"/>
            <a:ext cx="173400" cy="17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6"/>
          <p:cNvSpPr txBox="1"/>
          <p:nvPr/>
        </p:nvSpPr>
        <p:spPr>
          <a:xfrm>
            <a:off x="405804" y="2934850"/>
            <a:ext cx="1538654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US" sz="1500" b="1" dirty="0">
                <a:solidFill>
                  <a:schemeClr val="accent6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Environnement local</a:t>
            </a:r>
            <a:endParaRPr sz="1500" b="1" dirty="0">
              <a:solidFill>
                <a:schemeClr val="accent6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36"/>
          <p:cNvSpPr txBox="1"/>
          <p:nvPr/>
        </p:nvSpPr>
        <p:spPr>
          <a:xfrm>
            <a:off x="4795084" y="3879553"/>
            <a:ext cx="39618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US" sz="1600" b="1" dirty="0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Différents fournisseurs</a:t>
            </a:r>
            <a:endParaRPr sz="1600" b="1" dirty="0">
              <a:solidFill>
                <a:srgbClr val="AAAA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4" name="Google Shape;1684;p36"/>
          <p:cNvSpPr txBox="1"/>
          <p:nvPr/>
        </p:nvSpPr>
        <p:spPr>
          <a:xfrm>
            <a:off x="4725000" y="2427863"/>
            <a:ext cx="39618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US" sz="16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Coûts capitalisés</a:t>
            </a:r>
            <a:endParaRPr sz="16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5" name="Google Shape;1685;p36"/>
          <p:cNvSpPr txBox="1"/>
          <p:nvPr/>
        </p:nvSpPr>
        <p:spPr>
          <a:xfrm>
            <a:off x="4725000" y="1107300"/>
            <a:ext cx="39618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Maintenance</a:t>
            </a:r>
            <a:endParaRPr sz="15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8401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" grpId="0" animBg="1"/>
      <p:bldP spid="1663" grpId="0" animBg="1"/>
      <p:bldP spid="1664" grpId="0"/>
      <p:bldP spid="1666" grpId="0"/>
      <p:bldP spid="1667" grpId="0"/>
      <p:bldP spid="1668" grpId="0"/>
      <p:bldP spid="1669" grpId="0" animBg="1"/>
      <p:bldP spid="1670" grpId="0" animBg="1"/>
      <p:bldP spid="1671" grpId="0" animBg="1"/>
      <p:bldP spid="1672" grpId="0" animBg="1"/>
      <p:bldP spid="1673" grpId="0" animBg="1"/>
      <p:bldP spid="1674" grpId="0" animBg="1"/>
      <p:bldP spid="1675" grpId="0" animBg="1"/>
      <p:bldP spid="1676" grpId="0" animBg="1"/>
      <p:bldP spid="1677" grpId="0" animBg="1"/>
      <p:bldP spid="1678" grpId="0" animBg="1"/>
      <p:bldP spid="1679" grpId="0" animBg="1"/>
      <p:bldP spid="1680" grpId="0" animBg="1"/>
      <p:bldP spid="1681" grpId="0" animBg="1"/>
      <p:bldP spid="1682" grpId="0"/>
      <p:bldP spid="1683" grpId="0"/>
      <p:bldP spid="1684" grpId="0"/>
      <p:bldP spid="1685" grpId="0"/>
    </p:bldLst>
  </p:timing>
</p:sld>
</file>

<file path=ppt/theme/theme1.xml><?xml version="1.0" encoding="utf-8"?>
<a:theme xmlns:a="http://schemas.openxmlformats.org/drawingml/2006/main" name="Gradient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9C9EE"/>
      </a:accent1>
      <a:accent2>
        <a:srgbClr val="78BFDE"/>
      </a:accent2>
      <a:accent3>
        <a:srgbClr val="27B5CE"/>
      </a:accent3>
      <a:accent4>
        <a:srgbClr val="229FBF"/>
      </a:accent4>
      <a:accent5>
        <a:srgbClr val="1D88AF"/>
      </a:accent5>
      <a:accent6>
        <a:srgbClr val="125E8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630</Words>
  <Application>Microsoft Office PowerPoint</Application>
  <PresentationFormat>On-screen Show (16:9)</PresentationFormat>
  <Paragraphs>146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Fira Sans Extra Condensed</vt:lpstr>
      <vt:lpstr>Fira Sans Extra Condensed Medium</vt:lpstr>
      <vt:lpstr>Bahnschrift</vt:lpstr>
      <vt:lpstr>Roboto</vt:lpstr>
      <vt:lpstr>Gradient Clouds Infographics by Slidesgo</vt:lpstr>
      <vt:lpstr>Cloud Computing :</vt:lpstr>
      <vt:lpstr>PowerPoint Presentation</vt:lpstr>
      <vt:lpstr>       Plan de la présentation </vt:lpstr>
      <vt:lpstr>        Plan de la présentation </vt:lpstr>
      <vt:lpstr> </vt:lpstr>
      <vt:lpstr>PowerPoint Presentation</vt:lpstr>
      <vt:lpstr>Équipements matériels :</vt:lpstr>
      <vt:lpstr>Exigences logicielles :</vt:lpstr>
      <vt:lpstr>Autres limitations : </vt:lpstr>
      <vt:lpstr> </vt:lpstr>
      <vt:lpstr>PowerPoint Presentation</vt:lpstr>
      <vt:lpstr>Caractéristiques du Cloud :</vt:lpstr>
      <vt:lpstr> </vt:lpstr>
      <vt:lpstr>Les modèles de services :</vt:lpstr>
      <vt:lpstr>Les modèles de déploiement :</vt:lpstr>
      <vt:lpstr> </vt:lpstr>
      <vt:lpstr>PowerPoint Presentation</vt:lpstr>
      <vt:lpstr>PowerPoint Presentation</vt:lpstr>
      <vt:lpstr> </vt:lpstr>
      <vt:lpstr>Définition</vt:lpstr>
      <vt:lpstr>Les types de virtualisation :</vt:lpstr>
      <vt:lpstr> </vt:lpstr>
      <vt:lpstr>PowerPoint Presentation</vt:lpstr>
      <vt:lpstr> </vt:lpstr>
      <vt:lpstr>Exemple : ownCloud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:</dc:title>
  <cp:lastModifiedBy>abdu</cp:lastModifiedBy>
  <cp:revision>22</cp:revision>
  <dcterms:modified xsi:type="dcterms:W3CDTF">2022-06-10T02:44:18Z</dcterms:modified>
</cp:coreProperties>
</file>