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28"/>
  </p:notesMasterIdLst>
  <p:sldIdLst>
    <p:sldId id="256" r:id="rId2"/>
    <p:sldId id="259" r:id="rId3"/>
    <p:sldId id="340" r:id="rId4"/>
    <p:sldId id="341" r:id="rId5"/>
    <p:sldId id="350" r:id="rId6"/>
    <p:sldId id="351" r:id="rId7"/>
    <p:sldId id="353" r:id="rId8"/>
    <p:sldId id="352" r:id="rId9"/>
    <p:sldId id="354" r:id="rId10"/>
    <p:sldId id="355" r:id="rId11"/>
    <p:sldId id="348" r:id="rId12"/>
    <p:sldId id="349" r:id="rId13"/>
    <p:sldId id="342" r:id="rId14"/>
    <p:sldId id="356" r:id="rId15"/>
    <p:sldId id="343" r:id="rId16"/>
    <p:sldId id="344" r:id="rId17"/>
    <p:sldId id="345" r:id="rId18"/>
    <p:sldId id="346" r:id="rId19"/>
    <p:sldId id="357" r:id="rId20"/>
    <p:sldId id="358" r:id="rId21"/>
    <p:sldId id="364" r:id="rId22"/>
    <p:sldId id="359" r:id="rId23"/>
    <p:sldId id="360" r:id="rId24"/>
    <p:sldId id="361" r:id="rId25"/>
    <p:sldId id="362" r:id="rId26"/>
    <p:sldId id="363" r:id="rId27"/>
  </p:sldIdLst>
  <p:sldSz cx="9144000" cy="5143500" type="screen16x9"/>
  <p:notesSz cx="6858000" cy="9144000"/>
  <p:embeddedFontLst>
    <p:embeddedFont>
      <p:font typeface="Bodoni MT Black" panose="02070A03080606020203" pitchFamily="18" charset="0"/>
      <p:bold r:id="rId29"/>
      <p:boldItalic r:id="rId30"/>
    </p:embeddedFont>
    <p:embeddedFont>
      <p:font typeface="Darker Grotesque" panose="020B0604020202020204" charset="0"/>
      <p:regular r:id="rId31"/>
      <p:bold r:id="rId32"/>
    </p:embeddedFont>
    <p:embeddedFont>
      <p:font typeface="Darker Grotesque Medium" panose="020B0604020202020204" charset="0"/>
      <p:regular r:id="rId33"/>
      <p:bold r:id="rId34"/>
    </p:embeddedFont>
    <p:embeddedFont>
      <p:font typeface="Libre Franklin" pitchFamily="2" charset="0"/>
      <p:regular r:id="rId35"/>
      <p:bold r:id="rId36"/>
      <p:italic r:id="rId37"/>
      <p:boldItalic r:id="rId38"/>
    </p:embeddedFont>
    <p:embeddedFont>
      <p:font typeface="Libre Franklin ExtraBold" pitchFamily="2" charset="0"/>
      <p:bold r:id="rId39"/>
      <p:boldItalic r:id="rId40"/>
    </p:embeddedFont>
    <p:embeddedFont>
      <p:font typeface="Libre Franklin Medium"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829"/>
    <a:srgbClr val="1B1F42"/>
    <a:srgbClr val="FFD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C8AFAA-B508-4296-89A6-046A27667EDD}">
  <a:tblStyle styleId="{B2C8AFAA-B508-4296-89A6-046A27667E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Google Shape;2275;g8e86373ed3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6" name="Google Shape;2276;g8e86373ed3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8e6a264e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8e6a264e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878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3"/>
        <p:cNvGrpSpPr/>
        <p:nvPr/>
      </p:nvGrpSpPr>
      <p:grpSpPr>
        <a:xfrm>
          <a:off x="0" y="0"/>
          <a:ext cx="0" cy="0"/>
          <a:chOff x="0" y="0"/>
          <a:chExt cx="0" cy="0"/>
        </a:xfrm>
      </p:grpSpPr>
      <p:sp>
        <p:nvSpPr>
          <p:cNvPr id="2384" name="Google Shape;2384;g8ca389419e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5" name="Google Shape;2385;g8ca389419e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025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8e6a264e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8e6a264e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528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8e6a264e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8e6a264e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192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3"/>
        <p:cNvGrpSpPr/>
        <p:nvPr/>
      </p:nvGrpSpPr>
      <p:grpSpPr>
        <a:xfrm>
          <a:off x="0" y="0"/>
          <a:ext cx="0" cy="0"/>
          <a:chOff x="0" y="0"/>
          <a:chExt cx="0" cy="0"/>
        </a:xfrm>
      </p:grpSpPr>
      <p:sp>
        <p:nvSpPr>
          <p:cNvPr id="2384" name="Google Shape;2384;g8ca389419e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5" name="Google Shape;2385;g8ca389419e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300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8e6a264e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8e6a264e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831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8e6a264e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8e6a264e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804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8e6a264e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8e6a264e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061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8e6a264e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8e6a264e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976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c0737c1b1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c0737c1b1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1"/>
        <p:cNvGrpSpPr/>
        <p:nvPr/>
      </p:nvGrpSpPr>
      <p:grpSpPr>
        <a:xfrm>
          <a:off x="0" y="0"/>
          <a:ext cx="0" cy="0"/>
          <a:chOff x="0" y="0"/>
          <a:chExt cx="0" cy="0"/>
        </a:xfrm>
      </p:grpSpPr>
      <p:sp>
        <p:nvSpPr>
          <p:cNvPr id="2332" name="Google Shape;2332;gc09bbad2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3" name="Google Shape;2333;gc09bbad2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7"/>
        <p:cNvGrpSpPr/>
        <p:nvPr/>
      </p:nvGrpSpPr>
      <p:grpSpPr>
        <a:xfrm>
          <a:off x="0" y="0"/>
          <a:ext cx="0" cy="0"/>
          <a:chOff x="0" y="0"/>
          <a:chExt cx="0" cy="0"/>
        </a:xfrm>
      </p:grpSpPr>
      <p:sp>
        <p:nvSpPr>
          <p:cNvPr id="2708" name="Google Shape;2708;g8ca19549b3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9" name="Google Shape;2709;g8ca19549b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7"/>
        <p:cNvGrpSpPr/>
        <p:nvPr/>
      </p:nvGrpSpPr>
      <p:grpSpPr>
        <a:xfrm>
          <a:off x="0" y="0"/>
          <a:ext cx="0" cy="0"/>
          <a:chOff x="0" y="0"/>
          <a:chExt cx="0" cy="0"/>
        </a:xfrm>
      </p:grpSpPr>
      <p:sp>
        <p:nvSpPr>
          <p:cNvPr id="2708" name="Google Shape;2708;g8ca19549b3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9" name="Google Shape;2709;g8ca19549b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7186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7"/>
        <p:cNvGrpSpPr/>
        <p:nvPr/>
      </p:nvGrpSpPr>
      <p:grpSpPr>
        <a:xfrm>
          <a:off x="0" y="0"/>
          <a:ext cx="0" cy="0"/>
          <a:chOff x="0" y="0"/>
          <a:chExt cx="0" cy="0"/>
        </a:xfrm>
      </p:grpSpPr>
      <p:sp>
        <p:nvSpPr>
          <p:cNvPr id="2708" name="Google Shape;2708;g8ca19549b3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9" name="Google Shape;2709;g8ca19549b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9709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7"/>
        <p:cNvGrpSpPr/>
        <p:nvPr/>
      </p:nvGrpSpPr>
      <p:grpSpPr>
        <a:xfrm>
          <a:off x="0" y="0"/>
          <a:ext cx="0" cy="0"/>
          <a:chOff x="0" y="0"/>
          <a:chExt cx="0" cy="0"/>
        </a:xfrm>
      </p:grpSpPr>
      <p:sp>
        <p:nvSpPr>
          <p:cNvPr id="2708" name="Google Shape;2708;g8ca19549b3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9" name="Google Shape;2709;g8ca19549b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899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7"/>
        <p:cNvGrpSpPr/>
        <p:nvPr/>
      </p:nvGrpSpPr>
      <p:grpSpPr>
        <a:xfrm>
          <a:off x="0" y="0"/>
          <a:ext cx="0" cy="0"/>
          <a:chOff x="0" y="0"/>
          <a:chExt cx="0" cy="0"/>
        </a:xfrm>
      </p:grpSpPr>
      <p:sp>
        <p:nvSpPr>
          <p:cNvPr id="2708" name="Google Shape;2708;g8ca19549b3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9" name="Google Shape;2709;g8ca19549b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7174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7"/>
        <p:cNvGrpSpPr/>
        <p:nvPr/>
      </p:nvGrpSpPr>
      <p:grpSpPr>
        <a:xfrm>
          <a:off x="0" y="0"/>
          <a:ext cx="0" cy="0"/>
          <a:chOff x="0" y="0"/>
          <a:chExt cx="0" cy="0"/>
        </a:xfrm>
      </p:grpSpPr>
      <p:sp>
        <p:nvSpPr>
          <p:cNvPr id="2708" name="Google Shape;2708;g8ca19549b3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9" name="Google Shape;2709;g8ca19549b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916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7"/>
        <p:cNvGrpSpPr/>
        <p:nvPr/>
      </p:nvGrpSpPr>
      <p:grpSpPr>
        <a:xfrm>
          <a:off x="0" y="0"/>
          <a:ext cx="0" cy="0"/>
          <a:chOff x="0" y="0"/>
          <a:chExt cx="0" cy="0"/>
        </a:xfrm>
      </p:grpSpPr>
      <p:sp>
        <p:nvSpPr>
          <p:cNvPr id="2708" name="Google Shape;2708;g8ca19549b3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9" name="Google Shape;2709;g8ca19549b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511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3"/>
        <p:cNvGrpSpPr/>
        <p:nvPr/>
      </p:nvGrpSpPr>
      <p:grpSpPr>
        <a:xfrm>
          <a:off x="0" y="0"/>
          <a:ext cx="0" cy="0"/>
          <a:chOff x="0" y="0"/>
          <a:chExt cx="0" cy="0"/>
        </a:xfrm>
      </p:grpSpPr>
      <p:sp>
        <p:nvSpPr>
          <p:cNvPr id="2384" name="Google Shape;2384;g8ca389419e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5" name="Google Shape;2385;g8ca389419e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678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8e6a264e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8e6a264e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292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8e6a264e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8e6a264e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970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8e6a264e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8e6a264e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42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8e6a264e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8e6a264e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797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8e6a264e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8e6a264e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081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8e6a264e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8e6a264e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67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400000">
            <a:off x="3974802" y="4829402"/>
            <a:ext cx="120107" cy="120092"/>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2700000">
            <a:off x="531604" y="124738"/>
            <a:ext cx="150468" cy="150468"/>
          </a:xfrm>
          <a:custGeom>
            <a:avLst/>
            <a:gdLst/>
            <a:ahLst/>
            <a:cxnLst/>
            <a:rect l="l" t="t" r="r" b="b"/>
            <a:pathLst>
              <a:path w="6395" h="6395" extrusionOk="0">
                <a:moveTo>
                  <a:pt x="2596" y="1"/>
                </a:moveTo>
                <a:lnTo>
                  <a:pt x="2596" y="2596"/>
                </a:lnTo>
                <a:lnTo>
                  <a:pt x="1" y="2596"/>
                </a:lnTo>
                <a:lnTo>
                  <a:pt x="1" y="3799"/>
                </a:lnTo>
                <a:lnTo>
                  <a:pt x="2596" y="3799"/>
                </a:lnTo>
                <a:lnTo>
                  <a:pt x="2596" y="6394"/>
                </a:lnTo>
                <a:lnTo>
                  <a:pt x="3799" y="6394"/>
                </a:lnTo>
                <a:lnTo>
                  <a:pt x="3799" y="3799"/>
                </a:lnTo>
                <a:lnTo>
                  <a:pt x="6394" y="3799"/>
                </a:lnTo>
                <a:lnTo>
                  <a:pt x="6394" y="2596"/>
                </a:lnTo>
                <a:lnTo>
                  <a:pt x="3799" y="2596"/>
                </a:lnTo>
                <a:lnTo>
                  <a:pt x="3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182155" y="4821002"/>
            <a:ext cx="136881" cy="136900"/>
          </a:xfrm>
          <a:custGeom>
            <a:avLst/>
            <a:gdLst/>
            <a:ahLst/>
            <a:cxnLst/>
            <a:rect l="l" t="t" r="r" b="b"/>
            <a:pathLst>
              <a:path w="2596" h="2596" extrusionOk="0">
                <a:moveTo>
                  <a:pt x="0" y="0"/>
                </a:moveTo>
                <a:lnTo>
                  <a:pt x="0" y="2596"/>
                </a:lnTo>
                <a:lnTo>
                  <a:pt x="2596" y="2596"/>
                </a:lnTo>
                <a:lnTo>
                  <a:pt x="25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314295" y="4867643"/>
            <a:ext cx="585092" cy="79679"/>
          </a:xfrm>
          <a:custGeom>
            <a:avLst/>
            <a:gdLst/>
            <a:ahLst/>
            <a:cxnLst/>
            <a:rect l="l" t="t" r="r" b="b"/>
            <a:pathLst>
              <a:path w="18277" h="2489"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2532444">
            <a:off x="2807401" y="4642844"/>
            <a:ext cx="544954" cy="529275"/>
            <a:chOff x="493977" y="4202564"/>
            <a:chExt cx="544967" cy="529288"/>
          </a:xfrm>
        </p:grpSpPr>
        <p:sp>
          <p:nvSpPr>
            <p:cNvPr id="14" name="Google Shape;14;p2"/>
            <p:cNvSpPr/>
            <p:nvPr/>
          </p:nvSpPr>
          <p:spPr>
            <a:xfrm rot="2549225" flipH="1">
              <a:off x="574668" y="4292653"/>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549225" flipH="1">
              <a:off x="661236" y="4371942"/>
              <a:ext cx="38160" cy="32686"/>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2549225" flipH="1">
              <a:off x="747549" y="4450984"/>
              <a:ext cx="38128" cy="32686"/>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2549225" flipH="1">
              <a:off x="833830" y="4530025"/>
              <a:ext cx="38160" cy="32686"/>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549225" flipH="1">
              <a:off x="920115" y="4609055"/>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549225" flipH="1">
              <a:off x="649189" y="4211114"/>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549225" flipH="1">
              <a:off x="735758" y="4290404"/>
              <a:ext cx="38160" cy="33038"/>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549225" flipH="1">
              <a:off x="822071" y="4369445"/>
              <a:ext cx="38128" cy="33038"/>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549225" flipH="1">
              <a:off x="908352" y="4448486"/>
              <a:ext cx="38160" cy="33038"/>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549225" flipH="1">
              <a:off x="994637" y="4527517"/>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2549225" flipH="1">
              <a:off x="500103" y="4373918"/>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2549225" flipH="1">
              <a:off x="586671" y="4453208"/>
              <a:ext cx="38160" cy="32974"/>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2549225" flipH="1">
              <a:off x="672984" y="4532249"/>
              <a:ext cx="38128" cy="32974"/>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2549225" flipH="1">
              <a:off x="759265" y="4611290"/>
              <a:ext cx="38160" cy="32974"/>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2549225" flipH="1">
              <a:off x="845550" y="4690321"/>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flipH="1">
            <a:off x="153544" y="114578"/>
            <a:ext cx="279631" cy="259804"/>
            <a:chOff x="6672" y="3464315"/>
            <a:chExt cx="279631" cy="259804"/>
          </a:xfrm>
        </p:grpSpPr>
        <p:sp>
          <p:nvSpPr>
            <p:cNvPr id="30" name="Google Shape;30;p2"/>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785798" y="4625472"/>
            <a:ext cx="156808" cy="329221"/>
            <a:chOff x="1567241" y="4124224"/>
            <a:chExt cx="213025" cy="447250"/>
          </a:xfrm>
        </p:grpSpPr>
        <p:sp>
          <p:nvSpPr>
            <p:cNvPr id="40" name="Google Shape;40;p2"/>
            <p:cNvSpPr/>
            <p:nvPr/>
          </p:nvSpPr>
          <p:spPr>
            <a:xfrm rot="2700000">
              <a:off x="1598508" y="4389576"/>
              <a:ext cx="150491" cy="150773"/>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700000">
              <a:off x="1598508" y="4155351"/>
              <a:ext cx="150491" cy="150773"/>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2"/>
          <p:cNvSpPr/>
          <p:nvPr/>
        </p:nvSpPr>
        <p:spPr>
          <a:xfrm flipH="1">
            <a:off x="8870241" y="1977238"/>
            <a:ext cx="134279" cy="134531"/>
          </a:xfrm>
          <a:custGeom>
            <a:avLst/>
            <a:gdLst/>
            <a:ahLst/>
            <a:cxnLst/>
            <a:rect l="l" t="t" r="r" b="b"/>
            <a:pathLst>
              <a:path w="5883" h="5894" extrusionOk="0">
                <a:moveTo>
                  <a:pt x="1" y="0"/>
                </a:moveTo>
                <a:lnTo>
                  <a:pt x="1" y="5894"/>
                </a:lnTo>
                <a:lnTo>
                  <a:pt x="5882" y="5894"/>
                </a:lnTo>
                <a:lnTo>
                  <a:pt x="58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2"/>
          <p:cNvGrpSpPr/>
          <p:nvPr/>
        </p:nvGrpSpPr>
        <p:grpSpPr>
          <a:xfrm flipH="1">
            <a:off x="8869411" y="2607575"/>
            <a:ext cx="135900" cy="390284"/>
            <a:chOff x="179009" y="2072968"/>
            <a:chExt cx="190870" cy="548151"/>
          </a:xfrm>
        </p:grpSpPr>
        <p:sp>
          <p:nvSpPr>
            <p:cNvPr id="44" name="Google Shape;44;p2"/>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p:nvPr/>
        </p:nvSpPr>
        <p:spPr>
          <a:xfrm rot="5400000" flipH="1">
            <a:off x="143520" y="3786033"/>
            <a:ext cx="299680" cy="300226"/>
          </a:xfrm>
          <a:custGeom>
            <a:avLst/>
            <a:gdLst/>
            <a:ahLst/>
            <a:cxnLst/>
            <a:rect l="l" t="t" r="r" b="b"/>
            <a:pathLst>
              <a:path w="5883" h="5894" extrusionOk="0">
                <a:moveTo>
                  <a:pt x="1" y="0"/>
                </a:moveTo>
                <a:lnTo>
                  <a:pt x="1" y="5894"/>
                </a:lnTo>
                <a:lnTo>
                  <a:pt x="5882" y="5894"/>
                </a:lnTo>
                <a:lnTo>
                  <a:pt x="5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flipH="1">
            <a:off x="154042" y="2195508"/>
            <a:ext cx="135900" cy="390284"/>
            <a:chOff x="179009" y="2072968"/>
            <a:chExt cx="190870" cy="548151"/>
          </a:xfrm>
        </p:grpSpPr>
        <p:sp>
          <p:nvSpPr>
            <p:cNvPr id="48" name="Google Shape;48;p2"/>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rot="-5400000">
            <a:off x="8626967" y="56406"/>
            <a:ext cx="137396" cy="393815"/>
            <a:chOff x="8846561" y="2782361"/>
            <a:chExt cx="154517" cy="442886"/>
          </a:xfrm>
        </p:grpSpPr>
        <p:sp>
          <p:nvSpPr>
            <p:cNvPr id="51" name="Google Shape;51;p2"/>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8822996" y="1251181"/>
            <a:ext cx="161109" cy="262684"/>
            <a:chOff x="8814523" y="4301099"/>
            <a:chExt cx="181204" cy="295450"/>
          </a:xfrm>
        </p:grpSpPr>
        <p:sp>
          <p:nvSpPr>
            <p:cNvPr id="54" name="Google Shape;54;p2"/>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2"/>
          <p:cNvSpPr/>
          <p:nvPr/>
        </p:nvSpPr>
        <p:spPr>
          <a:xfrm rot="5400000">
            <a:off x="8564093" y="3768811"/>
            <a:ext cx="600135" cy="81778"/>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2464182">
            <a:off x="1630557" y="4832234"/>
            <a:ext cx="150487" cy="150487"/>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647914" y="4733984"/>
            <a:ext cx="150487" cy="150791"/>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248404" y="124738"/>
            <a:ext cx="150474" cy="150474"/>
          </a:xfrm>
          <a:custGeom>
            <a:avLst/>
            <a:gdLst/>
            <a:ahLst/>
            <a:cxnLst/>
            <a:rect l="l" t="t" r="r" b="b"/>
            <a:pathLst>
              <a:path w="6395" h="6395" extrusionOk="0">
                <a:moveTo>
                  <a:pt x="2596" y="1"/>
                </a:moveTo>
                <a:lnTo>
                  <a:pt x="2596" y="2596"/>
                </a:lnTo>
                <a:lnTo>
                  <a:pt x="1" y="2596"/>
                </a:lnTo>
                <a:lnTo>
                  <a:pt x="1" y="3799"/>
                </a:lnTo>
                <a:lnTo>
                  <a:pt x="2596" y="3799"/>
                </a:lnTo>
                <a:lnTo>
                  <a:pt x="2596" y="6394"/>
                </a:lnTo>
                <a:lnTo>
                  <a:pt x="3799" y="6394"/>
                </a:lnTo>
                <a:lnTo>
                  <a:pt x="3799" y="3799"/>
                </a:lnTo>
                <a:lnTo>
                  <a:pt x="6394" y="3799"/>
                </a:lnTo>
                <a:lnTo>
                  <a:pt x="6394" y="2596"/>
                </a:lnTo>
                <a:lnTo>
                  <a:pt x="3799" y="2596"/>
                </a:lnTo>
                <a:lnTo>
                  <a:pt x="37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5400000">
            <a:off x="5155419" y="4630761"/>
            <a:ext cx="357249" cy="357249"/>
          </a:xfrm>
          <a:custGeom>
            <a:avLst/>
            <a:gdLst/>
            <a:ahLst/>
            <a:cxnLst/>
            <a:rect l="l" t="t" r="r" b="b"/>
            <a:pathLst>
              <a:path w="2596" h="2596" extrusionOk="0">
                <a:moveTo>
                  <a:pt x="0" y="0"/>
                </a:moveTo>
                <a:lnTo>
                  <a:pt x="0" y="2596"/>
                </a:lnTo>
                <a:lnTo>
                  <a:pt x="2596" y="2596"/>
                </a:lnTo>
                <a:lnTo>
                  <a:pt x="25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5400129">
            <a:off x="8118521" y="4617124"/>
            <a:ext cx="345748" cy="345729"/>
          </a:xfrm>
          <a:custGeom>
            <a:avLst/>
            <a:gdLst/>
            <a:ahLst/>
            <a:cxnLst/>
            <a:rect l="l" t="t" r="r" b="b"/>
            <a:pathLst>
              <a:path w="2596" h="2596" extrusionOk="0">
                <a:moveTo>
                  <a:pt x="0" y="0"/>
                </a:moveTo>
                <a:lnTo>
                  <a:pt x="0" y="2596"/>
                </a:lnTo>
                <a:lnTo>
                  <a:pt x="2596" y="2596"/>
                </a:lnTo>
                <a:lnTo>
                  <a:pt x="25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1289121" y="4829079"/>
            <a:ext cx="156805" cy="156805"/>
          </a:xfrm>
          <a:custGeom>
            <a:avLst/>
            <a:gdLst/>
            <a:ahLst/>
            <a:cxnLst/>
            <a:rect l="l" t="t" r="r" b="b"/>
            <a:pathLst>
              <a:path w="2596" h="2596" extrusionOk="0">
                <a:moveTo>
                  <a:pt x="0" y="0"/>
                </a:moveTo>
                <a:lnTo>
                  <a:pt x="0" y="2596"/>
                </a:lnTo>
                <a:lnTo>
                  <a:pt x="2596" y="2596"/>
                </a:lnTo>
                <a:lnTo>
                  <a:pt x="25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51">
            <a:off x="5078186" y="186787"/>
            <a:ext cx="296372" cy="296366"/>
          </a:xfrm>
          <a:custGeom>
            <a:avLst/>
            <a:gdLst/>
            <a:ahLst/>
            <a:cxnLst/>
            <a:rect l="l" t="t" r="r" b="b"/>
            <a:pathLst>
              <a:path w="2596" h="2596" extrusionOk="0">
                <a:moveTo>
                  <a:pt x="0" y="0"/>
                </a:moveTo>
                <a:lnTo>
                  <a:pt x="0" y="2596"/>
                </a:lnTo>
                <a:lnTo>
                  <a:pt x="2596" y="2596"/>
                </a:lnTo>
                <a:lnTo>
                  <a:pt x="25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014155" y="4774277"/>
            <a:ext cx="171524" cy="171524"/>
          </a:xfrm>
          <a:custGeom>
            <a:avLst/>
            <a:gdLst/>
            <a:ahLst/>
            <a:cxnLst/>
            <a:rect l="l" t="t" r="r" b="b"/>
            <a:pathLst>
              <a:path w="2596" h="2596" extrusionOk="0">
                <a:moveTo>
                  <a:pt x="0" y="0"/>
                </a:moveTo>
                <a:lnTo>
                  <a:pt x="0" y="2596"/>
                </a:lnTo>
                <a:lnTo>
                  <a:pt x="2596" y="2596"/>
                </a:lnTo>
                <a:lnTo>
                  <a:pt x="25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09415" y="137073"/>
            <a:ext cx="150487" cy="150458"/>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678341" y="124737"/>
            <a:ext cx="150472" cy="150472"/>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98000" y="187264"/>
            <a:ext cx="600182" cy="81785"/>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881446" y="203582"/>
            <a:ext cx="600135" cy="81778"/>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887176" y="212389"/>
            <a:ext cx="600135" cy="81778"/>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2"/>
          <p:cNvGrpSpPr/>
          <p:nvPr/>
        </p:nvGrpSpPr>
        <p:grpSpPr>
          <a:xfrm rot="-5376033">
            <a:off x="7409190" y="4769803"/>
            <a:ext cx="161149" cy="262750"/>
            <a:chOff x="8814523" y="4301099"/>
            <a:chExt cx="181204" cy="295450"/>
          </a:xfrm>
        </p:grpSpPr>
        <p:sp>
          <p:nvSpPr>
            <p:cNvPr id="75" name="Google Shape;75;p2"/>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rot="2879975">
            <a:off x="21018" y="2996397"/>
            <a:ext cx="544938" cy="529260"/>
            <a:chOff x="493977" y="4202564"/>
            <a:chExt cx="544967" cy="529288"/>
          </a:xfrm>
        </p:grpSpPr>
        <p:sp>
          <p:nvSpPr>
            <p:cNvPr id="82" name="Google Shape;82;p2"/>
            <p:cNvSpPr/>
            <p:nvPr/>
          </p:nvSpPr>
          <p:spPr>
            <a:xfrm rot="2549225" flipH="1">
              <a:off x="574668" y="4292653"/>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2549225" flipH="1">
              <a:off x="661236" y="4371942"/>
              <a:ext cx="38160" cy="32686"/>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2549225" flipH="1">
              <a:off x="747549" y="4450984"/>
              <a:ext cx="38128" cy="32686"/>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2549225" flipH="1">
              <a:off x="833830" y="4530025"/>
              <a:ext cx="38160" cy="32686"/>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2549225" flipH="1">
              <a:off x="920115" y="4609055"/>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2549225" flipH="1">
              <a:off x="649189" y="4211114"/>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2549225" flipH="1">
              <a:off x="735758" y="4290404"/>
              <a:ext cx="38160" cy="33038"/>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2549225" flipH="1">
              <a:off x="822071" y="4369445"/>
              <a:ext cx="38128" cy="33038"/>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2549225" flipH="1">
              <a:off x="908352" y="4448486"/>
              <a:ext cx="38160" cy="33038"/>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2549225" flipH="1">
              <a:off x="994637" y="4527517"/>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2549225" flipH="1">
              <a:off x="500103" y="4373918"/>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2549225" flipH="1">
              <a:off x="586671" y="4453208"/>
              <a:ext cx="38160" cy="32974"/>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2549225" flipH="1">
              <a:off x="672984" y="4532249"/>
              <a:ext cx="38128" cy="32974"/>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2549225" flipH="1">
              <a:off x="759265" y="4611290"/>
              <a:ext cx="38160" cy="32974"/>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2549225" flipH="1">
              <a:off x="845550" y="4690321"/>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
          <p:cNvSpPr/>
          <p:nvPr/>
        </p:nvSpPr>
        <p:spPr>
          <a:xfrm rot="5400000" flipH="1">
            <a:off x="-70574" y="1245089"/>
            <a:ext cx="585138" cy="79685"/>
          </a:xfrm>
          <a:custGeom>
            <a:avLst/>
            <a:gdLst/>
            <a:ahLst/>
            <a:cxnLst/>
            <a:rect l="l" t="t" r="r" b="b"/>
            <a:pathLst>
              <a:path w="18277" h="2489"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5400000" flipH="1">
            <a:off x="160418" y="4379828"/>
            <a:ext cx="123120" cy="123152"/>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2"/>
          <p:cNvGrpSpPr/>
          <p:nvPr/>
        </p:nvGrpSpPr>
        <p:grpSpPr>
          <a:xfrm rot="-2609567">
            <a:off x="3048255" y="-10752"/>
            <a:ext cx="544996" cy="529317"/>
            <a:chOff x="493977" y="4202564"/>
            <a:chExt cx="544967" cy="529288"/>
          </a:xfrm>
        </p:grpSpPr>
        <p:sp>
          <p:nvSpPr>
            <p:cNvPr id="100" name="Google Shape;100;p2"/>
            <p:cNvSpPr/>
            <p:nvPr/>
          </p:nvSpPr>
          <p:spPr>
            <a:xfrm rot="2549225" flipH="1">
              <a:off x="574668" y="4292653"/>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2549225" flipH="1">
              <a:off x="661236" y="4371942"/>
              <a:ext cx="38160" cy="32686"/>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2549225" flipH="1">
              <a:off x="747549" y="4450984"/>
              <a:ext cx="38128" cy="32686"/>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2549225" flipH="1">
              <a:off x="833830" y="4530025"/>
              <a:ext cx="38160" cy="32686"/>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2549225" flipH="1">
              <a:off x="920115" y="4609055"/>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2549225" flipH="1">
              <a:off x="649189" y="4211114"/>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2549225" flipH="1">
              <a:off x="735758" y="4290404"/>
              <a:ext cx="38160" cy="33038"/>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2549225" flipH="1">
              <a:off x="822071" y="4369445"/>
              <a:ext cx="38128" cy="33038"/>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2549225" flipH="1">
              <a:off x="908352" y="4448486"/>
              <a:ext cx="38160" cy="33038"/>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2549225" flipH="1">
              <a:off x="994637" y="4527517"/>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rot="2549225" flipH="1">
              <a:off x="500103" y="4373918"/>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2549225" flipH="1">
              <a:off x="586671" y="4453208"/>
              <a:ext cx="38160" cy="32974"/>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2549225" flipH="1">
              <a:off x="672984" y="4532249"/>
              <a:ext cx="38128" cy="32974"/>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2549225" flipH="1">
              <a:off x="759265" y="4611290"/>
              <a:ext cx="38160" cy="32974"/>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2549225" flipH="1">
              <a:off x="845550" y="4690321"/>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2"/>
          <p:cNvSpPr/>
          <p:nvPr/>
        </p:nvSpPr>
        <p:spPr>
          <a:xfrm rot="5405778">
            <a:off x="1765728" y="66763"/>
            <a:ext cx="178500" cy="3228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20213" y="249463"/>
            <a:ext cx="171000" cy="1710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673825" y="114475"/>
            <a:ext cx="171000" cy="171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rot="10800000">
            <a:off x="7988959" y="126538"/>
            <a:ext cx="171524" cy="171524"/>
          </a:xfrm>
          <a:custGeom>
            <a:avLst/>
            <a:gdLst/>
            <a:ahLst/>
            <a:cxnLst/>
            <a:rect l="l" t="t" r="r" b="b"/>
            <a:pathLst>
              <a:path w="2596" h="2596" extrusionOk="0">
                <a:moveTo>
                  <a:pt x="0" y="0"/>
                </a:moveTo>
                <a:lnTo>
                  <a:pt x="0" y="2596"/>
                </a:lnTo>
                <a:lnTo>
                  <a:pt x="2596" y="2596"/>
                </a:lnTo>
                <a:lnTo>
                  <a:pt x="2596" y="0"/>
                </a:ln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2"/>
          <p:cNvGrpSpPr/>
          <p:nvPr/>
        </p:nvGrpSpPr>
        <p:grpSpPr>
          <a:xfrm flipH="1">
            <a:off x="5800007" y="4759540"/>
            <a:ext cx="279631" cy="259804"/>
            <a:chOff x="6672" y="3464315"/>
            <a:chExt cx="279631" cy="259804"/>
          </a:xfrm>
        </p:grpSpPr>
        <p:sp>
          <p:nvSpPr>
            <p:cNvPr id="120" name="Google Shape;120;p2"/>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2"/>
          <p:cNvSpPr/>
          <p:nvPr/>
        </p:nvSpPr>
        <p:spPr>
          <a:xfrm>
            <a:off x="295168" y="522655"/>
            <a:ext cx="336300" cy="31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rot="178">
            <a:off x="8595833" y="674092"/>
            <a:ext cx="375161" cy="375148"/>
          </a:xfrm>
          <a:custGeom>
            <a:avLst/>
            <a:gdLst/>
            <a:ahLst/>
            <a:cxnLst/>
            <a:rect l="l" t="t" r="r" b="b"/>
            <a:pathLst>
              <a:path w="2596" h="2596" extrusionOk="0">
                <a:moveTo>
                  <a:pt x="0" y="0"/>
                </a:moveTo>
                <a:lnTo>
                  <a:pt x="0" y="2596"/>
                </a:lnTo>
                <a:lnTo>
                  <a:pt x="2596" y="2596"/>
                </a:lnTo>
                <a:lnTo>
                  <a:pt x="25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txBox="1">
            <a:spLocks noGrp="1"/>
          </p:cNvSpPr>
          <p:nvPr>
            <p:ph type="ctrTitle"/>
          </p:nvPr>
        </p:nvSpPr>
        <p:spPr>
          <a:xfrm>
            <a:off x="1616400" y="2238450"/>
            <a:ext cx="5911200" cy="666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2" name="Google Shape;132;p2"/>
          <p:cNvSpPr txBox="1">
            <a:spLocks noGrp="1"/>
          </p:cNvSpPr>
          <p:nvPr>
            <p:ph type="subTitle" idx="1"/>
          </p:nvPr>
        </p:nvSpPr>
        <p:spPr>
          <a:xfrm>
            <a:off x="1616400" y="3008700"/>
            <a:ext cx="5911200" cy="53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33" name="Google Shape;133;p2"/>
          <p:cNvGrpSpPr/>
          <p:nvPr/>
        </p:nvGrpSpPr>
        <p:grpSpPr>
          <a:xfrm rot="10800000">
            <a:off x="6037785" y="111027"/>
            <a:ext cx="161145" cy="262744"/>
            <a:chOff x="8814523" y="4301099"/>
            <a:chExt cx="181204" cy="295450"/>
          </a:xfrm>
        </p:grpSpPr>
        <p:sp>
          <p:nvSpPr>
            <p:cNvPr id="134" name="Google Shape;134;p2"/>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8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
  <p:cSld name="CUSTOM_4">
    <p:spTree>
      <p:nvGrpSpPr>
        <p:cNvPr id="1" name="Shape 583"/>
        <p:cNvGrpSpPr/>
        <p:nvPr/>
      </p:nvGrpSpPr>
      <p:grpSpPr>
        <a:xfrm>
          <a:off x="0" y="0"/>
          <a:ext cx="0" cy="0"/>
          <a:chOff x="0" y="0"/>
          <a:chExt cx="0" cy="0"/>
        </a:xfrm>
      </p:grpSpPr>
      <p:sp>
        <p:nvSpPr>
          <p:cNvPr id="584" name="Google Shape;584;p13"/>
          <p:cNvSpPr txBox="1">
            <a:spLocks noGrp="1"/>
          </p:cNvSpPr>
          <p:nvPr>
            <p:ph type="title"/>
          </p:nvPr>
        </p:nvSpPr>
        <p:spPr>
          <a:xfrm>
            <a:off x="713225" y="539500"/>
            <a:ext cx="7717500" cy="6774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85" name="Google Shape;585;p13"/>
          <p:cNvSpPr txBox="1">
            <a:spLocks noGrp="1"/>
          </p:cNvSpPr>
          <p:nvPr>
            <p:ph type="title" idx="2" hasCustomPrompt="1"/>
          </p:nvPr>
        </p:nvSpPr>
        <p:spPr>
          <a:xfrm>
            <a:off x="713425" y="2571750"/>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86" name="Google Shape;586;p13"/>
          <p:cNvSpPr txBox="1">
            <a:spLocks noGrp="1"/>
          </p:cNvSpPr>
          <p:nvPr>
            <p:ph type="subTitle" idx="1"/>
          </p:nvPr>
        </p:nvSpPr>
        <p:spPr>
          <a:xfrm>
            <a:off x="854275" y="3581650"/>
            <a:ext cx="16734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8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587" name="Google Shape;587;p13"/>
          <p:cNvSpPr txBox="1">
            <a:spLocks noGrp="1"/>
          </p:cNvSpPr>
          <p:nvPr>
            <p:ph type="subTitle" idx="3"/>
          </p:nvPr>
        </p:nvSpPr>
        <p:spPr>
          <a:xfrm>
            <a:off x="713425" y="3205150"/>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Libre Franklin Medium"/>
              <a:buNone/>
              <a:defRPr sz="1800" b="1">
                <a:latin typeface="Libre Franklin"/>
                <a:ea typeface="Libre Franklin"/>
                <a:cs typeface="Libre Franklin"/>
                <a:sym typeface="Libre Franklin"/>
              </a:defRPr>
            </a:lvl1pPr>
            <a:lvl2pPr lvl="1"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2pPr>
            <a:lvl3pPr lvl="2"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3pPr>
            <a:lvl4pPr lvl="3"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4pPr>
            <a:lvl5pPr lvl="4"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5pPr>
            <a:lvl6pPr lvl="5"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6pPr>
            <a:lvl7pPr lvl="6"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7pPr>
            <a:lvl8pPr lvl="7"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8pPr>
            <a:lvl9pPr lvl="8" rtl="0">
              <a:spcBef>
                <a:spcPts val="1600"/>
              </a:spcBef>
              <a:spcAft>
                <a:spcPts val="160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9pPr>
          </a:lstStyle>
          <a:p>
            <a:endParaRPr/>
          </a:p>
        </p:txBody>
      </p:sp>
      <p:sp>
        <p:nvSpPr>
          <p:cNvPr id="588" name="Google Shape;588;p13"/>
          <p:cNvSpPr txBox="1">
            <a:spLocks noGrp="1"/>
          </p:cNvSpPr>
          <p:nvPr>
            <p:ph type="title" idx="4" hasCustomPrompt="1"/>
          </p:nvPr>
        </p:nvSpPr>
        <p:spPr>
          <a:xfrm>
            <a:off x="2634171" y="2571750"/>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89" name="Google Shape;589;p13"/>
          <p:cNvSpPr txBox="1">
            <a:spLocks noGrp="1"/>
          </p:cNvSpPr>
          <p:nvPr>
            <p:ph type="subTitle" idx="5"/>
          </p:nvPr>
        </p:nvSpPr>
        <p:spPr>
          <a:xfrm>
            <a:off x="2774924" y="3581650"/>
            <a:ext cx="16734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8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590" name="Google Shape;590;p13"/>
          <p:cNvSpPr txBox="1">
            <a:spLocks noGrp="1"/>
          </p:cNvSpPr>
          <p:nvPr>
            <p:ph type="subTitle" idx="6"/>
          </p:nvPr>
        </p:nvSpPr>
        <p:spPr>
          <a:xfrm>
            <a:off x="2634071" y="3205150"/>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Libre Franklin Medium"/>
              <a:buNone/>
              <a:defRPr sz="1800" b="1">
                <a:latin typeface="Libre Franklin"/>
                <a:ea typeface="Libre Franklin"/>
                <a:cs typeface="Libre Franklin"/>
                <a:sym typeface="Libre Franklin"/>
              </a:defRPr>
            </a:lvl1pPr>
            <a:lvl2pPr lvl="1"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2pPr>
            <a:lvl3pPr lvl="2"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3pPr>
            <a:lvl4pPr lvl="3"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4pPr>
            <a:lvl5pPr lvl="4"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5pPr>
            <a:lvl6pPr lvl="5"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6pPr>
            <a:lvl7pPr lvl="6"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7pPr>
            <a:lvl8pPr lvl="7"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8pPr>
            <a:lvl9pPr lvl="8" rtl="0">
              <a:spcBef>
                <a:spcPts val="1600"/>
              </a:spcBef>
              <a:spcAft>
                <a:spcPts val="160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9pPr>
          </a:lstStyle>
          <a:p>
            <a:endParaRPr/>
          </a:p>
        </p:txBody>
      </p:sp>
      <p:sp>
        <p:nvSpPr>
          <p:cNvPr id="591" name="Google Shape;591;p13"/>
          <p:cNvSpPr txBox="1">
            <a:spLocks noGrp="1"/>
          </p:cNvSpPr>
          <p:nvPr>
            <p:ph type="title" idx="7" hasCustomPrompt="1"/>
          </p:nvPr>
        </p:nvSpPr>
        <p:spPr>
          <a:xfrm>
            <a:off x="4554917" y="2571750"/>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92" name="Google Shape;592;p13"/>
          <p:cNvSpPr txBox="1">
            <a:spLocks noGrp="1"/>
          </p:cNvSpPr>
          <p:nvPr>
            <p:ph type="subTitle" idx="8"/>
          </p:nvPr>
        </p:nvSpPr>
        <p:spPr>
          <a:xfrm>
            <a:off x="4695663" y="3581650"/>
            <a:ext cx="16734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8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593" name="Google Shape;593;p13"/>
          <p:cNvSpPr txBox="1">
            <a:spLocks noGrp="1"/>
          </p:cNvSpPr>
          <p:nvPr>
            <p:ph type="subTitle" idx="9"/>
          </p:nvPr>
        </p:nvSpPr>
        <p:spPr>
          <a:xfrm>
            <a:off x="4554818" y="3205150"/>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Libre Franklin Medium"/>
              <a:buNone/>
              <a:defRPr sz="1800" b="1">
                <a:latin typeface="Libre Franklin"/>
                <a:ea typeface="Libre Franklin"/>
                <a:cs typeface="Libre Franklin"/>
                <a:sym typeface="Libre Franklin"/>
              </a:defRPr>
            </a:lvl1pPr>
            <a:lvl2pPr lvl="1"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2pPr>
            <a:lvl3pPr lvl="2"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3pPr>
            <a:lvl4pPr lvl="3"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4pPr>
            <a:lvl5pPr lvl="4"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5pPr>
            <a:lvl6pPr lvl="5"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6pPr>
            <a:lvl7pPr lvl="6"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7pPr>
            <a:lvl8pPr lvl="7"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8pPr>
            <a:lvl9pPr lvl="8" rtl="0">
              <a:spcBef>
                <a:spcPts val="1600"/>
              </a:spcBef>
              <a:spcAft>
                <a:spcPts val="160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9pPr>
          </a:lstStyle>
          <a:p>
            <a:endParaRPr/>
          </a:p>
        </p:txBody>
      </p:sp>
      <p:sp>
        <p:nvSpPr>
          <p:cNvPr id="594" name="Google Shape;594;p13"/>
          <p:cNvSpPr txBox="1">
            <a:spLocks noGrp="1"/>
          </p:cNvSpPr>
          <p:nvPr>
            <p:ph type="title" idx="13" hasCustomPrompt="1"/>
          </p:nvPr>
        </p:nvSpPr>
        <p:spPr>
          <a:xfrm>
            <a:off x="6475662" y="2571750"/>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95" name="Google Shape;595;p13"/>
          <p:cNvSpPr txBox="1">
            <a:spLocks noGrp="1"/>
          </p:cNvSpPr>
          <p:nvPr>
            <p:ph type="subTitle" idx="14"/>
          </p:nvPr>
        </p:nvSpPr>
        <p:spPr>
          <a:xfrm>
            <a:off x="6616500" y="3581650"/>
            <a:ext cx="16734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8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596" name="Google Shape;596;p13"/>
          <p:cNvSpPr txBox="1">
            <a:spLocks noGrp="1"/>
          </p:cNvSpPr>
          <p:nvPr>
            <p:ph type="subTitle" idx="15"/>
          </p:nvPr>
        </p:nvSpPr>
        <p:spPr>
          <a:xfrm>
            <a:off x="6475664" y="3205150"/>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Libre Franklin Medium"/>
              <a:buNone/>
              <a:defRPr sz="1800" b="1">
                <a:latin typeface="Libre Franklin"/>
                <a:ea typeface="Libre Franklin"/>
                <a:cs typeface="Libre Franklin"/>
                <a:sym typeface="Libre Franklin"/>
              </a:defRPr>
            </a:lvl1pPr>
            <a:lvl2pPr lvl="1"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2pPr>
            <a:lvl3pPr lvl="2"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3pPr>
            <a:lvl4pPr lvl="3"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4pPr>
            <a:lvl5pPr lvl="4"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5pPr>
            <a:lvl6pPr lvl="5"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6pPr>
            <a:lvl7pPr lvl="6"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7pPr>
            <a:lvl8pPr lvl="7" rtl="0">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8pPr>
            <a:lvl9pPr lvl="8" rtl="0">
              <a:spcBef>
                <a:spcPts val="1600"/>
              </a:spcBef>
              <a:spcAft>
                <a:spcPts val="1600"/>
              </a:spcAft>
              <a:buClr>
                <a:schemeClr val="dk1"/>
              </a:buClr>
              <a:buSzPts val="3000"/>
              <a:buFont typeface="Libre Franklin Medium"/>
              <a:buNone/>
              <a:defRPr sz="3000">
                <a:solidFill>
                  <a:schemeClr val="dk1"/>
                </a:solidFill>
                <a:latin typeface="Libre Franklin Medium"/>
                <a:ea typeface="Libre Franklin Medium"/>
                <a:cs typeface="Libre Franklin Medium"/>
                <a:sym typeface="Libre Franklin Medium"/>
              </a:defRPr>
            </a:lvl9pPr>
          </a:lstStyle>
          <a:p>
            <a:endParaRPr/>
          </a:p>
        </p:txBody>
      </p:sp>
      <p:sp>
        <p:nvSpPr>
          <p:cNvPr id="597" name="Google Shape;597;p13"/>
          <p:cNvSpPr/>
          <p:nvPr/>
        </p:nvSpPr>
        <p:spPr>
          <a:xfrm flipH="1">
            <a:off x="8266828" y="4286925"/>
            <a:ext cx="1755600" cy="1712700"/>
          </a:xfrm>
          <a:prstGeom prst="arc">
            <a:avLst>
              <a:gd name="adj1" fmla="val 16200000"/>
              <a:gd name="adj2" fmla="val 25688"/>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rot="10800000">
            <a:off x="8266828" y="-856125"/>
            <a:ext cx="1755600" cy="1712700"/>
          </a:xfrm>
          <a:prstGeom prst="arc">
            <a:avLst>
              <a:gd name="adj1" fmla="val 16200000"/>
              <a:gd name="adj2" fmla="val 25688"/>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901322" y="4286925"/>
            <a:ext cx="1755600" cy="1712700"/>
          </a:xfrm>
          <a:prstGeom prst="arc">
            <a:avLst>
              <a:gd name="adj1" fmla="val 16200000"/>
              <a:gd name="adj2" fmla="val 25688"/>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rot="10800000" flipH="1">
            <a:off x="-901322" y="-856125"/>
            <a:ext cx="1755600" cy="1712700"/>
          </a:xfrm>
          <a:prstGeom prst="arc">
            <a:avLst>
              <a:gd name="adj1" fmla="val 16200000"/>
              <a:gd name="adj2" fmla="val 25688"/>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13"/>
          <p:cNvGrpSpPr/>
          <p:nvPr/>
        </p:nvGrpSpPr>
        <p:grpSpPr>
          <a:xfrm>
            <a:off x="1398313" y="2245939"/>
            <a:ext cx="585319" cy="816005"/>
            <a:chOff x="-3686875" y="-882236"/>
            <a:chExt cx="585319" cy="816005"/>
          </a:xfrm>
        </p:grpSpPr>
        <p:sp>
          <p:nvSpPr>
            <p:cNvPr id="602" name="Google Shape;602;p13"/>
            <p:cNvSpPr/>
            <p:nvPr/>
          </p:nvSpPr>
          <p:spPr>
            <a:xfrm flipH="1">
              <a:off x="-3686875" y="-651550"/>
              <a:ext cx="585319" cy="585319"/>
            </a:xfrm>
            <a:custGeom>
              <a:avLst/>
              <a:gdLst/>
              <a:ahLst/>
              <a:cxnLst/>
              <a:rect l="l" t="t" r="r" b="b"/>
              <a:pathLst>
                <a:path w="92358" h="92358" extrusionOk="0">
                  <a:moveTo>
                    <a:pt x="1" y="1"/>
                  </a:moveTo>
                  <a:lnTo>
                    <a:pt x="1" y="92357"/>
                  </a:lnTo>
                  <a:lnTo>
                    <a:pt x="92358" y="92357"/>
                  </a:lnTo>
                  <a:lnTo>
                    <a:pt x="92358"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03" name="Google Shape;603;p13"/>
            <p:cNvGrpSpPr/>
            <p:nvPr/>
          </p:nvGrpSpPr>
          <p:grpSpPr>
            <a:xfrm rot="-5400000">
              <a:off x="-3633797" y="-933030"/>
              <a:ext cx="161127" cy="262714"/>
              <a:chOff x="8814523" y="4301099"/>
              <a:chExt cx="181204" cy="295450"/>
            </a:xfrm>
          </p:grpSpPr>
          <p:sp>
            <p:nvSpPr>
              <p:cNvPr id="604" name="Google Shape;604;p13"/>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13"/>
            <p:cNvSpPr/>
            <p:nvPr/>
          </p:nvSpPr>
          <p:spPr>
            <a:xfrm rot="-5400000" flipH="1">
              <a:off x="-3231953" y="-849194"/>
              <a:ext cx="127985" cy="128224"/>
            </a:xfrm>
            <a:custGeom>
              <a:avLst/>
              <a:gdLst/>
              <a:ahLst/>
              <a:cxnLst/>
              <a:rect l="l" t="t" r="r" b="b"/>
              <a:pathLst>
                <a:path w="5883" h="5894" extrusionOk="0">
                  <a:moveTo>
                    <a:pt x="1" y="0"/>
                  </a:moveTo>
                  <a:lnTo>
                    <a:pt x="1" y="5894"/>
                  </a:lnTo>
                  <a:lnTo>
                    <a:pt x="5882" y="5894"/>
                  </a:lnTo>
                  <a:lnTo>
                    <a:pt x="5882"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13"/>
          <p:cNvGrpSpPr/>
          <p:nvPr/>
        </p:nvGrpSpPr>
        <p:grpSpPr>
          <a:xfrm>
            <a:off x="3319060" y="2232562"/>
            <a:ext cx="585329" cy="829384"/>
            <a:chOff x="599560" y="476712"/>
            <a:chExt cx="585329" cy="829384"/>
          </a:xfrm>
        </p:grpSpPr>
        <p:sp>
          <p:nvSpPr>
            <p:cNvPr id="612" name="Google Shape;612;p13"/>
            <p:cNvSpPr/>
            <p:nvPr/>
          </p:nvSpPr>
          <p:spPr>
            <a:xfrm flipH="1">
              <a:off x="599570" y="720777"/>
              <a:ext cx="585319" cy="585319"/>
            </a:xfrm>
            <a:custGeom>
              <a:avLst/>
              <a:gdLst/>
              <a:ahLst/>
              <a:cxnLst/>
              <a:rect l="l" t="t" r="r" b="b"/>
              <a:pathLst>
                <a:path w="92358" h="92358" extrusionOk="0">
                  <a:moveTo>
                    <a:pt x="1" y="1"/>
                  </a:moveTo>
                  <a:lnTo>
                    <a:pt x="1" y="92357"/>
                  </a:lnTo>
                  <a:lnTo>
                    <a:pt x="92358" y="92357"/>
                  </a:lnTo>
                  <a:lnTo>
                    <a:pt x="9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flipH="1">
              <a:off x="599560" y="532005"/>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13"/>
            <p:cNvGrpSpPr/>
            <p:nvPr/>
          </p:nvGrpSpPr>
          <p:grpSpPr>
            <a:xfrm rot="-5400000">
              <a:off x="972944" y="425918"/>
              <a:ext cx="161127" cy="262714"/>
              <a:chOff x="8814523" y="4301099"/>
              <a:chExt cx="181204" cy="295450"/>
            </a:xfrm>
          </p:grpSpPr>
          <p:sp>
            <p:nvSpPr>
              <p:cNvPr id="615" name="Google Shape;615;p13"/>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1" name="Google Shape;621;p13"/>
          <p:cNvGrpSpPr/>
          <p:nvPr/>
        </p:nvGrpSpPr>
        <p:grpSpPr>
          <a:xfrm>
            <a:off x="5061650" y="2253334"/>
            <a:ext cx="775238" cy="801244"/>
            <a:chOff x="409650" y="-867466"/>
            <a:chExt cx="775238" cy="801244"/>
          </a:xfrm>
        </p:grpSpPr>
        <p:sp>
          <p:nvSpPr>
            <p:cNvPr id="622" name="Google Shape;622;p13"/>
            <p:cNvSpPr/>
            <p:nvPr/>
          </p:nvSpPr>
          <p:spPr>
            <a:xfrm flipH="1">
              <a:off x="599557" y="-651541"/>
              <a:ext cx="585319" cy="585319"/>
            </a:xfrm>
            <a:custGeom>
              <a:avLst/>
              <a:gdLst/>
              <a:ahLst/>
              <a:cxnLst/>
              <a:rect l="l" t="t" r="r" b="b"/>
              <a:pathLst>
                <a:path w="92358" h="92358" extrusionOk="0">
                  <a:moveTo>
                    <a:pt x="1" y="1"/>
                  </a:moveTo>
                  <a:lnTo>
                    <a:pt x="1" y="92357"/>
                  </a:lnTo>
                  <a:lnTo>
                    <a:pt x="92358" y="92357"/>
                  </a:lnTo>
                  <a:lnTo>
                    <a:pt x="923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3"/>
            <p:cNvSpPr/>
            <p:nvPr/>
          </p:nvSpPr>
          <p:spPr>
            <a:xfrm flipH="1">
              <a:off x="1103666" y="-818353"/>
              <a:ext cx="81222" cy="81222"/>
            </a:xfrm>
            <a:custGeom>
              <a:avLst/>
              <a:gdLst/>
              <a:ahLst/>
              <a:cxnLst/>
              <a:rect l="l" t="t" r="r" b="b"/>
              <a:pathLst>
                <a:path w="2537" h="2537" extrusionOk="0">
                  <a:moveTo>
                    <a:pt x="1" y="1"/>
                  </a:moveTo>
                  <a:lnTo>
                    <a:pt x="1" y="2537"/>
                  </a:lnTo>
                  <a:lnTo>
                    <a:pt x="2537" y="2537"/>
                  </a:lnTo>
                  <a:lnTo>
                    <a:pt x="25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13"/>
            <p:cNvGrpSpPr/>
            <p:nvPr/>
          </p:nvGrpSpPr>
          <p:grpSpPr>
            <a:xfrm>
              <a:off x="409650" y="-867466"/>
              <a:ext cx="594164" cy="214200"/>
              <a:chOff x="5038800" y="1904309"/>
              <a:chExt cx="594164" cy="214200"/>
            </a:xfrm>
          </p:grpSpPr>
          <p:sp>
            <p:nvSpPr>
              <p:cNvPr id="625" name="Google Shape;625;p13"/>
              <p:cNvSpPr/>
              <p:nvPr/>
            </p:nvSpPr>
            <p:spPr>
              <a:xfrm flipH="1">
                <a:off x="5047826" y="1955727"/>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rot="-2546309">
                <a:off x="5065809" y="1940062"/>
                <a:ext cx="161382" cy="1426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7" name="Google Shape;627;p13"/>
          <p:cNvGrpSpPr/>
          <p:nvPr/>
        </p:nvGrpSpPr>
        <p:grpSpPr>
          <a:xfrm>
            <a:off x="7160538" y="2226309"/>
            <a:ext cx="594164" cy="828272"/>
            <a:chOff x="-3691300" y="477834"/>
            <a:chExt cx="594164" cy="828272"/>
          </a:xfrm>
        </p:grpSpPr>
        <p:sp>
          <p:nvSpPr>
            <p:cNvPr id="628" name="Google Shape;628;p13"/>
            <p:cNvSpPr/>
            <p:nvPr/>
          </p:nvSpPr>
          <p:spPr>
            <a:xfrm flipH="1">
              <a:off x="-3686880" y="720787"/>
              <a:ext cx="585319" cy="585319"/>
            </a:xfrm>
            <a:custGeom>
              <a:avLst/>
              <a:gdLst/>
              <a:ahLst/>
              <a:cxnLst/>
              <a:rect l="l" t="t" r="r" b="b"/>
              <a:pathLst>
                <a:path w="92358" h="92358" extrusionOk="0">
                  <a:moveTo>
                    <a:pt x="1" y="1"/>
                  </a:moveTo>
                  <a:lnTo>
                    <a:pt x="1" y="92357"/>
                  </a:lnTo>
                  <a:lnTo>
                    <a:pt x="92358" y="92357"/>
                  </a:lnTo>
                  <a:lnTo>
                    <a:pt x="92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13"/>
            <p:cNvGrpSpPr/>
            <p:nvPr/>
          </p:nvGrpSpPr>
          <p:grpSpPr>
            <a:xfrm>
              <a:off x="-3691300" y="477834"/>
              <a:ext cx="594164" cy="214200"/>
              <a:chOff x="5038800" y="1904309"/>
              <a:chExt cx="594164" cy="214200"/>
            </a:xfrm>
          </p:grpSpPr>
          <p:sp>
            <p:nvSpPr>
              <p:cNvPr id="630" name="Google Shape;630;p13"/>
              <p:cNvSpPr/>
              <p:nvPr/>
            </p:nvSpPr>
            <p:spPr>
              <a:xfrm flipH="1">
                <a:off x="5047826" y="1955727"/>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rot="-2546309">
                <a:off x="5065809" y="1940062"/>
                <a:ext cx="161382" cy="1426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 name="Google Shape;632;p13"/>
            <p:cNvSpPr/>
            <p:nvPr/>
          </p:nvSpPr>
          <p:spPr>
            <a:xfrm flipH="1">
              <a:off x="-3686865" y="532005"/>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13"/>
          <p:cNvGrpSpPr/>
          <p:nvPr/>
        </p:nvGrpSpPr>
        <p:grpSpPr>
          <a:xfrm flipH="1">
            <a:off x="99112" y="4676444"/>
            <a:ext cx="129525" cy="371975"/>
            <a:chOff x="179009" y="2072968"/>
            <a:chExt cx="190870" cy="548151"/>
          </a:xfrm>
        </p:grpSpPr>
        <p:sp>
          <p:nvSpPr>
            <p:cNvPr id="634" name="Google Shape;634;p13"/>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13"/>
          <p:cNvGrpSpPr/>
          <p:nvPr/>
        </p:nvGrpSpPr>
        <p:grpSpPr>
          <a:xfrm>
            <a:off x="69202" y="147320"/>
            <a:ext cx="189340" cy="308716"/>
            <a:chOff x="8814523" y="4301099"/>
            <a:chExt cx="181204" cy="295450"/>
          </a:xfrm>
        </p:grpSpPr>
        <p:sp>
          <p:nvSpPr>
            <p:cNvPr id="637" name="Google Shape;637;p13"/>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13"/>
          <p:cNvSpPr/>
          <p:nvPr/>
        </p:nvSpPr>
        <p:spPr>
          <a:xfrm flipH="1">
            <a:off x="8902577" y="4608574"/>
            <a:ext cx="144696" cy="144734"/>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flipH="1">
            <a:off x="8899724" y="4840606"/>
            <a:ext cx="150399" cy="150680"/>
          </a:xfrm>
          <a:custGeom>
            <a:avLst/>
            <a:gdLst/>
            <a:ahLst/>
            <a:cxnLst/>
            <a:rect l="l" t="t" r="r" b="b"/>
            <a:pathLst>
              <a:path w="5883" h="5894" extrusionOk="0">
                <a:moveTo>
                  <a:pt x="1" y="0"/>
                </a:moveTo>
                <a:lnTo>
                  <a:pt x="1" y="5894"/>
                </a:lnTo>
                <a:lnTo>
                  <a:pt x="5882" y="5894"/>
                </a:lnTo>
                <a:lnTo>
                  <a:pt x="5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8897013" y="389238"/>
            <a:ext cx="129600" cy="129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3"/>
          <p:cNvSpPr/>
          <p:nvPr/>
        </p:nvSpPr>
        <p:spPr>
          <a:xfrm rot="2700000" flipH="1">
            <a:off x="8889431" y="122301"/>
            <a:ext cx="144693" cy="144730"/>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3">
  <p:cSld name="CUSTOM_7_1">
    <p:spTree>
      <p:nvGrpSpPr>
        <p:cNvPr id="1" name="Shape 1023"/>
        <p:cNvGrpSpPr/>
        <p:nvPr/>
      </p:nvGrpSpPr>
      <p:grpSpPr>
        <a:xfrm>
          <a:off x="0" y="0"/>
          <a:ext cx="0" cy="0"/>
          <a:chOff x="0" y="0"/>
          <a:chExt cx="0" cy="0"/>
        </a:xfrm>
      </p:grpSpPr>
      <p:sp>
        <p:nvSpPr>
          <p:cNvPr id="1024" name="Google Shape;1024;p23"/>
          <p:cNvSpPr/>
          <p:nvPr/>
        </p:nvSpPr>
        <p:spPr>
          <a:xfrm flipH="1">
            <a:off x="6496003" y="325"/>
            <a:ext cx="1533282" cy="5143367"/>
          </a:xfrm>
          <a:custGeom>
            <a:avLst/>
            <a:gdLst/>
            <a:ahLst/>
            <a:cxnLst/>
            <a:rect l="l" t="t" r="r" b="b"/>
            <a:pathLst>
              <a:path w="39589" h="128040" extrusionOk="0">
                <a:moveTo>
                  <a:pt x="0" y="0"/>
                </a:moveTo>
                <a:lnTo>
                  <a:pt x="0" y="128040"/>
                </a:lnTo>
                <a:lnTo>
                  <a:pt x="39588" y="128040"/>
                </a:lnTo>
                <a:lnTo>
                  <a:pt x="395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3"/>
          <p:cNvSpPr/>
          <p:nvPr/>
        </p:nvSpPr>
        <p:spPr>
          <a:xfrm rot="5400000">
            <a:off x="8856280" y="2778745"/>
            <a:ext cx="144628" cy="144659"/>
          </a:xfrm>
          <a:custGeom>
            <a:avLst/>
            <a:gdLst/>
            <a:ahLst/>
            <a:cxnLst/>
            <a:rect l="l" t="t" r="r" b="b"/>
            <a:pathLst>
              <a:path w="4763" h="4764" extrusionOk="0">
                <a:moveTo>
                  <a:pt x="0" y="1"/>
                </a:moveTo>
                <a:lnTo>
                  <a:pt x="0" y="4763"/>
                </a:lnTo>
                <a:lnTo>
                  <a:pt x="4763" y="4763"/>
                </a:lnTo>
                <a:lnTo>
                  <a:pt x="47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23"/>
          <p:cNvGrpSpPr/>
          <p:nvPr/>
        </p:nvGrpSpPr>
        <p:grpSpPr>
          <a:xfrm>
            <a:off x="8068555" y="342582"/>
            <a:ext cx="137396" cy="393815"/>
            <a:chOff x="8846561" y="2782361"/>
            <a:chExt cx="154517" cy="442886"/>
          </a:xfrm>
        </p:grpSpPr>
        <p:sp>
          <p:nvSpPr>
            <p:cNvPr id="1027" name="Google Shape;1027;p23"/>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23"/>
          <p:cNvSpPr/>
          <p:nvPr/>
        </p:nvSpPr>
        <p:spPr>
          <a:xfrm rot="5400000">
            <a:off x="8859554" y="3616804"/>
            <a:ext cx="138064" cy="144677"/>
          </a:xfrm>
          <a:custGeom>
            <a:avLst/>
            <a:gdLst/>
            <a:ahLst/>
            <a:cxnLst/>
            <a:rect l="l" t="t" r="r" b="b"/>
            <a:pathLst>
              <a:path w="8478" h="8478" extrusionOk="0">
                <a:moveTo>
                  <a:pt x="3429" y="1"/>
                </a:moveTo>
                <a:lnTo>
                  <a:pt x="3429" y="3441"/>
                </a:lnTo>
                <a:lnTo>
                  <a:pt x="0" y="3441"/>
                </a:lnTo>
                <a:lnTo>
                  <a:pt x="0" y="5037"/>
                </a:lnTo>
                <a:lnTo>
                  <a:pt x="3429" y="5037"/>
                </a:lnTo>
                <a:lnTo>
                  <a:pt x="3429" y="8478"/>
                </a:lnTo>
                <a:lnTo>
                  <a:pt x="5037" y="8478"/>
                </a:lnTo>
                <a:lnTo>
                  <a:pt x="5037" y="5037"/>
                </a:lnTo>
                <a:lnTo>
                  <a:pt x="8477" y="5037"/>
                </a:lnTo>
                <a:lnTo>
                  <a:pt x="8477" y="3441"/>
                </a:lnTo>
                <a:lnTo>
                  <a:pt x="5037" y="3441"/>
                </a:lnTo>
                <a:lnTo>
                  <a:pt x="50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0" name="Google Shape;1030;p23"/>
          <p:cNvGrpSpPr/>
          <p:nvPr/>
        </p:nvGrpSpPr>
        <p:grpSpPr>
          <a:xfrm>
            <a:off x="8146761" y="4694630"/>
            <a:ext cx="328622" cy="305322"/>
            <a:chOff x="6672" y="3464315"/>
            <a:chExt cx="279631" cy="259804"/>
          </a:xfrm>
        </p:grpSpPr>
        <p:sp>
          <p:nvSpPr>
            <p:cNvPr id="1031" name="Google Shape;1031;p23"/>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0" name="Google Shape;1040;p23"/>
          <p:cNvSpPr/>
          <p:nvPr/>
        </p:nvSpPr>
        <p:spPr>
          <a:xfrm>
            <a:off x="8435763" y="2037206"/>
            <a:ext cx="124833" cy="124381"/>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 name="Google Shape;1041;p23"/>
          <p:cNvGrpSpPr/>
          <p:nvPr/>
        </p:nvGrpSpPr>
        <p:grpSpPr>
          <a:xfrm>
            <a:off x="8403502" y="1534670"/>
            <a:ext cx="189340" cy="308716"/>
            <a:chOff x="8814523" y="4301099"/>
            <a:chExt cx="181204" cy="295450"/>
          </a:xfrm>
        </p:grpSpPr>
        <p:sp>
          <p:nvSpPr>
            <p:cNvPr id="1042" name="Google Shape;1042;p23"/>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3"/>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3"/>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3"/>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23"/>
          <p:cNvSpPr/>
          <p:nvPr/>
        </p:nvSpPr>
        <p:spPr>
          <a:xfrm flipH="1">
            <a:off x="8860714" y="4852249"/>
            <a:ext cx="144696" cy="144734"/>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flipH="1">
            <a:off x="8592849" y="4849281"/>
            <a:ext cx="150399" cy="150680"/>
          </a:xfrm>
          <a:custGeom>
            <a:avLst/>
            <a:gdLst/>
            <a:ahLst/>
            <a:cxnLst/>
            <a:rect l="l" t="t" r="r" b="b"/>
            <a:pathLst>
              <a:path w="5883" h="5894" extrusionOk="0">
                <a:moveTo>
                  <a:pt x="1" y="0"/>
                </a:moveTo>
                <a:lnTo>
                  <a:pt x="1" y="5894"/>
                </a:lnTo>
                <a:lnTo>
                  <a:pt x="5882" y="5894"/>
                </a:lnTo>
                <a:lnTo>
                  <a:pt x="58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3"/>
          <p:cNvGrpSpPr/>
          <p:nvPr/>
        </p:nvGrpSpPr>
        <p:grpSpPr>
          <a:xfrm rot="5400000">
            <a:off x="8687603" y="3256187"/>
            <a:ext cx="482000" cy="31137"/>
            <a:chOff x="7586971" y="1240406"/>
            <a:chExt cx="820705" cy="53017"/>
          </a:xfrm>
        </p:grpSpPr>
        <p:sp>
          <p:nvSpPr>
            <p:cNvPr id="1051" name="Google Shape;1051;p23"/>
            <p:cNvSpPr/>
            <p:nvPr/>
          </p:nvSpPr>
          <p:spPr>
            <a:xfrm>
              <a:off x="8345886" y="1240406"/>
              <a:ext cx="61789" cy="53017"/>
            </a:xfrm>
            <a:custGeom>
              <a:avLst/>
              <a:gdLst/>
              <a:ahLst/>
              <a:cxnLst/>
              <a:rect l="l" t="t" r="r" b="b"/>
              <a:pathLst>
                <a:path w="1930" h="1656" extrusionOk="0">
                  <a:moveTo>
                    <a:pt x="833" y="1"/>
                  </a:moveTo>
                  <a:cubicBezTo>
                    <a:pt x="407" y="1"/>
                    <a:pt x="0" y="332"/>
                    <a:pt x="0" y="834"/>
                  </a:cubicBezTo>
                  <a:cubicBezTo>
                    <a:pt x="0" y="1286"/>
                    <a:pt x="369" y="1655"/>
                    <a:pt x="822" y="1655"/>
                  </a:cubicBezTo>
                  <a:cubicBezTo>
                    <a:pt x="1560" y="1655"/>
                    <a:pt x="1929" y="762"/>
                    <a:pt x="1405" y="238"/>
                  </a:cubicBezTo>
                  <a:cubicBezTo>
                    <a:pt x="1237" y="74"/>
                    <a:pt x="1033" y="1"/>
                    <a:pt x="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a:off x="8156069" y="1240406"/>
              <a:ext cx="61757" cy="53017"/>
            </a:xfrm>
            <a:custGeom>
              <a:avLst/>
              <a:gdLst/>
              <a:ahLst/>
              <a:cxnLst/>
              <a:rect l="l" t="t" r="r" b="b"/>
              <a:pathLst>
                <a:path w="1929" h="1656" extrusionOk="0">
                  <a:moveTo>
                    <a:pt x="838" y="1"/>
                  </a:moveTo>
                  <a:cubicBezTo>
                    <a:pt x="413" y="1"/>
                    <a:pt x="0" y="332"/>
                    <a:pt x="0" y="834"/>
                  </a:cubicBezTo>
                  <a:cubicBezTo>
                    <a:pt x="0" y="1286"/>
                    <a:pt x="369" y="1655"/>
                    <a:pt x="822" y="1655"/>
                  </a:cubicBezTo>
                  <a:cubicBezTo>
                    <a:pt x="1560" y="1655"/>
                    <a:pt x="1929" y="762"/>
                    <a:pt x="1405" y="238"/>
                  </a:cubicBezTo>
                  <a:cubicBezTo>
                    <a:pt x="1241" y="74"/>
                    <a:pt x="1038" y="1"/>
                    <a:pt x="8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3"/>
            <p:cNvSpPr/>
            <p:nvPr/>
          </p:nvSpPr>
          <p:spPr>
            <a:xfrm>
              <a:off x="7966221" y="1240406"/>
              <a:ext cx="61789" cy="53017"/>
            </a:xfrm>
            <a:custGeom>
              <a:avLst/>
              <a:gdLst/>
              <a:ahLst/>
              <a:cxnLst/>
              <a:rect l="l" t="t" r="r" b="b"/>
              <a:pathLst>
                <a:path w="1930" h="1656" extrusionOk="0">
                  <a:moveTo>
                    <a:pt x="842" y="1"/>
                  </a:moveTo>
                  <a:cubicBezTo>
                    <a:pt x="413" y="1"/>
                    <a:pt x="1" y="332"/>
                    <a:pt x="1" y="834"/>
                  </a:cubicBezTo>
                  <a:cubicBezTo>
                    <a:pt x="1" y="1286"/>
                    <a:pt x="370" y="1655"/>
                    <a:pt x="834" y="1655"/>
                  </a:cubicBezTo>
                  <a:cubicBezTo>
                    <a:pt x="1560" y="1655"/>
                    <a:pt x="1930" y="762"/>
                    <a:pt x="1418" y="238"/>
                  </a:cubicBezTo>
                  <a:cubicBezTo>
                    <a:pt x="1250" y="74"/>
                    <a:pt x="1044" y="1"/>
                    <a:pt x="8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3"/>
            <p:cNvSpPr/>
            <p:nvPr/>
          </p:nvSpPr>
          <p:spPr>
            <a:xfrm>
              <a:off x="7776404" y="1240406"/>
              <a:ext cx="62173" cy="53017"/>
            </a:xfrm>
            <a:custGeom>
              <a:avLst/>
              <a:gdLst/>
              <a:ahLst/>
              <a:cxnLst/>
              <a:rect l="l" t="t" r="r" b="b"/>
              <a:pathLst>
                <a:path w="1942" h="1656" extrusionOk="0">
                  <a:moveTo>
                    <a:pt x="842" y="1"/>
                  </a:moveTo>
                  <a:cubicBezTo>
                    <a:pt x="413" y="1"/>
                    <a:pt x="0" y="332"/>
                    <a:pt x="0" y="834"/>
                  </a:cubicBezTo>
                  <a:cubicBezTo>
                    <a:pt x="0" y="1286"/>
                    <a:pt x="370" y="1655"/>
                    <a:pt x="834" y="1655"/>
                  </a:cubicBezTo>
                  <a:cubicBezTo>
                    <a:pt x="1572" y="1655"/>
                    <a:pt x="1941" y="762"/>
                    <a:pt x="1417" y="238"/>
                  </a:cubicBezTo>
                  <a:cubicBezTo>
                    <a:pt x="1249" y="74"/>
                    <a:pt x="1044" y="1"/>
                    <a:pt x="8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3"/>
            <p:cNvSpPr/>
            <p:nvPr/>
          </p:nvSpPr>
          <p:spPr>
            <a:xfrm>
              <a:off x="7586971" y="1240406"/>
              <a:ext cx="61757" cy="53017"/>
            </a:xfrm>
            <a:custGeom>
              <a:avLst/>
              <a:gdLst/>
              <a:ahLst/>
              <a:cxnLst/>
              <a:rect l="l" t="t" r="r" b="b"/>
              <a:pathLst>
                <a:path w="1929" h="1656" extrusionOk="0">
                  <a:moveTo>
                    <a:pt x="832" y="1"/>
                  </a:moveTo>
                  <a:cubicBezTo>
                    <a:pt x="407" y="1"/>
                    <a:pt x="0" y="332"/>
                    <a:pt x="0" y="834"/>
                  </a:cubicBezTo>
                  <a:cubicBezTo>
                    <a:pt x="0" y="1286"/>
                    <a:pt x="369" y="1655"/>
                    <a:pt x="822" y="1655"/>
                  </a:cubicBezTo>
                  <a:cubicBezTo>
                    <a:pt x="1560" y="1655"/>
                    <a:pt x="1929" y="762"/>
                    <a:pt x="1405" y="238"/>
                  </a:cubicBezTo>
                  <a:cubicBezTo>
                    <a:pt x="1237" y="74"/>
                    <a:pt x="1033" y="1"/>
                    <a:pt x="8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6" name="Google Shape;1056;p23"/>
          <p:cNvSpPr txBox="1">
            <a:spLocks noGrp="1"/>
          </p:cNvSpPr>
          <p:nvPr>
            <p:ph type="title"/>
          </p:nvPr>
        </p:nvSpPr>
        <p:spPr>
          <a:xfrm>
            <a:off x="657725" y="1546588"/>
            <a:ext cx="4628100" cy="1494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1057" name="Google Shape;1057;p23"/>
          <p:cNvGrpSpPr/>
          <p:nvPr/>
        </p:nvGrpSpPr>
        <p:grpSpPr>
          <a:xfrm flipH="1">
            <a:off x="8732368" y="120130"/>
            <a:ext cx="328622" cy="305322"/>
            <a:chOff x="6672" y="3464315"/>
            <a:chExt cx="279631" cy="259804"/>
          </a:xfrm>
        </p:grpSpPr>
        <p:sp>
          <p:nvSpPr>
            <p:cNvPr id="1058" name="Google Shape;1058;p23"/>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3"/>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3"/>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3"/>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3"/>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3"/>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3"/>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3"/>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3"/>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7" name="Google Shape;1067;p23"/>
          <p:cNvSpPr/>
          <p:nvPr/>
        </p:nvSpPr>
        <p:spPr>
          <a:xfrm rot="-5400000">
            <a:off x="7894021" y="4080313"/>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3"/>
          <p:cNvGrpSpPr/>
          <p:nvPr/>
        </p:nvGrpSpPr>
        <p:grpSpPr>
          <a:xfrm rot="-5400000">
            <a:off x="1171590" y="3579399"/>
            <a:ext cx="1050225" cy="2077958"/>
            <a:chOff x="2922675" y="2551150"/>
            <a:chExt cx="424900" cy="840700"/>
          </a:xfrm>
        </p:grpSpPr>
        <p:sp>
          <p:nvSpPr>
            <p:cNvPr id="1069" name="Google Shape;1069;p23"/>
            <p:cNvSpPr/>
            <p:nvPr/>
          </p:nvSpPr>
          <p:spPr>
            <a:xfrm>
              <a:off x="2922675" y="2798800"/>
              <a:ext cx="172900" cy="345750"/>
            </a:xfrm>
            <a:custGeom>
              <a:avLst/>
              <a:gdLst/>
              <a:ahLst/>
              <a:cxnLst/>
              <a:rect l="l" t="t" r="r" b="b"/>
              <a:pathLst>
                <a:path w="6916" h="13830" extrusionOk="0">
                  <a:moveTo>
                    <a:pt x="1" y="0"/>
                  </a:moveTo>
                  <a:lnTo>
                    <a:pt x="1" y="13829"/>
                  </a:lnTo>
                  <a:cubicBezTo>
                    <a:pt x="3830" y="13829"/>
                    <a:pt x="6915" y="10730"/>
                    <a:pt x="6915" y="6915"/>
                  </a:cubicBezTo>
                  <a:cubicBezTo>
                    <a:pt x="6915" y="3099"/>
                    <a:pt x="3830" y="0"/>
                    <a:pt x="1" y="0"/>
                  </a:cubicBezTo>
                  <a:close/>
                </a:path>
              </a:pathLst>
            </a:custGeom>
            <a:solidFill>
              <a:schemeClr val="accent4"/>
            </a:solidFill>
            <a:ln w="4400" cap="flat" cmpd="sng">
              <a:solidFill>
                <a:schemeClr val="lt1"/>
              </a:solidFill>
              <a:prstDash val="solid"/>
              <a:miter lim="1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3"/>
            <p:cNvSpPr/>
            <p:nvPr/>
          </p:nvSpPr>
          <p:spPr>
            <a:xfrm>
              <a:off x="2922675" y="2551150"/>
              <a:ext cx="424900" cy="840700"/>
            </a:xfrm>
            <a:custGeom>
              <a:avLst/>
              <a:gdLst/>
              <a:ahLst/>
              <a:cxnLst/>
              <a:rect l="l" t="t" r="r" b="b"/>
              <a:pathLst>
                <a:path w="16996" h="33628" extrusionOk="0">
                  <a:moveTo>
                    <a:pt x="1" y="9040"/>
                  </a:moveTo>
                  <a:lnTo>
                    <a:pt x="1" y="9203"/>
                  </a:lnTo>
                  <a:cubicBezTo>
                    <a:pt x="4209" y="9203"/>
                    <a:pt x="7619" y="12613"/>
                    <a:pt x="7619" y="16821"/>
                  </a:cubicBezTo>
                  <a:cubicBezTo>
                    <a:pt x="7619" y="21015"/>
                    <a:pt x="4209" y="24425"/>
                    <a:pt x="1" y="24425"/>
                  </a:cubicBezTo>
                  <a:lnTo>
                    <a:pt x="1" y="24601"/>
                  </a:lnTo>
                  <a:cubicBezTo>
                    <a:pt x="4304" y="24601"/>
                    <a:pt x="7781" y="21110"/>
                    <a:pt x="7781" y="16821"/>
                  </a:cubicBezTo>
                  <a:cubicBezTo>
                    <a:pt x="7781" y="12518"/>
                    <a:pt x="4304" y="9040"/>
                    <a:pt x="1" y="9040"/>
                  </a:cubicBezTo>
                  <a:close/>
                  <a:moveTo>
                    <a:pt x="1" y="8039"/>
                  </a:moveTo>
                  <a:lnTo>
                    <a:pt x="1" y="8201"/>
                  </a:lnTo>
                  <a:cubicBezTo>
                    <a:pt x="4764" y="8201"/>
                    <a:pt x="8620" y="12058"/>
                    <a:pt x="8620" y="16821"/>
                  </a:cubicBezTo>
                  <a:cubicBezTo>
                    <a:pt x="8620" y="21570"/>
                    <a:pt x="4764" y="25440"/>
                    <a:pt x="1" y="25440"/>
                  </a:cubicBezTo>
                  <a:lnTo>
                    <a:pt x="1" y="25602"/>
                  </a:lnTo>
                  <a:cubicBezTo>
                    <a:pt x="4859" y="25602"/>
                    <a:pt x="8796" y="21665"/>
                    <a:pt x="8796" y="16821"/>
                  </a:cubicBezTo>
                  <a:cubicBezTo>
                    <a:pt x="8796" y="11963"/>
                    <a:pt x="4859" y="8039"/>
                    <a:pt x="1" y="8039"/>
                  </a:cubicBezTo>
                  <a:close/>
                  <a:moveTo>
                    <a:pt x="125" y="7024"/>
                  </a:moveTo>
                  <a:cubicBezTo>
                    <a:pt x="84" y="7024"/>
                    <a:pt x="42" y="7024"/>
                    <a:pt x="1" y="7024"/>
                  </a:cubicBezTo>
                  <a:lnTo>
                    <a:pt x="1" y="7200"/>
                  </a:lnTo>
                  <a:cubicBezTo>
                    <a:pt x="51" y="7199"/>
                    <a:pt x="100" y="7199"/>
                    <a:pt x="149" y="7199"/>
                  </a:cubicBezTo>
                  <a:cubicBezTo>
                    <a:pt x="5453" y="7199"/>
                    <a:pt x="9757" y="11499"/>
                    <a:pt x="9757" y="16821"/>
                  </a:cubicBezTo>
                  <a:cubicBezTo>
                    <a:pt x="9757" y="22138"/>
                    <a:pt x="5440" y="26442"/>
                    <a:pt x="125" y="26442"/>
                  </a:cubicBezTo>
                  <a:cubicBezTo>
                    <a:pt x="84" y="26442"/>
                    <a:pt x="42" y="26442"/>
                    <a:pt x="1" y="26441"/>
                  </a:cubicBezTo>
                  <a:lnTo>
                    <a:pt x="1" y="26604"/>
                  </a:lnTo>
                  <a:cubicBezTo>
                    <a:pt x="42" y="26604"/>
                    <a:pt x="84" y="26604"/>
                    <a:pt x="125" y="26604"/>
                  </a:cubicBezTo>
                  <a:cubicBezTo>
                    <a:pt x="5535" y="26604"/>
                    <a:pt x="9933" y="22232"/>
                    <a:pt x="9933" y="16821"/>
                  </a:cubicBezTo>
                  <a:cubicBezTo>
                    <a:pt x="9933" y="11396"/>
                    <a:pt x="5535" y="7024"/>
                    <a:pt x="125" y="7024"/>
                  </a:cubicBezTo>
                  <a:close/>
                  <a:moveTo>
                    <a:pt x="1" y="6023"/>
                  </a:moveTo>
                  <a:lnTo>
                    <a:pt x="1" y="6199"/>
                  </a:lnTo>
                  <a:cubicBezTo>
                    <a:pt x="5873" y="6199"/>
                    <a:pt x="10636" y="10948"/>
                    <a:pt x="10636" y="16821"/>
                  </a:cubicBezTo>
                  <a:cubicBezTo>
                    <a:pt x="10636" y="22680"/>
                    <a:pt x="5873" y="27443"/>
                    <a:pt x="1" y="27443"/>
                  </a:cubicBezTo>
                  <a:lnTo>
                    <a:pt x="1" y="27605"/>
                  </a:lnTo>
                  <a:cubicBezTo>
                    <a:pt x="5968" y="27605"/>
                    <a:pt x="10799" y="22774"/>
                    <a:pt x="10799" y="16821"/>
                  </a:cubicBezTo>
                  <a:cubicBezTo>
                    <a:pt x="10799" y="10854"/>
                    <a:pt x="5968" y="6023"/>
                    <a:pt x="1" y="6023"/>
                  </a:cubicBezTo>
                  <a:close/>
                  <a:moveTo>
                    <a:pt x="1" y="5022"/>
                  </a:moveTo>
                  <a:lnTo>
                    <a:pt x="1" y="5184"/>
                  </a:lnTo>
                  <a:cubicBezTo>
                    <a:pt x="6374" y="5265"/>
                    <a:pt x="11502" y="10448"/>
                    <a:pt x="11502" y="16821"/>
                  </a:cubicBezTo>
                  <a:cubicBezTo>
                    <a:pt x="11502" y="23180"/>
                    <a:pt x="6374" y="28363"/>
                    <a:pt x="1" y="28444"/>
                  </a:cubicBezTo>
                  <a:lnTo>
                    <a:pt x="1" y="28620"/>
                  </a:lnTo>
                  <a:cubicBezTo>
                    <a:pt x="6469" y="28539"/>
                    <a:pt x="11665" y="23275"/>
                    <a:pt x="11665" y="16821"/>
                  </a:cubicBezTo>
                  <a:cubicBezTo>
                    <a:pt x="11665" y="10353"/>
                    <a:pt x="6469" y="5103"/>
                    <a:pt x="1" y="5022"/>
                  </a:cubicBezTo>
                  <a:close/>
                  <a:moveTo>
                    <a:pt x="1" y="4020"/>
                  </a:moveTo>
                  <a:lnTo>
                    <a:pt x="1" y="4183"/>
                  </a:lnTo>
                  <a:cubicBezTo>
                    <a:pt x="6983" y="4183"/>
                    <a:pt x="12639" y="9839"/>
                    <a:pt x="12639" y="16821"/>
                  </a:cubicBezTo>
                  <a:cubicBezTo>
                    <a:pt x="12639" y="23789"/>
                    <a:pt x="6983" y="29445"/>
                    <a:pt x="1" y="29445"/>
                  </a:cubicBezTo>
                  <a:lnTo>
                    <a:pt x="1" y="29621"/>
                  </a:lnTo>
                  <a:cubicBezTo>
                    <a:pt x="7078" y="29621"/>
                    <a:pt x="12801" y="23884"/>
                    <a:pt x="12801" y="16821"/>
                  </a:cubicBezTo>
                  <a:cubicBezTo>
                    <a:pt x="12801" y="9744"/>
                    <a:pt x="7078" y="4020"/>
                    <a:pt x="1" y="4020"/>
                  </a:cubicBezTo>
                  <a:close/>
                  <a:moveTo>
                    <a:pt x="1" y="3019"/>
                  </a:moveTo>
                  <a:lnTo>
                    <a:pt x="1" y="3181"/>
                  </a:lnTo>
                  <a:cubicBezTo>
                    <a:pt x="7538" y="3181"/>
                    <a:pt x="13640" y="9284"/>
                    <a:pt x="13640" y="16821"/>
                  </a:cubicBezTo>
                  <a:cubicBezTo>
                    <a:pt x="13640" y="24344"/>
                    <a:pt x="7538" y="30446"/>
                    <a:pt x="1" y="30446"/>
                  </a:cubicBezTo>
                  <a:lnTo>
                    <a:pt x="1" y="30622"/>
                  </a:lnTo>
                  <a:cubicBezTo>
                    <a:pt x="7632" y="30622"/>
                    <a:pt x="13816" y="24439"/>
                    <a:pt x="13816" y="16821"/>
                  </a:cubicBezTo>
                  <a:cubicBezTo>
                    <a:pt x="13816" y="9189"/>
                    <a:pt x="7632" y="3019"/>
                    <a:pt x="1" y="3019"/>
                  </a:cubicBezTo>
                  <a:close/>
                  <a:moveTo>
                    <a:pt x="1" y="2004"/>
                  </a:moveTo>
                  <a:lnTo>
                    <a:pt x="1" y="2180"/>
                  </a:lnTo>
                  <a:cubicBezTo>
                    <a:pt x="8093" y="2180"/>
                    <a:pt x="14642" y="8729"/>
                    <a:pt x="14642" y="16821"/>
                  </a:cubicBezTo>
                  <a:cubicBezTo>
                    <a:pt x="14642" y="24899"/>
                    <a:pt x="8093" y="31461"/>
                    <a:pt x="1" y="31461"/>
                  </a:cubicBezTo>
                  <a:lnTo>
                    <a:pt x="1" y="31624"/>
                  </a:lnTo>
                  <a:cubicBezTo>
                    <a:pt x="8187" y="31624"/>
                    <a:pt x="14817" y="24993"/>
                    <a:pt x="14817" y="16821"/>
                  </a:cubicBezTo>
                  <a:cubicBezTo>
                    <a:pt x="14817" y="8634"/>
                    <a:pt x="8187" y="2004"/>
                    <a:pt x="1" y="2004"/>
                  </a:cubicBezTo>
                  <a:close/>
                  <a:moveTo>
                    <a:pt x="1" y="1003"/>
                  </a:moveTo>
                  <a:lnTo>
                    <a:pt x="1" y="1179"/>
                  </a:lnTo>
                  <a:cubicBezTo>
                    <a:pt x="8647" y="1179"/>
                    <a:pt x="15656" y="8174"/>
                    <a:pt x="15656" y="16821"/>
                  </a:cubicBezTo>
                  <a:cubicBezTo>
                    <a:pt x="15656" y="25467"/>
                    <a:pt x="8647" y="32462"/>
                    <a:pt x="1" y="32462"/>
                  </a:cubicBezTo>
                  <a:lnTo>
                    <a:pt x="1" y="32638"/>
                  </a:lnTo>
                  <a:cubicBezTo>
                    <a:pt x="8742" y="32638"/>
                    <a:pt x="15819" y="25548"/>
                    <a:pt x="15819" y="16821"/>
                  </a:cubicBezTo>
                  <a:cubicBezTo>
                    <a:pt x="15819" y="8093"/>
                    <a:pt x="8742" y="1003"/>
                    <a:pt x="1" y="1003"/>
                  </a:cubicBezTo>
                  <a:close/>
                  <a:moveTo>
                    <a:pt x="175" y="1"/>
                  </a:moveTo>
                  <a:cubicBezTo>
                    <a:pt x="117" y="1"/>
                    <a:pt x="59" y="1"/>
                    <a:pt x="1" y="2"/>
                  </a:cubicBezTo>
                  <a:lnTo>
                    <a:pt x="1" y="164"/>
                  </a:lnTo>
                  <a:cubicBezTo>
                    <a:pt x="51" y="164"/>
                    <a:pt x="101" y="163"/>
                    <a:pt x="151" y="163"/>
                  </a:cubicBezTo>
                  <a:cubicBezTo>
                    <a:pt x="9351" y="163"/>
                    <a:pt x="16820" y="7602"/>
                    <a:pt x="16820" y="16821"/>
                  </a:cubicBezTo>
                  <a:cubicBezTo>
                    <a:pt x="16820" y="26018"/>
                    <a:pt x="9364" y="33465"/>
                    <a:pt x="175" y="33465"/>
                  </a:cubicBezTo>
                  <a:cubicBezTo>
                    <a:pt x="117" y="33465"/>
                    <a:pt x="59" y="33464"/>
                    <a:pt x="1" y="33464"/>
                  </a:cubicBezTo>
                  <a:lnTo>
                    <a:pt x="1" y="33626"/>
                  </a:lnTo>
                  <a:cubicBezTo>
                    <a:pt x="59" y="33627"/>
                    <a:pt x="117" y="33627"/>
                    <a:pt x="175" y="33627"/>
                  </a:cubicBezTo>
                  <a:cubicBezTo>
                    <a:pt x="9459" y="33627"/>
                    <a:pt x="16996" y="26113"/>
                    <a:pt x="16996" y="16821"/>
                  </a:cubicBezTo>
                  <a:cubicBezTo>
                    <a:pt x="16996" y="7515"/>
                    <a:pt x="9459" y="1"/>
                    <a:pt x="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1" name="Google Shape;1071;p23"/>
          <p:cNvSpPr/>
          <p:nvPr/>
        </p:nvSpPr>
        <p:spPr>
          <a:xfrm rot="5400000">
            <a:off x="2821912" y="4929195"/>
            <a:ext cx="124833" cy="124381"/>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2" name="Google Shape;1072;p23"/>
          <p:cNvGrpSpPr/>
          <p:nvPr/>
        </p:nvGrpSpPr>
        <p:grpSpPr>
          <a:xfrm rot="5400000">
            <a:off x="3200027" y="4837020"/>
            <a:ext cx="189340" cy="308716"/>
            <a:chOff x="8814523" y="4301099"/>
            <a:chExt cx="181204" cy="295450"/>
          </a:xfrm>
        </p:grpSpPr>
        <p:sp>
          <p:nvSpPr>
            <p:cNvPr id="1073" name="Google Shape;1073;p23"/>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3"/>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3"/>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3"/>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3"/>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3"/>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9" name="Google Shape;1079;p23"/>
          <p:cNvSpPr/>
          <p:nvPr/>
        </p:nvSpPr>
        <p:spPr>
          <a:xfrm>
            <a:off x="128096" y="4333038"/>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3"/>
          <p:cNvSpPr/>
          <p:nvPr/>
        </p:nvSpPr>
        <p:spPr>
          <a:xfrm rot="5400000">
            <a:off x="74230" y="120120"/>
            <a:ext cx="144628" cy="144659"/>
          </a:xfrm>
          <a:custGeom>
            <a:avLst/>
            <a:gdLst/>
            <a:ahLst/>
            <a:cxnLst/>
            <a:rect l="l" t="t" r="r" b="b"/>
            <a:pathLst>
              <a:path w="4763" h="4764" extrusionOk="0">
                <a:moveTo>
                  <a:pt x="0" y="1"/>
                </a:moveTo>
                <a:lnTo>
                  <a:pt x="0" y="4763"/>
                </a:lnTo>
                <a:lnTo>
                  <a:pt x="4763" y="4763"/>
                </a:lnTo>
                <a:lnTo>
                  <a:pt x="47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and text ">
  <p:cSld name="BIG_NUMBER_1_2">
    <p:spTree>
      <p:nvGrpSpPr>
        <p:cNvPr id="1" name="Shape 2182"/>
        <p:cNvGrpSpPr/>
        <p:nvPr/>
      </p:nvGrpSpPr>
      <p:grpSpPr>
        <a:xfrm>
          <a:off x="0" y="0"/>
          <a:ext cx="0" cy="0"/>
          <a:chOff x="0" y="0"/>
          <a:chExt cx="0" cy="0"/>
        </a:xfrm>
      </p:grpSpPr>
      <p:sp>
        <p:nvSpPr>
          <p:cNvPr id="2183" name="Google Shape;2183;p53"/>
          <p:cNvSpPr/>
          <p:nvPr/>
        </p:nvSpPr>
        <p:spPr>
          <a:xfrm rot="8100000">
            <a:off x="-89695" y="-168428"/>
            <a:ext cx="885439" cy="101781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3"/>
          <p:cNvSpPr/>
          <p:nvPr/>
        </p:nvSpPr>
        <p:spPr>
          <a:xfrm flipH="1">
            <a:off x="0" y="0"/>
            <a:ext cx="1452708" cy="1461757"/>
          </a:xfrm>
          <a:custGeom>
            <a:avLst/>
            <a:gdLst/>
            <a:ahLst/>
            <a:cxnLst/>
            <a:rect l="l" t="t" r="r" b="b"/>
            <a:pathLst>
              <a:path w="45344" h="45630" extrusionOk="0">
                <a:moveTo>
                  <a:pt x="19487" y="0"/>
                </a:moveTo>
                <a:lnTo>
                  <a:pt x="12928" y="6559"/>
                </a:lnTo>
                <a:lnTo>
                  <a:pt x="0" y="6559"/>
                </a:lnTo>
                <a:lnTo>
                  <a:pt x="0" y="45630"/>
                </a:lnTo>
                <a:lnTo>
                  <a:pt x="38690" y="45630"/>
                </a:lnTo>
                <a:lnTo>
                  <a:pt x="38690" y="32511"/>
                </a:lnTo>
                <a:lnTo>
                  <a:pt x="45344" y="25857"/>
                </a:lnTo>
                <a:lnTo>
                  <a:pt x="45344" y="95"/>
                </a:lnTo>
                <a:close/>
              </a:path>
            </a:pathLst>
          </a:custGeom>
          <a:noFill/>
          <a:ln w="19050" cap="flat" cmpd="sng">
            <a:solidFill>
              <a:schemeClr val="accent4"/>
            </a:solidFill>
            <a:prstDash val="solid"/>
            <a:round/>
            <a:headEnd type="none" w="med" len="med"/>
            <a:tailEnd type="none" w="med" len="med"/>
          </a:ln>
        </p:spPr>
      </p:sp>
      <p:sp>
        <p:nvSpPr>
          <p:cNvPr id="2185" name="Google Shape;2185;p53"/>
          <p:cNvSpPr/>
          <p:nvPr/>
        </p:nvSpPr>
        <p:spPr>
          <a:xfrm>
            <a:off x="378225" y="355568"/>
            <a:ext cx="885300" cy="934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3"/>
          <p:cNvSpPr txBox="1">
            <a:spLocks noGrp="1"/>
          </p:cNvSpPr>
          <p:nvPr>
            <p:ph type="subTitle" idx="1"/>
          </p:nvPr>
        </p:nvSpPr>
        <p:spPr>
          <a:xfrm>
            <a:off x="2117725" y="2761175"/>
            <a:ext cx="4908600" cy="386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187" name="Google Shape;2187;p53"/>
          <p:cNvSpPr txBox="1">
            <a:spLocks noGrp="1"/>
          </p:cNvSpPr>
          <p:nvPr>
            <p:ph type="title" hasCustomPrompt="1"/>
          </p:nvPr>
        </p:nvSpPr>
        <p:spPr>
          <a:xfrm>
            <a:off x="2117725" y="2072975"/>
            <a:ext cx="4908600" cy="6882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4800" b="1">
                <a:latin typeface="Libre Franklin"/>
                <a:ea typeface="Libre Franklin"/>
                <a:cs typeface="Libre Franklin"/>
                <a:sym typeface="Libre Franklin"/>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88" name="Google Shape;2188;p53"/>
          <p:cNvSpPr txBox="1">
            <a:spLocks noGrp="1"/>
          </p:cNvSpPr>
          <p:nvPr>
            <p:ph type="subTitle" idx="2"/>
          </p:nvPr>
        </p:nvSpPr>
        <p:spPr>
          <a:xfrm>
            <a:off x="2117725" y="1227700"/>
            <a:ext cx="4908600" cy="386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189" name="Google Shape;2189;p53"/>
          <p:cNvSpPr txBox="1">
            <a:spLocks noGrp="1"/>
          </p:cNvSpPr>
          <p:nvPr>
            <p:ph type="title" idx="3" hasCustomPrompt="1"/>
          </p:nvPr>
        </p:nvSpPr>
        <p:spPr>
          <a:xfrm>
            <a:off x="2117725" y="539500"/>
            <a:ext cx="4908600" cy="6882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4800" b="1">
                <a:latin typeface="Libre Franklin"/>
                <a:ea typeface="Libre Franklin"/>
                <a:cs typeface="Libre Franklin"/>
                <a:sym typeface="Libre Franklin"/>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90" name="Google Shape;2190;p53"/>
          <p:cNvSpPr txBox="1">
            <a:spLocks noGrp="1"/>
          </p:cNvSpPr>
          <p:nvPr>
            <p:ph type="subTitle" idx="4"/>
          </p:nvPr>
        </p:nvSpPr>
        <p:spPr>
          <a:xfrm>
            <a:off x="2117725" y="4294650"/>
            <a:ext cx="4908600" cy="386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191" name="Google Shape;2191;p53"/>
          <p:cNvSpPr txBox="1">
            <a:spLocks noGrp="1"/>
          </p:cNvSpPr>
          <p:nvPr>
            <p:ph type="title" idx="5" hasCustomPrompt="1"/>
          </p:nvPr>
        </p:nvSpPr>
        <p:spPr>
          <a:xfrm>
            <a:off x="2117725" y="3615750"/>
            <a:ext cx="4908600" cy="6882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4800" b="1">
                <a:latin typeface="Libre Franklin"/>
                <a:ea typeface="Libre Franklin"/>
                <a:cs typeface="Libre Franklin"/>
                <a:sym typeface="Libre Franklin"/>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92" name="Google Shape;2192;p53"/>
          <p:cNvSpPr/>
          <p:nvPr/>
        </p:nvSpPr>
        <p:spPr>
          <a:xfrm flipH="1">
            <a:off x="7761808" y="3784200"/>
            <a:ext cx="2817600" cy="2748900"/>
          </a:xfrm>
          <a:prstGeom prst="arc">
            <a:avLst>
              <a:gd name="adj1" fmla="val 16200000"/>
              <a:gd name="adj2" fmla="val 25688"/>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3" name="Google Shape;2193;p53"/>
          <p:cNvGrpSpPr/>
          <p:nvPr/>
        </p:nvGrpSpPr>
        <p:grpSpPr>
          <a:xfrm>
            <a:off x="453659" y="396603"/>
            <a:ext cx="740697" cy="852454"/>
            <a:chOff x="8369505" y="4354255"/>
            <a:chExt cx="588555" cy="677357"/>
          </a:xfrm>
        </p:grpSpPr>
        <p:sp>
          <p:nvSpPr>
            <p:cNvPr id="2194" name="Google Shape;2194;p53"/>
            <p:cNvSpPr/>
            <p:nvPr/>
          </p:nvSpPr>
          <p:spPr>
            <a:xfrm>
              <a:off x="8881800"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3"/>
            <p:cNvSpPr/>
            <p:nvPr/>
          </p:nvSpPr>
          <p:spPr>
            <a:xfrm>
              <a:off x="8764403" y="4888380"/>
              <a:ext cx="38162" cy="32687"/>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3"/>
            <p:cNvSpPr/>
            <p:nvPr/>
          </p:nvSpPr>
          <p:spPr>
            <a:xfrm>
              <a:off x="8647391" y="4888380"/>
              <a:ext cx="38130" cy="32687"/>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3"/>
            <p:cNvSpPr/>
            <p:nvPr/>
          </p:nvSpPr>
          <p:spPr>
            <a:xfrm>
              <a:off x="8530346" y="4888380"/>
              <a:ext cx="38162" cy="32687"/>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3"/>
            <p:cNvSpPr/>
            <p:nvPr/>
          </p:nvSpPr>
          <p:spPr>
            <a:xfrm>
              <a:off x="8413333"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3"/>
            <p:cNvSpPr/>
            <p:nvPr/>
          </p:nvSpPr>
          <p:spPr>
            <a:xfrm>
              <a:off x="8881800"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3"/>
            <p:cNvSpPr/>
            <p:nvPr/>
          </p:nvSpPr>
          <p:spPr>
            <a:xfrm>
              <a:off x="8764403" y="4777867"/>
              <a:ext cx="38162" cy="33039"/>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3"/>
            <p:cNvSpPr/>
            <p:nvPr/>
          </p:nvSpPr>
          <p:spPr>
            <a:xfrm>
              <a:off x="8647391" y="4777867"/>
              <a:ext cx="38130" cy="33039"/>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3"/>
            <p:cNvSpPr/>
            <p:nvPr/>
          </p:nvSpPr>
          <p:spPr>
            <a:xfrm>
              <a:off x="8530346" y="4777867"/>
              <a:ext cx="38162" cy="33039"/>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3"/>
            <p:cNvSpPr/>
            <p:nvPr/>
          </p:nvSpPr>
          <p:spPr>
            <a:xfrm>
              <a:off x="8413333"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3"/>
            <p:cNvSpPr/>
            <p:nvPr/>
          </p:nvSpPr>
          <p:spPr>
            <a:xfrm>
              <a:off x="8881800"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3"/>
            <p:cNvSpPr/>
            <p:nvPr/>
          </p:nvSpPr>
          <p:spPr>
            <a:xfrm>
              <a:off x="8764403" y="4998637"/>
              <a:ext cx="38162" cy="32975"/>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3"/>
            <p:cNvSpPr/>
            <p:nvPr/>
          </p:nvSpPr>
          <p:spPr>
            <a:xfrm>
              <a:off x="8647391" y="4998637"/>
              <a:ext cx="38130" cy="32975"/>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3"/>
            <p:cNvSpPr/>
            <p:nvPr/>
          </p:nvSpPr>
          <p:spPr>
            <a:xfrm>
              <a:off x="8530346" y="4998637"/>
              <a:ext cx="38162" cy="32975"/>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3"/>
            <p:cNvSpPr/>
            <p:nvPr/>
          </p:nvSpPr>
          <p:spPr>
            <a:xfrm>
              <a:off x="8413333"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3"/>
            <p:cNvSpPr/>
            <p:nvPr/>
          </p:nvSpPr>
          <p:spPr>
            <a:xfrm>
              <a:off x="8369505" y="4354255"/>
              <a:ext cx="585138" cy="79685"/>
            </a:xfrm>
            <a:custGeom>
              <a:avLst/>
              <a:gdLst/>
              <a:ahLst/>
              <a:cxnLst/>
              <a:rect l="l" t="t" r="r" b="b"/>
              <a:pathLst>
                <a:path w="18277" h="2489"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3"/>
            <p:cNvSpPr/>
            <p:nvPr/>
          </p:nvSpPr>
          <p:spPr>
            <a:xfrm>
              <a:off x="8834931" y="4507091"/>
              <a:ext cx="123130" cy="123162"/>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
  <p:cSld name="Quote ">
    <p:spTree>
      <p:nvGrpSpPr>
        <p:cNvPr id="1" name="Shape 2066"/>
        <p:cNvGrpSpPr/>
        <p:nvPr/>
      </p:nvGrpSpPr>
      <p:grpSpPr>
        <a:xfrm>
          <a:off x="0" y="0"/>
          <a:ext cx="0" cy="0"/>
          <a:chOff x="0" y="0"/>
          <a:chExt cx="0" cy="0"/>
        </a:xfrm>
      </p:grpSpPr>
      <p:grpSp>
        <p:nvGrpSpPr>
          <p:cNvPr id="2067" name="Google Shape;2067;p51"/>
          <p:cNvGrpSpPr/>
          <p:nvPr/>
        </p:nvGrpSpPr>
        <p:grpSpPr>
          <a:xfrm rot="10800000">
            <a:off x="5831680" y="544767"/>
            <a:ext cx="1820679" cy="2004808"/>
            <a:chOff x="143428" y="791782"/>
            <a:chExt cx="1170704" cy="1289100"/>
          </a:xfrm>
        </p:grpSpPr>
        <p:grpSp>
          <p:nvGrpSpPr>
            <p:cNvPr id="2068" name="Google Shape;2068;p51"/>
            <p:cNvGrpSpPr/>
            <p:nvPr/>
          </p:nvGrpSpPr>
          <p:grpSpPr>
            <a:xfrm>
              <a:off x="143428" y="855893"/>
              <a:ext cx="1165832" cy="1165529"/>
              <a:chOff x="3372319" y="4143117"/>
              <a:chExt cx="1482115" cy="1481730"/>
            </a:xfrm>
          </p:grpSpPr>
          <p:sp>
            <p:nvSpPr>
              <p:cNvPr id="2069" name="Google Shape;2069;p51"/>
              <p:cNvSpPr/>
              <p:nvPr/>
            </p:nvSpPr>
            <p:spPr>
              <a:xfrm>
                <a:off x="3372319" y="4143117"/>
                <a:ext cx="1482115" cy="1481730"/>
              </a:xfrm>
              <a:custGeom>
                <a:avLst/>
                <a:gdLst/>
                <a:ahLst/>
                <a:cxnLst/>
                <a:rect l="l" t="t" r="r" b="b"/>
                <a:pathLst>
                  <a:path w="46197" h="46185" extrusionOk="0">
                    <a:moveTo>
                      <a:pt x="23099" y="191"/>
                    </a:moveTo>
                    <a:cubicBezTo>
                      <a:pt x="35719" y="191"/>
                      <a:pt x="45994" y="10466"/>
                      <a:pt x="45994" y="23087"/>
                    </a:cubicBezTo>
                    <a:cubicBezTo>
                      <a:pt x="45994" y="35719"/>
                      <a:pt x="35719" y="45994"/>
                      <a:pt x="23099" y="45994"/>
                    </a:cubicBezTo>
                    <a:cubicBezTo>
                      <a:pt x="10466" y="45994"/>
                      <a:pt x="203" y="35719"/>
                      <a:pt x="203" y="23087"/>
                    </a:cubicBezTo>
                    <a:cubicBezTo>
                      <a:pt x="203" y="10466"/>
                      <a:pt x="10466" y="191"/>
                      <a:pt x="23099" y="191"/>
                    </a:cubicBezTo>
                    <a:close/>
                    <a:moveTo>
                      <a:pt x="23099" y="0"/>
                    </a:moveTo>
                    <a:cubicBezTo>
                      <a:pt x="10359" y="0"/>
                      <a:pt x="0" y="10359"/>
                      <a:pt x="0" y="23087"/>
                    </a:cubicBezTo>
                    <a:cubicBezTo>
                      <a:pt x="0" y="35826"/>
                      <a:pt x="10359" y="46185"/>
                      <a:pt x="23099" y="46185"/>
                    </a:cubicBezTo>
                    <a:cubicBezTo>
                      <a:pt x="35826" y="46185"/>
                      <a:pt x="46197" y="35826"/>
                      <a:pt x="46197" y="23087"/>
                    </a:cubicBezTo>
                    <a:cubicBezTo>
                      <a:pt x="46197" y="10359"/>
                      <a:pt x="35838" y="0"/>
                      <a:pt x="230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1"/>
              <p:cNvSpPr/>
              <p:nvPr/>
            </p:nvSpPr>
            <p:spPr>
              <a:xfrm>
                <a:off x="3416240" y="4187038"/>
                <a:ext cx="1394273" cy="1393888"/>
              </a:xfrm>
              <a:custGeom>
                <a:avLst/>
                <a:gdLst/>
                <a:ahLst/>
                <a:cxnLst/>
                <a:rect l="l" t="t" r="r" b="b"/>
                <a:pathLst>
                  <a:path w="43459" h="43447" extrusionOk="0">
                    <a:moveTo>
                      <a:pt x="21730" y="191"/>
                    </a:moveTo>
                    <a:cubicBezTo>
                      <a:pt x="33600" y="191"/>
                      <a:pt x="43256" y="9847"/>
                      <a:pt x="43256" y="21718"/>
                    </a:cubicBezTo>
                    <a:cubicBezTo>
                      <a:pt x="43256" y="33600"/>
                      <a:pt x="33600" y="43256"/>
                      <a:pt x="21730" y="43256"/>
                    </a:cubicBezTo>
                    <a:cubicBezTo>
                      <a:pt x="9859" y="43256"/>
                      <a:pt x="203" y="33600"/>
                      <a:pt x="203" y="21718"/>
                    </a:cubicBezTo>
                    <a:cubicBezTo>
                      <a:pt x="203" y="9847"/>
                      <a:pt x="9859" y="191"/>
                      <a:pt x="21730" y="191"/>
                    </a:cubicBezTo>
                    <a:close/>
                    <a:moveTo>
                      <a:pt x="21730" y="1"/>
                    </a:moveTo>
                    <a:cubicBezTo>
                      <a:pt x="9752" y="1"/>
                      <a:pt x="1" y="9740"/>
                      <a:pt x="1" y="21718"/>
                    </a:cubicBezTo>
                    <a:cubicBezTo>
                      <a:pt x="1" y="33707"/>
                      <a:pt x="9752" y="43446"/>
                      <a:pt x="21730" y="43446"/>
                    </a:cubicBezTo>
                    <a:cubicBezTo>
                      <a:pt x="33707" y="43446"/>
                      <a:pt x="43459" y="33707"/>
                      <a:pt x="43459" y="21718"/>
                    </a:cubicBezTo>
                    <a:cubicBezTo>
                      <a:pt x="43459" y="9740"/>
                      <a:pt x="33707" y="1"/>
                      <a:pt x="217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1"/>
              <p:cNvSpPr/>
              <p:nvPr/>
            </p:nvSpPr>
            <p:spPr>
              <a:xfrm>
                <a:off x="3460161" y="4230959"/>
                <a:ext cx="1306431" cy="1306046"/>
              </a:xfrm>
              <a:custGeom>
                <a:avLst/>
                <a:gdLst/>
                <a:ahLst/>
                <a:cxnLst/>
                <a:rect l="l" t="t" r="r" b="b"/>
                <a:pathLst>
                  <a:path w="40721" h="40709" extrusionOk="0">
                    <a:moveTo>
                      <a:pt x="20361" y="191"/>
                    </a:moveTo>
                    <a:cubicBezTo>
                      <a:pt x="31481" y="191"/>
                      <a:pt x="40518" y="9240"/>
                      <a:pt x="40518" y="20361"/>
                    </a:cubicBezTo>
                    <a:cubicBezTo>
                      <a:pt x="40518" y="31469"/>
                      <a:pt x="31481" y="40518"/>
                      <a:pt x="20361" y="40518"/>
                    </a:cubicBezTo>
                    <a:cubicBezTo>
                      <a:pt x="9240" y="40518"/>
                      <a:pt x="203" y="31469"/>
                      <a:pt x="203" y="20361"/>
                    </a:cubicBezTo>
                    <a:cubicBezTo>
                      <a:pt x="203" y="9240"/>
                      <a:pt x="9240" y="191"/>
                      <a:pt x="20361" y="191"/>
                    </a:cubicBezTo>
                    <a:close/>
                    <a:moveTo>
                      <a:pt x="20361" y="1"/>
                    </a:moveTo>
                    <a:cubicBezTo>
                      <a:pt x="9133" y="1"/>
                      <a:pt x="1" y="9121"/>
                      <a:pt x="1" y="20349"/>
                    </a:cubicBezTo>
                    <a:cubicBezTo>
                      <a:pt x="1" y="31576"/>
                      <a:pt x="9133" y="40708"/>
                      <a:pt x="20361" y="40708"/>
                    </a:cubicBezTo>
                    <a:cubicBezTo>
                      <a:pt x="31588" y="40708"/>
                      <a:pt x="40720" y="31576"/>
                      <a:pt x="40720" y="20349"/>
                    </a:cubicBezTo>
                    <a:cubicBezTo>
                      <a:pt x="40720" y="9133"/>
                      <a:pt x="31588" y="1"/>
                      <a:pt x="203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1"/>
              <p:cNvSpPr/>
              <p:nvPr/>
            </p:nvSpPr>
            <p:spPr>
              <a:xfrm>
                <a:off x="3455958" y="4274751"/>
                <a:ext cx="1266713" cy="1218686"/>
              </a:xfrm>
              <a:custGeom>
                <a:avLst/>
                <a:gdLst/>
                <a:ahLst/>
                <a:cxnLst/>
                <a:rect l="l" t="t" r="r" b="b"/>
                <a:pathLst>
                  <a:path w="39483" h="37986" extrusionOk="0">
                    <a:moveTo>
                      <a:pt x="20492" y="196"/>
                    </a:moveTo>
                    <a:cubicBezTo>
                      <a:pt x="30862" y="208"/>
                      <a:pt x="39268" y="8613"/>
                      <a:pt x="39280" y="18984"/>
                    </a:cubicBezTo>
                    <a:cubicBezTo>
                      <a:pt x="39280" y="26592"/>
                      <a:pt x="34708" y="33438"/>
                      <a:pt x="27683" y="36355"/>
                    </a:cubicBezTo>
                    <a:cubicBezTo>
                      <a:pt x="25358" y="37316"/>
                      <a:pt x="22916" y="37784"/>
                      <a:pt x="20496" y="37784"/>
                    </a:cubicBezTo>
                    <a:cubicBezTo>
                      <a:pt x="15604" y="37784"/>
                      <a:pt x="10797" y="35875"/>
                      <a:pt x="7204" y="32283"/>
                    </a:cubicBezTo>
                    <a:cubicBezTo>
                      <a:pt x="1823" y="26901"/>
                      <a:pt x="215" y="18817"/>
                      <a:pt x="3132" y="11792"/>
                    </a:cubicBezTo>
                    <a:cubicBezTo>
                      <a:pt x="6037" y="4779"/>
                      <a:pt x="12884" y="196"/>
                      <a:pt x="20492" y="196"/>
                    </a:cubicBezTo>
                    <a:close/>
                    <a:moveTo>
                      <a:pt x="20497" y="0"/>
                    </a:moveTo>
                    <a:cubicBezTo>
                      <a:pt x="15553" y="0"/>
                      <a:pt x="10694" y="1932"/>
                      <a:pt x="7061" y="5565"/>
                    </a:cubicBezTo>
                    <a:cubicBezTo>
                      <a:pt x="1632" y="10995"/>
                      <a:pt x="1" y="19162"/>
                      <a:pt x="2942" y="26258"/>
                    </a:cubicBezTo>
                    <a:cubicBezTo>
                      <a:pt x="5883" y="33354"/>
                      <a:pt x="12812" y="37986"/>
                      <a:pt x="20492" y="37986"/>
                    </a:cubicBezTo>
                    <a:cubicBezTo>
                      <a:pt x="30969" y="37962"/>
                      <a:pt x="39470" y="29473"/>
                      <a:pt x="39482" y="18996"/>
                    </a:cubicBezTo>
                    <a:cubicBezTo>
                      <a:pt x="39482" y="11304"/>
                      <a:pt x="34851" y="4387"/>
                      <a:pt x="27754" y="1446"/>
                    </a:cubicBezTo>
                    <a:cubicBezTo>
                      <a:pt x="25406" y="473"/>
                      <a:pt x="22941" y="0"/>
                      <a:pt x="204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1"/>
              <p:cNvSpPr/>
              <p:nvPr/>
            </p:nvSpPr>
            <p:spPr>
              <a:xfrm>
                <a:off x="3503344" y="4318608"/>
                <a:ext cx="1175374" cy="1130908"/>
              </a:xfrm>
              <a:custGeom>
                <a:avLst/>
                <a:gdLst/>
                <a:ahLst/>
                <a:cxnLst/>
                <a:rect l="l" t="t" r="r" b="b"/>
                <a:pathLst>
                  <a:path w="36636" h="35250" extrusionOk="0">
                    <a:moveTo>
                      <a:pt x="19015" y="198"/>
                    </a:moveTo>
                    <a:cubicBezTo>
                      <a:pt x="28635" y="210"/>
                      <a:pt x="36433" y="8008"/>
                      <a:pt x="36433" y="17617"/>
                    </a:cubicBezTo>
                    <a:cubicBezTo>
                      <a:pt x="36433" y="24665"/>
                      <a:pt x="32195" y="31023"/>
                      <a:pt x="25682" y="33726"/>
                    </a:cubicBezTo>
                    <a:cubicBezTo>
                      <a:pt x="23528" y="34616"/>
                      <a:pt x="21266" y="35049"/>
                      <a:pt x="19024" y="35049"/>
                    </a:cubicBezTo>
                    <a:cubicBezTo>
                      <a:pt x="14488" y="35049"/>
                      <a:pt x="10030" y="33278"/>
                      <a:pt x="6692" y="29940"/>
                    </a:cubicBezTo>
                    <a:cubicBezTo>
                      <a:pt x="1703" y="24963"/>
                      <a:pt x="215" y="17462"/>
                      <a:pt x="2917" y="10949"/>
                    </a:cubicBezTo>
                    <a:cubicBezTo>
                      <a:pt x="5608" y="4436"/>
                      <a:pt x="11966" y="198"/>
                      <a:pt x="19015" y="198"/>
                    </a:cubicBezTo>
                    <a:close/>
                    <a:moveTo>
                      <a:pt x="19021" y="1"/>
                    </a:moveTo>
                    <a:cubicBezTo>
                      <a:pt x="14435" y="1"/>
                      <a:pt x="9927" y="1793"/>
                      <a:pt x="6549" y="5163"/>
                    </a:cubicBezTo>
                    <a:cubicBezTo>
                      <a:pt x="1512" y="10199"/>
                      <a:pt x="0" y="17783"/>
                      <a:pt x="2727" y="24367"/>
                    </a:cubicBezTo>
                    <a:cubicBezTo>
                      <a:pt x="5465" y="30952"/>
                      <a:pt x="11883" y="35250"/>
                      <a:pt x="19015" y="35250"/>
                    </a:cubicBezTo>
                    <a:cubicBezTo>
                      <a:pt x="28742" y="35238"/>
                      <a:pt x="36624" y="27356"/>
                      <a:pt x="36636" y="17617"/>
                    </a:cubicBezTo>
                    <a:cubicBezTo>
                      <a:pt x="36636" y="10497"/>
                      <a:pt x="32338" y="4067"/>
                      <a:pt x="25754" y="1341"/>
                    </a:cubicBezTo>
                    <a:cubicBezTo>
                      <a:pt x="23575" y="439"/>
                      <a:pt x="21289" y="1"/>
                      <a:pt x="190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1"/>
              <p:cNvSpPr/>
              <p:nvPr/>
            </p:nvSpPr>
            <p:spPr>
              <a:xfrm>
                <a:off x="3550698" y="4362497"/>
                <a:ext cx="1084100" cy="1043098"/>
              </a:xfrm>
              <a:custGeom>
                <a:avLst/>
                <a:gdLst/>
                <a:ahLst/>
                <a:cxnLst/>
                <a:rect l="l" t="t" r="r" b="b"/>
                <a:pathLst>
                  <a:path w="33791" h="32513" extrusionOk="0">
                    <a:moveTo>
                      <a:pt x="17539" y="199"/>
                    </a:moveTo>
                    <a:cubicBezTo>
                      <a:pt x="26397" y="211"/>
                      <a:pt x="33588" y="7390"/>
                      <a:pt x="33588" y="16249"/>
                    </a:cubicBezTo>
                    <a:cubicBezTo>
                      <a:pt x="33588" y="22749"/>
                      <a:pt x="29683" y="28607"/>
                      <a:pt x="23682" y="31084"/>
                    </a:cubicBezTo>
                    <a:cubicBezTo>
                      <a:pt x="21693" y="31909"/>
                      <a:pt x="19604" y="32310"/>
                      <a:pt x="17533" y="32310"/>
                    </a:cubicBezTo>
                    <a:cubicBezTo>
                      <a:pt x="13357" y="32310"/>
                      <a:pt x="9252" y="30679"/>
                      <a:pt x="6180" y="27607"/>
                    </a:cubicBezTo>
                    <a:cubicBezTo>
                      <a:pt x="1596" y="23011"/>
                      <a:pt x="215" y="16106"/>
                      <a:pt x="2703" y="10105"/>
                    </a:cubicBezTo>
                    <a:cubicBezTo>
                      <a:pt x="5192" y="4104"/>
                      <a:pt x="11038" y="199"/>
                      <a:pt x="17539" y="199"/>
                    </a:cubicBezTo>
                    <a:close/>
                    <a:moveTo>
                      <a:pt x="17544" y="0"/>
                    </a:moveTo>
                    <a:cubicBezTo>
                      <a:pt x="13314" y="0"/>
                      <a:pt x="9156" y="1652"/>
                      <a:pt x="6049" y="4759"/>
                    </a:cubicBezTo>
                    <a:cubicBezTo>
                      <a:pt x="1394" y="9414"/>
                      <a:pt x="1" y="16403"/>
                      <a:pt x="2525" y="22476"/>
                    </a:cubicBezTo>
                    <a:cubicBezTo>
                      <a:pt x="5037" y="28548"/>
                      <a:pt x="10966" y="32513"/>
                      <a:pt x="17539" y="32513"/>
                    </a:cubicBezTo>
                    <a:cubicBezTo>
                      <a:pt x="26516" y="32501"/>
                      <a:pt x="33779" y="25226"/>
                      <a:pt x="33791" y="16249"/>
                    </a:cubicBezTo>
                    <a:cubicBezTo>
                      <a:pt x="33791" y="9676"/>
                      <a:pt x="29826" y="3747"/>
                      <a:pt x="23754" y="1235"/>
                    </a:cubicBezTo>
                    <a:cubicBezTo>
                      <a:pt x="21745" y="404"/>
                      <a:pt x="19636" y="0"/>
                      <a:pt x="17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1"/>
              <p:cNvSpPr/>
              <p:nvPr/>
            </p:nvSpPr>
            <p:spPr>
              <a:xfrm>
                <a:off x="3598084" y="4406354"/>
                <a:ext cx="992793" cy="955321"/>
              </a:xfrm>
              <a:custGeom>
                <a:avLst/>
                <a:gdLst/>
                <a:ahLst/>
                <a:cxnLst/>
                <a:rect l="l" t="t" r="r" b="b"/>
                <a:pathLst>
                  <a:path w="30945" h="29777" extrusionOk="0">
                    <a:moveTo>
                      <a:pt x="16062" y="201"/>
                    </a:moveTo>
                    <a:cubicBezTo>
                      <a:pt x="24170" y="213"/>
                      <a:pt x="30742" y="6773"/>
                      <a:pt x="30754" y="14894"/>
                    </a:cubicBezTo>
                    <a:cubicBezTo>
                      <a:pt x="30754" y="20835"/>
                      <a:pt x="27170" y="26181"/>
                      <a:pt x="21681" y="28455"/>
                    </a:cubicBezTo>
                    <a:cubicBezTo>
                      <a:pt x="19862" y="29209"/>
                      <a:pt x="17950" y="29575"/>
                      <a:pt x="16055" y="29575"/>
                    </a:cubicBezTo>
                    <a:cubicBezTo>
                      <a:pt x="12235" y="29575"/>
                      <a:pt x="8481" y="28085"/>
                      <a:pt x="5679" y="25276"/>
                    </a:cubicBezTo>
                    <a:cubicBezTo>
                      <a:pt x="1476" y="21073"/>
                      <a:pt x="214" y="14751"/>
                      <a:pt x="2488" y="9262"/>
                    </a:cubicBezTo>
                    <a:cubicBezTo>
                      <a:pt x="4763" y="3773"/>
                      <a:pt x="10120" y="201"/>
                      <a:pt x="16062" y="201"/>
                    </a:cubicBezTo>
                    <a:close/>
                    <a:moveTo>
                      <a:pt x="16066" y="1"/>
                    </a:moveTo>
                    <a:cubicBezTo>
                      <a:pt x="12191" y="1"/>
                      <a:pt x="8381" y="1512"/>
                      <a:pt x="5536" y="4357"/>
                    </a:cubicBezTo>
                    <a:cubicBezTo>
                      <a:pt x="1274" y="8619"/>
                      <a:pt x="0" y="15024"/>
                      <a:pt x="2310" y="20585"/>
                    </a:cubicBezTo>
                    <a:cubicBezTo>
                      <a:pt x="4608" y="26145"/>
                      <a:pt x="10037" y="29776"/>
                      <a:pt x="16062" y="29776"/>
                    </a:cubicBezTo>
                    <a:cubicBezTo>
                      <a:pt x="24277" y="29764"/>
                      <a:pt x="30933" y="23109"/>
                      <a:pt x="30944" y="14882"/>
                    </a:cubicBezTo>
                    <a:cubicBezTo>
                      <a:pt x="30944" y="8869"/>
                      <a:pt x="27325" y="3440"/>
                      <a:pt x="21753" y="1130"/>
                    </a:cubicBezTo>
                    <a:cubicBezTo>
                      <a:pt x="19914" y="370"/>
                      <a:pt x="17982" y="1"/>
                      <a:pt x="160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1"/>
              <p:cNvSpPr/>
              <p:nvPr/>
            </p:nvSpPr>
            <p:spPr>
              <a:xfrm>
                <a:off x="3645437" y="4450339"/>
                <a:ext cx="901518" cy="867415"/>
              </a:xfrm>
              <a:custGeom>
                <a:avLst/>
                <a:gdLst/>
                <a:ahLst/>
                <a:cxnLst/>
                <a:rect l="l" t="t" r="r" b="b"/>
                <a:pathLst>
                  <a:path w="28100" h="27037" extrusionOk="0">
                    <a:moveTo>
                      <a:pt x="14586" y="199"/>
                    </a:moveTo>
                    <a:cubicBezTo>
                      <a:pt x="21944" y="199"/>
                      <a:pt x="27897" y="6164"/>
                      <a:pt x="27909" y="13523"/>
                    </a:cubicBezTo>
                    <a:cubicBezTo>
                      <a:pt x="27909" y="18904"/>
                      <a:pt x="24658" y="23762"/>
                      <a:pt x="19681" y="25822"/>
                    </a:cubicBezTo>
                    <a:cubicBezTo>
                      <a:pt x="18031" y="26505"/>
                      <a:pt x="16299" y="26837"/>
                      <a:pt x="14581" y="26837"/>
                    </a:cubicBezTo>
                    <a:cubicBezTo>
                      <a:pt x="11118" y="26837"/>
                      <a:pt x="7714" y="25487"/>
                      <a:pt x="5168" y="22940"/>
                    </a:cubicBezTo>
                    <a:cubicBezTo>
                      <a:pt x="1358" y="19130"/>
                      <a:pt x="215" y="13392"/>
                      <a:pt x="2275" y="8415"/>
                    </a:cubicBezTo>
                    <a:cubicBezTo>
                      <a:pt x="4334" y="3438"/>
                      <a:pt x="9192" y="199"/>
                      <a:pt x="14586" y="199"/>
                    </a:cubicBezTo>
                    <a:close/>
                    <a:moveTo>
                      <a:pt x="14581" y="1"/>
                    </a:moveTo>
                    <a:cubicBezTo>
                      <a:pt x="11067" y="1"/>
                      <a:pt x="7612" y="1375"/>
                      <a:pt x="5025" y="3962"/>
                    </a:cubicBezTo>
                    <a:cubicBezTo>
                      <a:pt x="1155" y="7819"/>
                      <a:pt x="0" y="13642"/>
                      <a:pt x="2096" y="18690"/>
                    </a:cubicBezTo>
                    <a:cubicBezTo>
                      <a:pt x="4191" y="23738"/>
                      <a:pt x="9121" y="27036"/>
                      <a:pt x="14586" y="27036"/>
                    </a:cubicBezTo>
                    <a:cubicBezTo>
                      <a:pt x="22051" y="27024"/>
                      <a:pt x="28099" y="20976"/>
                      <a:pt x="28099" y="13523"/>
                    </a:cubicBezTo>
                    <a:cubicBezTo>
                      <a:pt x="28099" y="8046"/>
                      <a:pt x="24813" y="3116"/>
                      <a:pt x="19753" y="1033"/>
                    </a:cubicBezTo>
                    <a:cubicBezTo>
                      <a:pt x="18080" y="338"/>
                      <a:pt x="16323" y="1"/>
                      <a:pt x="14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1"/>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1"/>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1"/>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1"/>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1"/>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1"/>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1"/>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1"/>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1"/>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1"/>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7" name="Google Shape;2087;p51"/>
            <p:cNvSpPr/>
            <p:nvPr/>
          </p:nvSpPr>
          <p:spPr>
            <a:xfrm>
              <a:off x="713232" y="791782"/>
              <a:ext cx="600900" cy="1289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8" name="Google Shape;2088;p51"/>
          <p:cNvGrpSpPr/>
          <p:nvPr/>
        </p:nvGrpSpPr>
        <p:grpSpPr>
          <a:xfrm>
            <a:off x="8369505" y="4354255"/>
            <a:ext cx="588555" cy="677357"/>
            <a:chOff x="8369505" y="4354255"/>
            <a:chExt cx="588555" cy="677357"/>
          </a:xfrm>
        </p:grpSpPr>
        <p:sp>
          <p:nvSpPr>
            <p:cNvPr id="2089" name="Google Shape;2089;p51"/>
            <p:cNvSpPr/>
            <p:nvPr/>
          </p:nvSpPr>
          <p:spPr>
            <a:xfrm>
              <a:off x="8881800"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1"/>
            <p:cNvSpPr/>
            <p:nvPr/>
          </p:nvSpPr>
          <p:spPr>
            <a:xfrm>
              <a:off x="8764403" y="4888380"/>
              <a:ext cx="38162" cy="32687"/>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a:off x="8647391" y="4888380"/>
              <a:ext cx="38130" cy="32687"/>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a:off x="8530346" y="4888380"/>
              <a:ext cx="38162" cy="32687"/>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a:off x="8413333"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a:off x="8881800"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8764403" y="4777867"/>
              <a:ext cx="38162" cy="33039"/>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a:off x="8647391" y="4777867"/>
              <a:ext cx="38130" cy="33039"/>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a:off x="8530346" y="4777867"/>
              <a:ext cx="38162" cy="33039"/>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a:off x="8413333"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a:off x="8881800"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a:off x="8764403" y="4998637"/>
              <a:ext cx="38162" cy="32975"/>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a:off x="8647391" y="4998637"/>
              <a:ext cx="38130" cy="32975"/>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a:off x="8530346" y="4998637"/>
              <a:ext cx="38162" cy="32975"/>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a:off x="8413333"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a:off x="8369505" y="4354255"/>
              <a:ext cx="585138" cy="79685"/>
            </a:xfrm>
            <a:custGeom>
              <a:avLst/>
              <a:gdLst/>
              <a:ahLst/>
              <a:cxnLst/>
              <a:rect l="l" t="t" r="r" b="b"/>
              <a:pathLst>
                <a:path w="18277" h="2489"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a:off x="8834931" y="4507091"/>
              <a:ext cx="123130" cy="123162"/>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51"/>
          <p:cNvGrpSpPr/>
          <p:nvPr/>
        </p:nvGrpSpPr>
        <p:grpSpPr>
          <a:xfrm flipH="1">
            <a:off x="8194968" y="4224081"/>
            <a:ext cx="937621" cy="937730"/>
            <a:chOff x="-9" y="1693952"/>
            <a:chExt cx="3445869" cy="3446269"/>
          </a:xfrm>
        </p:grpSpPr>
        <p:sp>
          <p:nvSpPr>
            <p:cNvPr id="2107" name="Google Shape;2107;p51"/>
            <p:cNvSpPr/>
            <p:nvPr/>
          </p:nvSpPr>
          <p:spPr>
            <a:xfrm>
              <a:off x="-9" y="2194746"/>
              <a:ext cx="2945507" cy="2945475"/>
            </a:xfrm>
            <a:custGeom>
              <a:avLst/>
              <a:gdLst/>
              <a:ahLst/>
              <a:cxnLst/>
              <a:rect l="l" t="t" r="r" b="b"/>
              <a:pathLst>
                <a:path w="91882" h="91881" extrusionOk="0">
                  <a:moveTo>
                    <a:pt x="30623" y="0"/>
                  </a:moveTo>
                  <a:lnTo>
                    <a:pt x="1" y="30635"/>
                  </a:lnTo>
                  <a:lnTo>
                    <a:pt x="61246" y="91881"/>
                  </a:lnTo>
                  <a:lnTo>
                    <a:pt x="91881" y="61258"/>
                  </a:lnTo>
                  <a:lnTo>
                    <a:pt x="3062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a:off x="-9" y="3176828"/>
              <a:ext cx="1963426" cy="1963394"/>
            </a:xfrm>
            <a:custGeom>
              <a:avLst/>
              <a:gdLst/>
              <a:ahLst/>
              <a:cxnLst/>
              <a:rect l="l" t="t" r="r" b="b"/>
              <a:pathLst>
                <a:path w="61247" h="61246" extrusionOk="0">
                  <a:moveTo>
                    <a:pt x="1" y="0"/>
                  </a:moveTo>
                  <a:lnTo>
                    <a:pt x="1" y="61246"/>
                  </a:lnTo>
                  <a:lnTo>
                    <a:pt x="61246" y="61246"/>
                  </a:lnTo>
                  <a:lnTo>
                    <a:pt x="1" y="0"/>
                  </a:ln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a:off x="485094" y="1693952"/>
              <a:ext cx="2960767" cy="2960767"/>
            </a:xfrm>
            <a:custGeom>
              <a:avLst/>
              <a:gdLst/>
              <a:ahLst/>
              <a:cxnLst/>
              <a:rect l="l" t="t" r="r" b="b"/>
              <a:pathLst>
                <a:path w="92358" h="92358" extrusionOk="0">
                  <a:moveTo>
                    <a:pt x="1" y="1"/>
                  </a:moveTo>
                  <a:lnTo>
                    <a:pt x="1" y="92357"/>
                  </a:lnTo>
                  <a:lnTo>
                    <a:pt x="92358" y="92357"/>
                  </a:lnTo>
                  <a:lnTo>
                    <a:pt x="923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0" name="Google Shape;2110;p51"/>
          <p:cNvSpPr/>
          <p:nvPr/>
        </p:nvSpPr>
        <p:spPr>
          <a:xfrm flipH="1">
            <a:off x="8880420" y="2306026"/>
            <a:ext cx="134279" cy="134531"/>
          </a:xfrm>
          <a:custGeom>
            <a:avLst/>
            <a:gdLst/>
            <a:ahLst/>
            <a:cxnLst/>
            <a:rect l="l" t="t" r="r" b="b"/>
            <a:pathLst>
              <a:path w="5883" h="5894" extrusionOk="0">
                <a:moveTo>
                  <a:pt x="1" y="0"/>
                </a:moveTo>
                <a:lnTo>
                  <a:pt x="1" y="5894"/>
                </a:lnTo>
                <a:lnTo>
                  <a:pt x="5882" y="5894"/>
                </a:lnTo>
                <a:lnTo>
                  <a:pt x="58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1"/>
          <p:cNvSpPr/>
          <p:nvPr/>
        </p:nvSpPr>
        <p:spPr>
          <a:xfrm flipH="1">
            <a:off x="7117605" y="4851179"/>
            <a:ext cx="180477" cy="180454"/>
          </a:xfrm>
          <a:custGeom>
            <a:avLst/>
            <a:gdLst/>
            <a:ahLst/>
            <a:cxnLst/>
            <a:rect l="l" t="t" r="r" b="b"/>
            <a:pathLst>
              <a:path w="7907" h="7906" extrusionOk="0">
                <a:moveTo>
                  <a:pt x="3203" y="0"/>
                </a:moveTo>
                <a:lnTo>
                  <a:pt x="3203" y="3203"/>
                </a:lnTo>
                <a:lnTo>
                  <a:pt x="1" y="3203"/>
                </a:lnTo>
                <a:lnTo>
                  <a:pt x="1" y="4691"/>
                </a:lnTo>
                <a:lnTo>
                  <a:pt x="3203" y="4691"/>
                </a:lnTo>
                <a:lnTo>
                  <a:pt x="3203" y="7906"/>
                </a:lnTo>
                <a:lnTo>
                  <a:pt x="4704" y="7906"/>
                </a:lnTo>
                <a:lnTo>
                  <a:pt x="4704" y="4691"/>
                </a:lnTo>
                <a:lnTo>
                  <a:pt x="7906" y="4691"/>
                </a:lnTo>
                <a:lnTo>
                  <a:pt x="7906" y="3203"/>
                </a:lnTo>
                <a:lnTo>
                  <a:pt x="4704" y="3203"/>
                </a:lnTo>
                <a:lnTo>
                  <a:pt x="4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2" name="Google Shape;2112;p51"/>
          <p:cNvGrpSpPr/>
          <p:nvPr/>
        </p:nvGrpSpPr>
        <p:grpSpPr>
          <a:xfrm flipH="1">
            <a:off x="8879592" y="2925133"/>
            <a:ext cx="135900" cy="390284"/>
            <a:chOff x="179009" y="2072968"/>
            <a:chExt cx="190870" cy="548151"/>
          </a:xfrm>
        </p:grpSpPr>
        <p:sp>
          <p:nvSpPr>
            <p:cNvPr id="2113" name="Google Shape;2113;p51"/>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5" name="Google Shape;2115;p51"/>
          <p:cNvGrpSpPr/>
          <p:nvPr/>
        </p:nvGrpSpPr>
        <p:grpSpPr>
          <a:xfrm flipH="1">
            <a:off x="8430780" y="162668"/>
            <a:ext cx="588555" cy="677357"/>
            <a:chOff x="8369505" y="4354255"/>
            <a:chExt cx="588555" cy="677357"/>
          </a:xfrm>
        </p:grpSpPr>
        <p:sp>
          <p:nvSpPr>
            <p:cNvPr id="2116" name="Google Shape;2116;p51"/>
            <p:cNvSpPr/>
            <p:nvPr/>
          </p:nvSpPr>
          <p:spPr>
            <a:xfrm>
              <a:off x="8881800"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8764403" y="4888380"/>
              <a:ext cx="38162" cy="32687"/>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8647391" y="4888380"/>
              <a:ext cx="38130" cy="32687"/>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8530346" y="4888380"/>
              <a:ext cx="38162" cy="32687"/>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8413333"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1"/>
            <p:cNvSpPr/>
            <p:nvPr/>
          </p:nvSpPr>
          <p:spPr>
            <a:xfrm>
              <a:off x="8881800"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1"/>
            <p:cNvSpPr/>
            <p:nvPr/>
          </p:nvSpPr>
          <p:spPr>
            <a:xfrm>
              <a:off x="8764403" y="4777867"/>
              <a:ext cx="38162" cy="33039"/>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1"/>
            <p:cNvSpPr/>
            <p:nvPr/>
          </p:nvSpPr>
          <p:spPr>
            <a:xfrm>
              <a:off x="8647391" y="4777867"/>
              <a:ext cx="38130" cy="33039"/>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1"/>
            <p:cNvSpPr/>
            <p:nvPr/>
          </p:nvSpPr>
          <p:spPr>
            <a:xfrm>
              <a:off x="8530346" y="4777867"/>
              <a:ext cx="38162" cy="33039"/>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1"/>
            <p:cNvSpPr/>
            <p:nvPr/>
          </p:nvSpPr>
          <p:spPr>
            <a:xfrm>
              <a:off x="8413333"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1"/>
            <p:cNvSpPr/>
            <p:nvPr/>
          </p:nvSpPr>
          <p:spPr>
            <a:xfrm>
              <a:off x="8881800"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1"/>
            <p:cNvSpPr/>
            <p:nvPr/>
          </p:nvSpPr>
          <p:spPr>
            <a:xfrm>
              <a:off x="8764403" y="4998637"/>
              <a:ext cx="38162" cy="32975"/>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1"/>
            <p:cNvSpPr/>
            <p:nvPr/>
          </p:nvSpPr>
          <p:spPr>
            <a:xfrm>
              <a:off x="8647391" y="4998637"/>
              <a:ext cx="38130" cy="32975"/>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1"/>
            <p:cNvSpPr/>
            <p:nvPr/>
          </p:nvSpPr>
          <p:spPr>
            <a:xfrm>
              <a:off x="8530346" y="4998637"/>
              <a:ext cx="38162" cy="32975"/>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1"/>
            <p:cNvSpPr/>
            <p:nvPr/>
          </p:nvSpPr>
          <p:spPr>
            <a:xfrm>
              <a:off x="8413333"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1"/>
            <p:cNvSpPr/>
            <p:nvPr/>
          </p:nvSpPr>
          <p:spPr>
            <a:xfrm>
              <a:off x="8369505" y="4354255"/>
              <a:ext cx="585138" cy="79685"/>
            </a:xfrm>
            <a:custGeom>
              <a:avLst/>
              <a:gdLst/>
              <a:ahLst/>
              <a:cxnLst/>
              <a:rect l="l" t="t" r="r" b="b"/>
              <a:pathLst>
                <a:path w="18277" h="2489"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1"/>
            <p:cNvSpPr/>
            <p:nvPr/>
          </p:nvSpPr>
          <p:spPr>
            <a:xfrm>
              <a:off x="8834931" y="4507091"/>
              <a:ext cx="123130" cy="123162"/>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33" name="Google Shape;2133;p51"/>
          <p:cNvCxnSpPr/>
          <p:nvPr/>
        </p:nvCxnSpPr>
        <p:spPr>
          <a:xfrm>
            <a:off x="6770288" y="13500"/>
            <a:ext cx="0" cy="5116500"/>
          </a:xfrm>
          <a:prstGeom prst="straightConnector1">
            <a:avLst/>
          </a:prstGeom>
          <a:noFill/>
          <a:ln w="19050" cap="flat" cmpd="sng">
            <a:solidFill>
              <a:schemeClr val="accent6"/>
            </a:solidFill>
            <a:prstDash val="solid"/>
            <a:round/>
            <a:headEnd type="none" w="med" len="med"/>
            <a:tailEnd type="none" w="med" len="med"/>
          </a:ln>
        </p:spPr>
      </p:cxnSp>
      <p:sp>
        <p:nvSpPr>
          <p:cNvPr id="2134" name="Google Shape;2134;p51"/>
          <p:cNvSpPr txBox="1">
            <a:spLocks noGrp="1"/>
          </p:cNvSpPr>
          <p:nvPr>
            <p:ph type="subTitle" idx="1"/>
          </p:nvPr>
        </p:nvSpPr>
        <p:spPr>
          <a:xfrm>
            <a:off x="713225" y="855000"/>
            <a:ext cx="5175900" cy="2865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4000"/>
            </a:lvl1pPr>
            <a:lvl2pPr lvl="1" rtl="0">
              <a:spcBef>
                <a:spcPts val="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2135" name="Google Shape;2135;p51"/>
          <p:cNvSpPr txBox="1">
            <a:spLocks noGrp="1"/>
          </p:cNvSpPr>
          <p:nvPr>
            <p:ph type="title"/>
          </p:nvPr>
        </p:nvSpPr>
        <p:spPr>
          <a:xfrm>
            <a:off x="713225" y="3876900"/>
            <a:ext cx="2494500" cy="4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1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extLst>
      <p:ext uri="{BB962C8B-B14F-4D97-AF65-F5344CB8AC3E}">
        <p14:creationId xmlns:p14="http://schemas.microsoft.com/office/powerpoint/2010/main" val="378275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spTree>
      <p:nvGrpSpPr>
        <p:cNvPr id="1" name="Shape 1774"/>
        <p:cNvGrpSpPr/>
        <p:nvPr/>
      </p:nvGrpSpPr>
      <p:grpSpPr>
        <a:xfrm>
          <a:off x="0" y="0"/>
          <a:ext cx="0" cy="0"/>
          <a:chOff x="0" y="0"/>
          <a:chExt cx="0" cy="0"/>
        </a:xfrm>
      </p:grpSpPr>
      <p:grpSp>
        <p:nvGrpSpPr>
          <p:cNvPr id="1775" name="Google Shape;1775;p42"/>
          <p:cNvGrpSpPr/>
          <p:nvPr/>
        </p:nvGrpSpPr>
        <p:grpSpPr>
          <a:xfrm>
            <a:off x="8684322" y="4723215"/>
            <a:ext cx="279631" cy="259804"/>
            <a:chOff x="6672" y="3464315"/>
            <a:chExt cx="279631" cy="259804"/>
          </a:xfrm>
        </p:grpSpPr>
        <p:sp>
          <p:nvSpPr>
            <p:cNvPr id="1776" name="Google Shape;1776;p42"/>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42"/>
          <p:cNvSpPr/>
          <p:nvPr/>
        </p:nvSpPr>
        <p:spPr>
          <a:xfrm>
            <a:off x="8857713" y="4416280"/>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p:cNvSpPr/>
          <p:nvPr/>
        </p:nvSpPr>
        <p:spPr>
          <a:xfrm>
            <a:off x="217385" y="214371"/>
            <a:ext cx="81222" cy="81222"/>
          </a:xfrm>
          <a:custGeom>
            <a:avLst/>
            <a:gdLst/>
            <a:ahLst/>
            <a:cxnLst/>
            <a:rect l="l" t="t" r="r" b="b"/>
            <a:pathLst>
              <a:path w="2537" h="2537" extrusionOk="0">
                <a:moveTo>
                  <a:pt x="1" y="1"/>
                </a:moveTo>
                <a:lnTo>
                  <a:pt x="1" y="2537"/>
                </a:lnTo>
                <a:lnTo>
                  <a:pt x="2537" y="2537"/>
                </a:lnTo>
                <a:lnTo>
                  <a:pt x="25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p:cNvSpPr/>
          <p:nvPr/>
        </p:nvSpPr>
        <p:spPr>
          <a:xfrm>
            <a:off x="398458" y="216676"/>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p:cNvSpPr/>
          <p:nvPr/>
        </p:nvSpPr>
        <p:spPr>
          <a:xfrm>
            <a:off x="8853724" y="-10"/>
            <a:ext cx="290606" cy="2022935"/>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2"/>
          <p:cNvSpPr/>
          <p:nvPr/>
        </p:nvSpPr>
        <p:spPr>
          <a:xfrm>
            <a:off x="-4" y="3120565"/>
            <a:ext cx="290606" cy="2022935"/>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2"/>
          <p:cNvSpPr txBox="1">
            <a:spLocks noGrp="1"/>
          </p:cNvSpPr>
          <p:nvPr>
            <p:ph type="subTitle" idx="1"/>
          </p:nvPr>
        </p:nvSpPr>
        <p:spPr>
          <a:xfrm>
            <a:off x="3834787" y="2376400"/>
            <a:ext cx="1418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791" name="Google Shape;1791;p42"/>
          <p:cNvSpPr txBox="1">
            <a:spLocks noGrp="1"/>
          </p:cNvSpPr>
          <p:nvPr>
            <p:ph type="subTitle" idx="2"/>
          </p:nvPr>
        </p:nvSpPr>
        <p:spPr>
          <a:xfrm>
            <a:off x="3834787" y="204010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rtl="0">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1792" name="Google Shape;1792;p42"/>
          <p:cNvSpPr txBox="1">
            <a:spLocks noGrp="1"/>
          </p:cNvSpPr>
          <p:nvPr>
            <p:ph type="subTitle" idx="3"/>
          </p:nvPr>
        </p:nvSpPr>
        <p:spPr>
          <a:xfrm>
            <a:off x="1405288" y="2376400"/>
            <a:ext cx="1418700" cy="455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b="1">
                <a:latin typeface="Darker Grotesque"/>
                <a:ea typeface="Darker Grotesque"/>
                <a:cs typeface="Darker Grotesque"/>
                <a:sym typeface="Darker Grotesque"/>
              </a:defRPr>
            </a:lvl1pPr>
            <a:lvl2pPr lvl="1" rtl="0">
              <a:spcBef>
                <a:spcPts val="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793" name="Google Shape;1793;p42"/>
          <p:cNvSpPr txBox="1">
            <a:spLocks noGrp="1"/>
          </p:cNvSpPr>
          <p:nvPr>
            <p:ph type="subTitle" idx="4"/>
          </p:nvPr>
        </p:nvSpPr>
        <p:spPr>
          <a:xfrm>
            <a:off x="1405288" y="204010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rtl="0">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1794" name="Google Shape;1794;p42"/>
          <p:cNvSpPr txBox="1">
            <a:spLocks noGrp="1"/>
          </p:cNvSpPr>
          <p:nvPr>
            <p:ph type="subTitle" idx="5"/>
          </p:nvPr>
        </p:nvSpPr>
        <p:spPr>
          <a:xfrm>
            <a:off x="3834787" y="4148150"/>
            <a:ext cx="1418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795" name="Google Shape;1795;p42"/>
          <p:cNvSpPr txBox="1">
            <a:spLocks noGrp="1"/>
          </p:cNvSpPr>
          <p:nvPr>
            <p:ph type="subTitle" idx="6"/>
          </p:nvPr>
        </p:nvSpPr>
        <p:spPr>
          <a:xfrm>
            <a:off x="3834787" y="381185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rtl="0">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1796" name="Google Shape;1796;p42"/>
          <p:cNvSpPr txBox="1">
            <a:spLocks noGrp="1"/>
          </p:cNvSpPr>
          <p:nvPr>
            <p:ph type="subTitle" idx="7"/>
          </p:nvPr>
        </p:nvSpPr>
        <p:spPr>
          <a:xfrm>
            <a:off x="1405288" y="4148150"/>
            <a:ext cx="1418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797" name="Google Shape;1797;p42"/>
          <p:cNvSpPr txBox="1">
            <a:spLocks noGrp="1"/>
          </p:cNvSpPr>
          <p:nvPr>
            <p:ph type="subTitle" idx="8"/>
          </p:nvPr>
        </p:nvSpPr>
        <p:spPr>
          <a:xfrm>
            <a:off x="1405288" y="381185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rtl="0">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1798" name="Google Shape;1798;p42"/>
          <p:cNvSpPr txBox="1">
            <a:spLocks noGrp="1"/>
          </p:cNvSpPr>
          <p:nvPr>
            <p:ph type="subTitle" idx="9"/>
          </p:nvPr>
        </p:nvSpPr>
        <p:spPr>
          <a:xfrm>
            <a:off x="6320012" y="2376400"/>
            <a:ext cx="1418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799" name="Google Shape;1799;p42"/>
          <p:cNvSpPr txBox="1">
            <a:spLocks noGrp="1"/>
          </p:cNvSpPr>
          <p:nvPr>
            <p:ph type="subTitle" idx="13"/>
          </p:nvPr>
        </p:nvSpPr>
        <p:spPr>
          <a:xfrm>
            <a:off x="6320012" y="204010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rtl="0">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1800" name="Google Shape;1800;p42"/>
          <p:cNvSpPr txBox="1">
            <a:spLocks noGrp="1"/>
          </p:cNvSpPr>
          <p:nvPr>
            <p:ph type="subTitle" idx="14"/>
          </p:nvPr>
        </p:nvSpPr>
        <p:spPr>
          <a:xfrm>
            <a:off x="6320012" y="4148150"/>
            <a:ext cx="1418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801" name="Google Shape;1801;p42"/>
          <p:cNvSpPr txBox="1">
            <a:spLocks noGrp="1"/>
          </p:cNvSpPr>
          <p:nvPr>
            <p:ph type="subTitle" idx="15"/>
          </p:nvPr>
        </p:nvSpPr>
        <p:spPr>
          <a:xfrm>
            <a:off x="6320012" y="381185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rtl="0">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1802" name="Google Shape;1802;p42"/>
          <p:cNvSpPr txBox="1">
            <a:spLocks noGrp="1"/>
          </p:cNvSpPr>
          <p:nvPr>
            <p:ph type="title"/>
          </p:nvPr>
        </p:nvSpPr>
        <p:spPr>
          <a:xfrm>
            <a:off x="713225" y="539500"/>
            <a:ext cx="7717500" cy="6774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extLst>
      <p:ext uri="{BB962C8B-B14F-4D97-AF65-F5344CB8AC3E}">
        <p14:creationId xmlns:p14="http://schemas.microsoft.com/office/powerpoint/2010/main" val="2605779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1pPr>
            <a:lvl2pPr lvl="1"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2pPr>
            <a:lvl3pPr lvl="2"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3pPr>
            <a:lvl4pPr lvl="3"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4pPr>
            <a:lvl5pPr lvl="4"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5pPr>
            <a:lvl6pPr lvl="5"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6pPr>
            <a:lvl7pPr lvl="6"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7pPr>
            <a:lvl8pPr lvl="7"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8pPr>
            <a:lvl9pPr lvl="8"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55600" algn="ctr">
              <a:lnSpc>
                <a:spcPct val="80000"/>
              </a:lnSpc>
              <a:spcBef>
                <a:spcPts val="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1pPr>
            <a:lvl2pPr marL="914400" lvl="1"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2pPr>
            <a:lvl3pPr marL="1371600" lvl="2"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3pPr>
            <a:lvl4pPr marL="1828800" lvl="3"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4pPr>
            <a:lvl5pPr marL="2286000" lvl="4"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5pPr>
            <a:lvl6pPr marL="2743200" lvl="5"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6pPr>
            <a:lvl7pPr marL="3200400" lvl="6"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7pPr>
            <a:lvl8pPr marL="3657600" lvl="7"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8pPr>
            <a:lvl9pPr marL="4114800" lvl="8" indent="-355600" algn="ctr">
              <a:lnSpc>
                <a:spcPct val="80000"/>
              </a:lnSpc>
              <a:spcBef>
                <a:spcPts val="1600"/>
              </a:spcBef>
              <a:spcAft>
                <a:spcPts val="160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9" r:id="rId4"/>
    <p:sldLayoutId id="2147483699" r:id="rId5"/>
    <p:sldLayoutId id="2147483708" r:id="rId6"/>
    <p:sldLayoutId id="214748370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sp>
        <p:nvSpPr>
          <p:cNvPr id="2278" name="Google Shape;2278;p61"/>
          <p:cNvSpPr txBox="1">
            <a:spLocks noGrp="1"/>
          </p:cNvSpPr>
          <p:nvPr>
            <p:ph type="ctrTitle"/>
          </p:nvPr>
        </p:nvSpPr>
        <p:spPr>
          <a:xfrm>
            <a:off x="1616400" y="2238450"/>
            <a:ext cx="5911200" cy="66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err="1"/>
              <a:t>MicroMouse</a:t>
            </a:r>
            <a:endParaRPr dirty="0"/>
          </a:p>
        </p:txBody>
      </p:sp>
      <p:sp>
        <p:nvSpPr>
          <p:cNvPr id="2279" name="Google Shape;2279;p61"/>
          <p:cNvSpPr txBox="1">
            <a:spLocks noGrp="1"/>
          </p:cNvSpPr>
          <p:nvPr>
            <p:ph type="subTitle" idx="1"/>
          </p:nvPr>
        </p:nvSpPr>
        <p:spPr>
          <a:xfrm>
            <a:off x="1616400" y="3008700"/>
            <a:ext cx="5911200" cy="53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Compitition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78"/>
                                        </p:tgtEl>
                                        <p:attrNameLst>
                                          <p:attrName>style.visibility</p:attrName>
                                        </p:attrNameLst>
                                      </p:cBhvr>
                                      <p:to>
                                        <p:strVal val="visible"/>
                                      </p:to>
                                    </p:set>
                                    <p:animEffect transition="in" filter="fade">
                                      <p:cBhvr>
                                        <p:cTn id="7" dur="1000"/>
                                        <p:tgtEl>
                                          <p:spTgt spid="227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279"/>
                                        </p:tgtEl>
                                        <p:attrNameLst>
                                          <p:attrName>style.visibility</p:attrName>
                                        </p:attrNameLst>
                                      </p:cBhvr>
                                      <p:to>
                                        <p:strVal val="visible"/>
                                      </p:to>
                                    </p:set>
                                    <p:animEffect transition="in" filter="fade">
                                      <p:cBhvr>
                                        <p:cTn id="11" dur="1000"/>
                                        <p:tgtEl>
                                          <p:spTgt spid="2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8"/>
        <p:cNvGrpSpPr/>
        <p:nvPr/>
      </p:nvGrpSpPr>
      <p:grpSpPr>
        <a:xfrm>
          <a:off x="0" y="0"/>
          <a:ext cx="0" cy="0"/>
          <a:chOff x="0" y="0"/>
          <a:chExt cx="0" cy="0"/>
        </a:xfrm>
      </p:grpSpPr>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201" y="376084"/>
            <a:ext cx="7401747" cy="4262284"/>
          </a:xfrm>
          <a:prstGeom prst="rect">
            <a:avLst/>
          </a:prstGeom>
        </p:spPr>
      </p:pic>
    </p:spTree>
    <p:extLst>
      <p:ext uri="{BB962C8B-B14F-4D97-AF65-F5344CB8AC3E}">
        <p14:creationId xmlns:p14="http://schemas.microsoft.com/office/powerpoint/2010/main" val="42134504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6"/>
        <p:cNvGrpSpPr/>
        <p:nvPr/>
      </p:nvGrpSpPr>
      <p:grpSpPr>
        <a:xfrm>
          <a:off x="0" y="0"/>
          <a:ext cx="0" cy="0"/>
          <a:chOff x="0" y="0"/>
          <a:chExt cx="0" cy="0"/>
        </a:xfrm>
      </p:grpSpPr>
      <p:sp>
        <p:nvSpPr>
          <p:cNvPr id="3" name="Rectangle 2"/>
          <p:cNvSpPr/>
          <p:nvPr/>
        </p:nvSpPr>
        <p:spPr>
          <a:xfrm>
            <a:off x="0" y="641554"/>
            <a:ext cx="6762135" cy="497245"/>
          </a:xfrm>
          <a:prstGeom prst="rect">
            <a:avLst/>
          </a:prstGeom>
          <a:solidFill>
            <a:srgbClr val="FFDE00"/>
          </a:solidFill>
          <a:ln>
            <a:solidFill>
              <a:srgbClr val="FFD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rgbClr val="1B1F42"/>
                </a:solidFill>
                <a:latin typeface="Bodoni MT Black" panose="02070A03080606020203" pitchFamily="18" charset="0"/>
              </a:rPr>
              <a:t>DFS</a:t>
            </a:r>
            <a:endParaRPr lang="fr-FR" dirty="0">
              <a:solidFill>
                <a:srgbClr val="1B1F42"/>
              </a:solidFill>
              <a:latin typeface="Bodoni MT Black" panose="02070A03080606020203" pitchFamily="18" charset="0"/>
            </a:endParaRPr>
          </a:p>
        </p:txBody>
      </p:sp>
      <p:sp>
        <p:nvSpPr>
          <p:cNvPr id="2388" name="Google Shape;2388;p69"/>
          <p:cNvSpPr txBox="1">
            <a:spLocks noGrp="1"/>
          </p:cNvSpPr>
          <p:nvPr>
            <p:ph type="subTitle" idx="1"/>
          </p:nvPr>
        </p:nvSpPr>
        <p:spPr>
          <a:xfrm>
            <a:off x="676353" y="1138800"/>
            <a:ext cx="5399981" cy="2865900"/>
          </a:xfrm>
          <a:prstGeom prst="rect">
            <a:avLst/>
          </a:prstGeom>
        </p:spPr>
        <p:txBody>
          <a:bodyPr spcFirstLastPara="1" wrap="square" lIns="91425" tIns="91425" rIns="91425" bIns="91425" anchor="ctr" anchorCtr="0">
            <a:noAutofit/>
          </a:bodyPr>
          <a:lstStyle/>
          <a:p>
            <a:pPr marL="0" lvl="0" indent="0" algn="just"/>
            <a:r>
              <a:rPr lang="fr-FR" sz="2400" dirty="0"/>
              <a:t>La recherche en profondeur est un algorithme permettant de parcourir ou de rechercher des structures de données arborescentes ou graphiques. L'algorithme commence au nœud racine (en sélectionnant un nœud arbitraire comme nœud racine dans le cas d'un graphique) et explore autant que possible le long de chaque branche avant de revenir en arrière.</a:t>
            </a:r>
            <a:endParaRPr sz="2400" dirty="0"/>
          </a:p>
        </p:txBody>
      </p:sp>
      <p:sp>
        <p:nvSpPr>
          <p:cNvPr id="2" name="Rectangle 1"/>
          <p:cNvSpPr/>
          <p:nvPr/>
        </p:nvSpPr>
        <p:spPr>
          <a:xfrm>
            <a:off x="2876045" y="430914"/>
            <a:ext cx="184731" cy="707886"/>
          </a:xfrm>
          <a:prstGeom prst="rect">
            <a:avLst/>
          </a:prstGeom>
        </p:spPr>
        <p:txBody>
          <a:bodyPr wrap="none">
            <a:spAutoFit/>
          </a:bodyPr>
          <a:lstStyle/>
          <a:p>
            <a:endParaRPr lang="fr-FR" sz="4000" b="1" dirty="0">
              <a:solidFill>
                <a:srgbClr val="FFDE00"/>
              </a:solidFill>
              <a:latin typeface="Darker Grotesque Medium"/>
              <a:ea typeface="Darker Grotesque Medium"/>
              <a:cs typeface="Darker Grotesque Medium"/>
              <a:sym typeface="Darker Grotesque Medium"/>
            </a:endParaRPr>
          </a:p>
        </p:txBody>
      </p:sp>
    </p:spTree>
    <p:extLst>
      <p:ext uri="{BB962C8B-B14F-4D97-AF65-F5344CB8AC3E}">
        <p14:creationId xmlns:p14="http://schemas.microsoft.com/office/powerpoint/2010/main" val="26847448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88"/>
                                        </p:tgtEl>
                                        <p:attrNameLst>
                                          <p:attrName>style.visibility</p:attrName>
                                        </p:attrNameLst>
                                      </p:cBhvr>
                                      <p:to>
                                        <p:strVal val="visible"/>
                                      </p:to>
                                    </p:set>
                                    <p:animEffect transition="in" filter="fade">
                                      <p:cBhvr>
                                        <p:cTn id="7" dur="1000"/>
                                        <p:tgtEl>
                                          <p:spTgt spid="2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8"/>
        <p:cNvGrpSpPr/>
        <p:nvPr/>
      </p:nvGrpSpPr>
      <p:grpSpPr>
        <a:xfrm>
          <a:off x="0" y="0"/>
          <a:ext cx="0" cy="0"/>
          <a:chOff x="0" y="0"/>
          <a:chExt cx="0" cy="0"/>
        </a:xfrm>
      </p:grpSpPr>
      <p:pic>
        <p:nvPicPr>
          <p:cNvPr id="18" name="Image 17"/>
          <p:cNvPicPr>
            <a:picLocks noChangeAspect="1"/>
          </p:cNvPicPr>
          <p:nvPr/>
        </p:nvPicPr>
        <p:blipFill>
          <a:blip r:embed="rId3"/>
          <a:stretch>
            <a:fillRect/>
          </a:stretch>
        </p:blipFill>
        <p:spPr>
          <a:xfrm>
            <a:off x="1481822" y="1024756"/>
            <a:ext cx="6180356" cy="3093988"/>
          </a:xfrm>
          <a:prstGeom prst="rect">
            <a:avLst/>
          </a:prstGeom>
        </p:spPr>
      </p:pic>
      <p:sp>
        <p:nvSpPr>
          <p:cNvPr id="20" name="Rectangle 19"/>
          <p:cNvSpPr/>
          <p:nvPr/>
        </p:nvSpPr>
        <p:spPr>
          <a:xfrm>
            <a:off x="1481823" y="385476"/>
            <a:ext cx="7139782" cy="369332"/>
          </a:xfrm>
          <a:prstGeom prst="rect">
            <a:avLst/>
          </a:prstGeom>
        </p:spPr>
        <p:txBody>
          <a:bodyPr wrap="square">
            <a:spAutoFit/>
          </a:bodyPr>
          <a:lstStyle/>
          <a:p>
            <a:r>
              <a:rPr lang="fr-FR" sz="1800" dirty="0">
                <a:solidFill>
                  <a:schemeClr val="bg1"/>
                </a:solidFill>
              </a:rPr>
              <a:t>Étape 1 : Initialement, la pile et les tableaux visités sont vides.</a:t>
            </a:r>
          </a:p>
        </p:txBody>
      </p:sp>
    </p:spTree>
    <p:extLst>
      <p:ext uri="{BB962C8B-B14F-4D97-AF65-F5344CB8AC3E}">
        <p14:creationId xmlns:p14="http://schemas.microsoft.com/office/powerpoint/2010/main" val="6955043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8"/>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1504684" y="944739"/>
            <a:ext cx="6134632" cy="3254022"/>
          </a:xfrm>
          <a:prstGeom prst="rect">
            <a:avLst/>
          </a:prstGeom>
        </p:spPr>
      </p:pic>
      <p:sp>
        <p:nvSpPr>
          <p:cNvPr id="4" name="Rectangle 3"/>
          <p:cNvSpPr/>
          <p:nvPr/>
        </p:nvSpPr>
        <p:spPr>
          <a:xfrm>
            <a:off x="892277" y="267488"/>
            <a:ext cx="7359446" cy="646331"/>
          </a:xfrm>
          <a:prstGeom prst="rect">
            <a:avLst/>
          </a:prstGeom>
        </p:spPr>
        <p:txBody>
          <a:bodyPr wrap="square">
            <a:spAutoFit/>
          </a:bodyPr>
          <a:lstStyle/>
          <a:p>
            <a:pPr algn="ctr"/>
            <a:r>
              <a:rPr lang="fr-FR" sz="1800" dirty="0">
                <a:solidFill>
                  <a:schemeClr val="bg1"/>
                </a:solidFill>
              </a:rPr>
              <a:t>Étape 2 : Visitez 0 et placez ses nœuds adjacents qui ne sont pas encore visités dans la pile.</a:t>
            </a:r>
          </a:p>
        </p:txBody>
      </p:sp>
    </p:spTree>
    <p:extLst>
      <p:ext uri="{BB962C8B-B14F-4D97-AF65-F5344CB8AC3E}">
        <p14:creationId xmlns:p14="http://schemas.microsoft.com/office/powerpoint/2010/main" val="34348826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6"/>
        <p:cNvGrpSpPr/>
        <p:nvPr/>
      </p:nvGrpSpPr>
      <p:grpSpPr>
        <a:xfrm>
          <a:off x="0" y="0"/>
          <a:ext cx="0" cy="0"/>
          <a:chOff x="0" y="0"/>
          <a:chExt cx="0" cy="0"/>
        </a:xfrm>
      </p:grpSpPr>
      <p:sp>
        <p:nvSpPr>
          <p:cNvPr id="3" name="Rectangle 2"/>
          <p:cNvSpPr/>
          <p:nvPr/>
        </p:nvSpPr>
        <p:spPr>
          <a:xfrm>
            <a:off x="0" y="641554"/>
            <a:ext cx="6762135" cy="497245"/>
          </a:xfrm>
          <a:prstGeom prst="rect">
            <a:avLst/>
          </a:prstGeom>
          <a:solidFill>
            <a:srgbClr val="FFDE00"/>
          </a:solidFill>
          <a:ln>
            <a:solidFill>
              <a:srgbClr val="FFD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rgbClr val="1B1F42"/>
                </a:solidFill>
                <a:latin typeface="Bodoni MT Black" panose="02070A03080606020203" pitchFamily="18" charset="0"/>
              </a:rPr>
              <a:t>DFS</a:t>
            </a:r>
            <a:endParaRPr lang="fr-FR" dirty="0">
              <a:solidFill>
                <a:srgbClr val="1B1F42"/>
              </a:solidFill>
              <a:latin typeface="Bodoni MT Black" panose="02070A03080606020203" pitchFamily="18" charset="0"/>
            </a:endParaRPr>
          </a:p>
        </p:txBody>
      </p:sp>
      <p:sp>
        <p:nvSpPr>
          <p:cNvPr id="2388" name="Google Shape;2388;p69"/>
          <p:cNvSpPr txBox="1">
            <a:spLocks noGrp="1"/>
          </p:cNvSpPr>
          <p:nvPr>
            <p:ph type="subTitle" idx="1"/>
          </p:nvPr>
        </p:nvSpPr>
        <p:spPr>
          <a:xfrm>
            <a:off x="676353" y="1138800"/>
            <a:ext cx="5399981" cy="2865900"/>
          </a:xfrm>
          <a:prstGeom prst="rect">
            <a:avLst/>
          </a:prstGeom>
        </p:spPr>
        <p:txBody>
          <a:bodyPr spcFirstLastPara="1" wrap="square" lIns="91425" tIns="91425" rIns="91425" bIns="91425" anchor="ctr" anchorCtr="0">
            <a:noAutofit/>
          </a:bodyPr>
          <a:lstStyle/>
          <a:p>
            <a:pPr marL="0" lvl="0" indent="0" algn="just"/>
            <a:r>
              <a:rPr lang="fr-FR" sz="2400" dirty="0"/>
              <a:t>La recherche en profondeur est un algorithme permettant de parcourir ou de rechercher des structures de données arborescentes ou graphiques. L'algorithme commence au nœud racine (en sélectionnant un nœud arbitraire comme nœud racine dans le cas d'un graphique) et explore autant que possible le long de chaque branche avant de revenir en arrière.</a:t>
            </a:r>
            <a:endParaRPr sz="2400" dirty="0"/>
          </a:p>
        </p:txBody>
      </p:sp>
      <p:sp>
        <p:nvSpPr>
          <p:cNvPr id="2" name="Rectangle 1"/>
          <p:cNvSpPr/>
          <p:nvPr/>
        </p:nvSpPr>
        <p:spPr>
          <a:xfrm>
            <a:off x="2876045" y="430914"/>
            <a:ext cx="184731" cy="707886"/>
          </a:xfrm>
          <a:prstGeom prst="rect">
            <a:avLst/>
          </a:prstGeom>
        </p:spPr>
        <p:txBody>
          <a:bodyPr wrap="none">
            <a:spAutoFit/>
          </a:bodyPr>
          <a:lstStyle/>
          <a:p>
            <a:endParaRPr lang="fr-FR" sz="4000" b="1" dirty="0">
              <a:solidFill>
                <a:srgbClr val="FFDE00"/>
              </a:solidFill>
              <a:latin typeface="Darker Grotesque Medium"/>
              <a:ea typeface="Darker Grotesque Medium"/>
              <a:cs typeface="Darker Grotesque Medium"/>
              <a:sym typeface="Darker Grotesque Medium"/>
            </a:endParaRPr>
          </a:p>
        </p:txBody>
      </p:sp>
    </p:spTree>
    <p:extLst>
      <p:ext uri="{BB962C8B-B14F-4D97-AF65-F5344CB8AC3E}">
        <p14:creationId xmlns:p14="http://schemas.microsoft.com/office/powerpoint/2010/main" val="8465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88"/>
                                        </p:tgtEl>
                                        <p:attrNameLst>
                                          <p:attrName>style.visibility</p:attrName>
                                        </p:attrNameLst>
                                      </p:cBhvr>
                                      <p:to>
                                        <p:strVal val="visible"/>
                                      </p:to>
                                    </p:set>
                                    <p:animEffect transition="in" filter="fade">
                                      <p:cBhvr>
                                        <p:cTn id="7" dur="1000"/>
                                        <p:tgtEl>
                                          <p:spTgt spid="2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8"/>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1493253" y="1456629"/>
            <a:ext cx="6157494" cy="3292125"/>
          </a:xfrm>
          <a:prstGeom prst="rect">
            <a:avLst/>
          </a:prstGeom>
        </p:spPr>
      </p:pic>
      <p:sp>
        <p:nvSpPr>
          <p:cNvPr id="5" name="Rectangle 4"/>
          <p:cNvSpPr/>
          <p:nvPr/>
        </p:nvSpPr>
        <p:spPr>
          <a:xfrm>
            <a:off x="862780" y="328804"/>
            <a:ext cx="7418439" cy="923330"/>
          </a:xfrm>
          <a:prstGeom prst="rect">
            <a:avLst/>
          </a:prstGeom>
        </p:spPr>
        <p:txBody>
          <a:bodyPr wrap="square">
            <a:spAutoFit/>
          </a:bodyPr>
          <a:lstStyle/>
          <a:p>
            <a:r>
              <a:rPr lang="fr-FR" sz="1800" dirty="0">
                <a:solidFill>
                  <a:schemeClr val="bg1"/>
                </a:solidFill>
              </a:rPr>
              <a:t>Étape 3 : Maintenant, le nœud 1 en haut de la pile, visitez donc le nœud 1, sortez-le de la pile et placez tous ses nœuds adjacents qui ne sont pas visités dans la pile.</a:t>
            </a:r>
          </a:p>
        </p:txBody>
      </p:sp>
    </p:spTree>
    <p:extLst>
      <p:ext uri="{BB962C8B-B14F-4D97-AF65-F5344CB8AC3E}">
        <p14:creationId xmlns:p14="http://schemas.microsoft.com/office/powerpoint/2010/main" val="7690208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8"/>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1542787" y="1530362"/>
            <a:ext cx="6058425" cy="3292125"/>
          </a:xfrm>
          <a:prstGeom prst="rect">
            <a:avLst/>
          </a:prstGeom>
        </p:spPr>
      </p:pic>
      <p:sp>
        <p:nvSpPr>
          <p:cNvPr id="3" name="Rectangle 2"/>
          <p:cNvSpPr/>
          <p:nvPr/>
        </p:nvSpPr>
        <p:spPr>
          <a:xfrm>
            <a:off x="615744" y="437746"/>
            <a:ext cx="7912510" cy="923330"/>
          </a:xfrm>
          <a:prstGeom prst="rect">
            <a:avLst/>
          </a:prstGeom>
        </p:spPr>
        <p:txBody>
          <a:bodyPr wrap="square">
            <a:spAutoFit/>
          </a:bodyPr>
          <a:lstStyle/>
          <a:p>
            <a:pPr algn="ctr"/>
            <a:r>
              <a:rPr lang="fr-FR" sz="1800" dirty="0">
                <a:solidFill>
                  <a:schemeClr val="bg1"/>
                </a:solidFill>
              </a:rPr>
              <a:t>Étape 4 : Maintenant, le nœud 2 en haut de la pile, visitez donc le nœud 2, sortez-le de la pile et placez tous ses nœuds adjacents qui ne sont pas visités (c'est-à-dire 3, 4) dans la pile.</a:t>
            </a:r>
          </a:p>
        </p:txBody>
      </p:sp>
    </p:spTree>
    <p:extLst>
      <p:ext uri="{BB962C8B-B14F-4D97-AF65-F5344CB8AC3E}">
        <p14:creationId xmlns:p14="http://schemas.microsoft.com/office/powerpoint/2010/main" val="29722134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8"/>
        <p:cNvGrpSpPr/>
        <p:nvPr/>
      </p:nvGrpSpPr>
      <p:grpSpPr>
        <a:xfrm>
          <a:off x="0" y="0"/>
          <a:ext cx="0" cy="0"/>
          <a:chOff x="0" y="0"/>
          <a:chExt cx="0" cy="0"/>
        </a:xfrm>
      </p:grpSpPr>
      <p:pic>
        <p:nvPicPr>
          <p:cNvPr id="3" name="Image 2"/>
          <p:cNvPicPr>
            <a:picLocks noChangeAspect="1"/>
          </p:cNvPicPr>
          <p:nvPr/>
        </p:nvPicPr>
        <p:blipFill>
          <a:blip r:embed="rId3"/>
          <a:stretch>
            <a:fillRect/>
          </a:stretch>
        </p:blipFill>
        <p:spPr>
          <a:xfrm>
            <a:off x="1504684" y="1566749"/>
            <a:ext cx="6134632" cy="3322608"/>
          </a:xfrm>
          <a:prstGeom prst="rect">
            <a:avLst/>
          </a:prstGeom>
        </p:spPr>
      </p:pic>
      <p:sp>
        <p:nvSpPr>
          <p:cNvPr id="4" name="Rectangle 3"/>
          <p:cNvSpPr/>
          <p:nvPr/>
        </p:nvSpPr>
        <p:spPr>
          <a:xfrm>
            <a:off x="774290" y="546117"/>
            <a:ext cx="7595420" cy="923330"/>
          </a:xfrm>
          <a:prstGeom prst="rect">
            <a:avLst/>
          </a:prstGeom>
        </p:spPr>
        <p:txBody>
          <a:bodyPr wrap="square">
            <a:spAutoFit/>
          </a:bodyPr>
          <a:lstStyle/>
          <a:p>
            <a:pPr algn="ctr"/>
            <a:r>
              <a:rPr lang="fr-FR" sz="1800" dirty="0">
                <a:solidFill>
                  <a:schemeClr val="bg1"/>
                </a:solidFill>
              </a:rPr>
              <a:t>Étape 5 : Maintenant, le nœud 4 en haut de la pile, alors visitez le nœud 4, sortez-le de la pile et placez tous ses nœuds adjacents qui ne sont pas visités dans la pile.</a:t>
            </a:r>
          </a:p>
        </p:txBody>
      </p:sp>
    </p:spTree>
    <p:extLst>
      <p:ext uri="{BB962C8B-B14F-4D97-AF65-F5344CB8AC3E}">
        <p14:creationId xmlns:p14="http://schemas.microsoft.com/office/powerpoint/2010/main" val="4464062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8"/>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1485632" y="1482067"/>
            <a:ext cx="6172735" cy="3314987"/>
          </a:xfrm>
          <a:prstGeom prst="rect">
            <a:avLst/>
          </a:prstGeom>
        </p:spPr>
      </p:pic>
      <p:sp>
        <p:nvSpPr>
          <p:cNvPr id="4" name="Rectangle 3"/>
          <p:cNvSpPr/>
          <p:nvPr/>
        </p:nvSpPr>
        <p:spPr>
          <a:xfrm>
            <a:off x="693173" y="558737"/>
            <a:ext cx="7757652" cy="923330"/>
          </a:xfrm>
          <a:prstGeom prst="rect">
            <a:avLst/>
          </a:prstGeom>
        </p:spPr>
        <p:txBody>
          <a:bodyPr wrap="square">
            <a:spAutoFit/>
          </a:bodyPr>
          <a:lstStyle/>
          <a:p>
            <a:pPr algn="ctr"/>
            <a:r>
              <a:rPr lang="fr-FR" sz="1800" dirty="0">
                <a:solidFill>
                  <a:schemeClr val="bg1"/>
                </a:solidFill>
              </a:rPr>
              <a:t>Étape 6 : Maintenant, le nœud 3 en haut de la pile, alors visitez le nœud 3 et sortez-le de la pile et placez tous ses nœuds adjacents qui ne sont pas visités dans la pile.</a:t>
            </a:r>
          </a:p>
        </p:txBody>
      </p:sp>
    </p:spTree>
    <p:extLst>
      <p:ext uri="{BB962C8B-B14F-4D97-AF65-F5344CB8AC3E}">
        <p14:creationId xmlns:p14="http://schemas.microsoft.com/office/powerpoint/2010/main" val="32718055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1"/>
        <p:cNvGrpSpPr/>
        <p:nvPr/>
      </p:nvGrpSpPr>
      <p:grpSpPr>
        <a:xfrm>
          <a:off x="0" y="0"/>
          <a:ext cx="0" cy="0"/>
          <a:chOff x="0" y="0"/>
          <a:chExt cx="0" cy="0"/>
        </a:xfrm>
      </p:grpSpPr>
      <p:sp>
        <p:nvSpPr>
          <p:cNvPr id="2382" name="Google Shape;2382;p68"/>
          <p:cNvSpPr txBox="1">
            <a:spLocks noGrp="1"/>
          </p:cNvSpPr>
          <p:nvPr>
            <p:ph type="title"/>
          </p:nvPr>
        </p:nvSpPr>
        <p:spPr>
          <a:xfrm>
            <a:off x="657725" y="1546588"/>
            <a:ext cx="4628100" cy="149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89829"/>
                </a:solidFill>
              </a:rPr>
              <a:t>A Star</a:t>
            </a:r>
            <a:endParaRPr dirty="0">
              <a:solidFill>
                <a:srgbClr val="F89829"/>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382"/>
                                        </p:tgtEl>
                                        <p:attrNameLst>
                                          <p:attrName>style.visibility</p:attrName>
                                        </p:attrNameLst>
                                      </p:cBhvr>
                                      <p:to>
                                        <p:strVal val="visible"/>
                                      </p:to>
                                    </p:set>
                                    <p:anim calcmode="lin" valueType="num">
                                      <p:cBhvr additive="base">
                                        <p:cTn id="7" dur="1000"/>
                                        <p:tgtEl>
                                          <p:spTgt spid="23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4"/>
        <p:cNvGrpSpPr/>
        <p:nvPr/>
      </p:nvGrpSpPr>
      <p:grpSpPr>
        <a:xfrm>
          <a:off x="0" y="0"/>
          <a:ext cx="0" cy="0"/>
          <a:chOff x="0" y="0"/>
          <a:chExt cx="0" cy="0"/>
        </a:xfrm>
      </p:grpSpPr>
      <p:sp>
        <p:nvSpPr>
          <p:cNvPr id="2335" name="Google Shape;2335;p64"/>
          <p:cNvSpPr txBox="1">
            <a:spLocks noGrp="1"/>
          </p:cNvSpPr>
          <p:nvPr>
            <p:ph type="title"/>
          </p:nvPr>
        </p:nvSpPr>
        <p:spPr>
          <a:xfrm>
            <a:off x="713225" y="539500"/>
            <a:ext cx="7717500" cy="67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2343" name="Google Shape;2343;p64"/>
          <p:cNvSpPr txBox="1">
            <a:spLocks noGrp="1"/>
          </p:cNvSpPr>
          <p:nvPr>
            <p:ph type="title" idx="2"/>
          </p:nvPr>
        </p:nvSpPr>
        <p:spPr>
          <a:xfrm>
            <a:off x="713425" y="2571750"/>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344" name="Google Shape;2344;p64"/>
          <p:cNvSpPr txBox="1">
            <a:spLocks noGrp="1"/>
          </p:cNvSpPr>
          <p:nvPr>
            <p:ph type="title" idx="4"/>
          </p:nvPr>
        </p:nvSpPr>
        <p:spPr>
          <a:xfrm>
            <a:off x="2634171" y="2571750"/>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345" name="Google Shape;2345;p64"/>
          <p:cNvSpPr txBox="1">
            <a:spLocks noGrp="1"/>
          </p:cNvSpPr>
          <p:nvPr>
            <p:ph type="title" idx="7"/>
          </p:nvPr>
        </p:nvSpPr>
        <p:spPr>
          <a:xfrm>
            <a:off x="4554917" y="2571750"/>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346" name="Google Shape;2346;p64"/>
          <p:cNvSpPr txBox="1">
            <a:spLocks noGrp="1"/>
          </p:cNvSpPr>
          <p:nvPr>
            <p:ph type="title" idx="13"/>
          </p:nvPr>
        </p:nvSpPr>
        <p:spPr>
          <a:xfrm>
            <a:off x="6475662" y="2571750"/>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6" name="Google Shape;2338;p64"/>
          <p:cNvSpPr txBox="1">
            <a:spLocks noGrp="1"/>
          </p:cNvSpPr>
          <p:nvPr>
            <p:ph type="subTitle" idx="5"/>
          </p:nvPr>
        </p:nvSpPr>
        <p:spPr>
          <a:xfrm>
            <a:off x="854278" y="3444672"/>
            <a:ext cx="16734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Breadth First Search</a:t>
            </a:r>
            <a:endParaRPr dirty="0"/>
          </a:p>
        </p:txBody>
      </p:sp>
      <p:sp>
        <p:nvSpPr>
          <p:cNvPr id="27" name="Google Shape;2339;p64"/>
          <p:cNvSpPr txBox="1">
            <a:spLocks noGrp="1"/>
          </p:cNvSpPr>
          <p:nvPr>
            <p:ph type="subTitle" idx="6"/>
          </p:nvPr>
        </p:nvSpPr>
        <p:spPr>
          <a:xfrm>
            <a:off x="713425" y="3068172"/>
            <a:ext cx="19551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fr-FR" dirty="0"/>
              <a:t>BFS</a:t>
            </a:r>
            <a:endParaRPr dirty="0"/>
          </a:p>
        </p:txBody>
      </p:sp>
      <p:sp>
        <p:nvSpPr>
          <p:cNvPr id="28" name="Google Shape;2340;p64"/>
          <p:cNvSpPr txBox="1">
            <a:spLocks noGrp="1"/>
          </p:cNvSpPr>
          <p:nvPr>
            <p:ph type="subTitle" idx="8"/>
          </p:nvPr>
        </p:nvSpPr>
        <p:spPr>
          <a:xfrm>
            <a:off x="2775017" y="3444672"/>
            <a:ext cx="16734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Modified Depth First Search</a:t>
            </a:r>
          </a:p>
        </p:txBody>
      </p:sp>
      <p:sp>
        <p:nvSpPr>
          <p:cNvPr id="29" name="Google Shape;2341;p64"/>
          <p:cNvSpPr txBox="1">
            <a:spLocks noGrp="1"/>
          </p:cNvSpPr>
          <p:nvPr>
            <p:ph type="subTitle" idx="9"/>
          </p:nvPr>
        </p:nvSpPr>
        <p:spPr>
          <a:xfrm>
            <a:off x="2634172" y="3068172"/>
            <a:ext cx="19551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DFS</a:t>
            </a:r>
            <a:endParaRPr dirty="0"/>
          </a:p>
        </p:txBody>
      </p:sp>
      <p:sp>
        <p:nvSpPr>
          <p:cNvPr id="30" name="Google Shape;2342;p64"/>
          <p:cNvSpPr txBox="1">
            <a:spLocks noGrp="1"/>
          </p:cNvSpPr>
          <p:nvPr>
            <p:ph type="subTitle" idx="14"/>
          </p:nvPr>
        </p:nvSpPr>
        <p:spPr>
          <a:xfrm>
            <a:off x="4695854" y="3444672"/>
            <a:ext cx="16734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 Star</a:t>
            </a:r>
            <a:endParaRPr dirty="0"/>
          </a:p>
        </p:txBody>
      </p:sp>
      <p:sp>
        <p:nvSpPr>
          <p:cNvPr id="31" name="Google Shape;2347;p64"/>
          <p:cNvSpPr txBox="1">
            <a:spLocks noGrp="1"/>
          </p:cNvSpPr>
          <p:nvPr>
            <p:ph type="subTitle" idx="15"/>
          </p:nvPr>
        </p:nvSpPr>
        <p:spPr>
          <a:xfrm>
            <a:off x="4555018" y="3068172"/>
            <a:ext cx="19551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a:t>
            </a:r>
            <a:endParaRPr dirty="0"/>
          </a:p>
        </p:txBody>
      </p:sp>
      <p:sp>
        <p:nvSpPr>
          <p:cNvPr id="33" name="Google Shape;2347;p64"/>
          <p:cNvSpPr txBox="1">
            <a:spLocks noGrp="1"/>
          </p:cNvSpPr>
          <p:nvPr>
            <p:ph type="subTitle" idx="15"/>
          </p:nvPr>
        </p:nvSpPr>
        <p:spPr>
          <a:xfrm>
            <a:off x="6510017" y="3068172"/>
            <a:ext cx="19551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fr-FR" dirty="0" err="1"/>
              <a:t>Demo</a:t>
            </a:r>
            <a:endParaRPr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0"/>
        <p:cNvGrpSpPr/>
        <p:nvPr/>
      </p:nvGrpSpPr>
      <p:grpSpPr>
        <a:xfrm>
          <a:off x="0" y="0"/>
          <a:ext cx="0" cy="0"/>
          <a:chOff x="0" y="0"/>
          <a:chExt cx="0" cy="0"/>
        </a:xfrm>
      </p:grpSpPr>
      <p:sp>
        <p:nvSpPr>
          <p:cNvPr id="2716" name="Google Shape;2716;p82"/>
          <p:cNvSpPr txBox="1">
            <a:spLocks noGrp="1"/>
          </p:cNvSpPr>
          <p:nvPr>
            <p:ph type="title" idx="5"/>
          </p:nvPr>
        </p:nvSpPr>
        <p:spPr>
          <a:xfrm>
            <a:off x="1644540" y="462450"/>
            <a:ext cx="5854919" cy="688200"/>
          </a:xfrm>
          <a:prstGeom prst="rect">
            <a:avLst/>
          </a:prstGeom>
        </p:spPr>
        <p:txBody>
          <a:bodyPr spcFirstLastPara="1" wrap="square" lIns="91425" tIns="91425" rIns="91425" bIns="91425" anchor="ctr" anchorCtr="0">
            <a:noAutofit/>
          </a:bodyPr>
          <a:lstStyle/>
          <a:p>
            <a:pPr lvl="0"/>
            <a:r>
              <a:rPr lang="fr-CA" dirty="0"/>
              <a:t>A </a:t>
            </a:r>
            <a:r>
              <a:rPr lang="fr-CA" dirty="0">
                <a:solidFill>
                  <a:srgbClr val="F89829"/>
                </a:solidFill>
              </a:rPr>
              <a:t>propos</a:t>
            </a:r>
            <a:r>
              <a:rPr lang="fr-CA" dirty="0"/>
              <a:t> de </a:t>
            </a:r>
            <a:r>
              <a:rPr lang="fr-CA" dirty="0">
                <a:solidFill>
                  <a:srgbClr val="F89829"/>
                </a:solidFill>
              </a:rPr>
              <a:t>A Star</a:t>
            </a:r>
            <a:endParaRPr dirty="0">
              <a:solidFill>
                <a:srgbClr val="F89829"/>
              </a:solidFill>
            </a:endParaRPr>
          </a:p>
        </p:txBody>
      </p:sp>
      <p:sp>
        <p:nvSpPr>
          <p:cNvPr id="9" name="TextBox 8">
            <a:extLst>
              <a:ext uri="{FF2B5EF4-FFF2-40B4-BE49-F238E27FC236}">
                <a16:creationId xmlns:a16="http://schemas.microsoft.com/office/drawing/2014/main" id="{A9EB39EE-FADC-48B1-92CD-648F3F1EF035}"/>
              </a:ext>
            </a:extLst>
          </p:cNvPr>
          <p:cNvSpPr txBox="1"/>
          <p:nvPr/>
        </p:nvSpPr>
        <p:spPr>
          <a:xfrm>
            <a:off x="1454726" y="1870944"/>
            <a:ext cx="6234545" cy="2308324"/>
          </a:xfrm>
          <a:prstGeom prst="rect">
            <a:avLst/>
          </a:prstGeom>
          <a:noFill/>
        </p:spPr>
        <p:txBody>
          <a:bodyPr wrap="square">
            <a:spAutoFit/>
          </a:bodyPr>
          <a:lstStyle/>
          <a:p>
            <a:pPr algn="just"/>
            <a:r>
              <a:rPr lang="en-US" sz="2400" b="1" dirty="0">
                <a:solidFill>
                  <a:schemeClr val="lt1"/>
                </a:solidFill>
                <a:latin typeface="Libre Franklin"/>
                <a:sym typeface="Libre Franklin"/>
              </a:rPr>
              <a:t>Un </a:t>
            </a:r>
            <a:r>
              <a:rPr lang="en-US" sz="2400" b="1" dirty="0" err="1">
                <a:solidFill>
                  <a:schemeClr val="lt1"/>
                </a:solidFill>
                <a:latin typeface="Libre Franklin"/>
                <a:sym typeface="Libre Franklin"/>
              </a:rPr>
              <a:t>algorithme</a:t>
            </a:r>
            <a:r>
              <a:rPr lang="en-US" sz="2400" b="1" dirty="0">
                <a:solidFill>
                  <a:schemeClr val="lt1"/>
                </a:solidFill>
                <a:latin typeface="Libre Franklin"/>
                <a:sym typeface="Libre Franklin"/>
              </a:rPr>
              <a:t> de recherche A* </a:t>
            </a:r>
            <a:r>
              <a:rPr lang="en-US" sz="2400" b="1" dirty="0" err="1">
                <a:solidFill>
                  <a:schemeClr val="lt1"/>
                </a:solidFill>
                <a:latin typeface="Libre Franklin"/>
                <a:sym typeface="Libre Franklin"/>
              </a:rPr>
              <a:t>est</a:t>
            </a:r>
            <a:r>
              <a:rPr lang="en-US" sz="2400" b="1" dirty="0">
                <a:solidFill>
                  <a:schemeClr val="lt1"/>
                </a:solidFill>
                <a:latin typeface="Libre Franklin"/>
                <a:sym typeface="Libre Franklin"/>
              </a:rPr>
              <a:t> un </a:t>
            </a:r>
            <a:r>
              <a:rPr lang="en-US" sz="2400" b="1" dirty="0" err="1">
                <a:solidFill>
                  <a:schemeClr val="lt1"/>
                </a:solidFill>
                <a:latin typeface="Libre Franklin"/>
                <a:sym typeface="Libre Franklin"/>
              </a:rPr>
              <a:t>algorithme</a:t>
            </a:r>
            <a:r>
              <a:rPr lang="en-US" sz="2400" b="1" dirty="0">
                <a:solidFill>
                  <a:schemeClr val="lt1"/>
                </a:solidFill>
                <a:latin typeface="Libre Franklin"/>
                <a:sym typeface="Libre Franklin"/>
              </a:rPr>
              <a:t> </a:t>
            </a:r>
            <a:r>
              <a:rPr lang="en-US" sz="2400" b="1" dirty="0" err="1">
                <a:solidFill>
                  <a:schemeClr val="lt1"/>
                </a:solidFill>
                <a:latin typeface="Libre Franklin"/>
                <a:sym typeface="Libre Franklin"/>
              </a:rPr>
              <a:t>dirigé</a:t>
            </a:r>
            <a:r>
              <a:rPr lang="en-US" sz="2400" b="1" dirty="0">
                <a:solidFill>
                  <a:schemeClr val="lt1"/>
                </a:solidFill>
                <a:latin typeface="Libre Franklin"/>
                <a:sym typeface="Libre Franklin"/>
              </a:rPr>
              <a:t>, </a:t>
            </a:r>
            <a:r>
              <a:rPr lang="en-US" sz="2400" b="1" dirty="0" err="1">
                <a:solidFill>
                  <a:schemeClr val="lt1"/>
                </a:solidFill>
                <a:latin typeface="Libre Franklin"/>
                <a:sym typeface="Libre Franklin"/>
              </a:rPr>
              <a:t>ce</a:t>
            </a:r>
            <a:r>
              <a:rPr lang="en-US" sz="2400" b="1" dirty="0">
                <a:solidFill>
                  <a:schemeClr val="lt1"/>
                </a:solidFill>
                <a:latin typeface="Libre Franklin"/>
                <a:sym typeface="Libre Franklin"/>
              </a:rPr>
              <a:t> qui </a:t>
            </a:r>
            <a:r>
              <a:rPr lang="en-US" sz="2400" b="1" dirty="0" err="1">
                <a:solidFill>
                  <a:schemeClr val="lt1"/>
                </a:solidFill>
                <a:latin typeface="Libre Franklin"/>
                <a:sym typeface="Libre Franklin"/>
              </a:rPr>
              <a:t>signifie</a:t>
            </a:r>
            <a:r>
              <a:rPr lang="en-US" sz="2400" b="1" dirty="0">
                <a:solidFill>
                  <a:schemeClr val="lt1"/>
                </a:solidFill>
                <a:latin typeface="Libre Franklin"/>
                <a:sym typeface="Libre Franklin"/>
              </a:rPr>
              <a:t> </a:t>
            </a:r>
            <a:r>
              <a:rPr lang="en-US" sz="2400" b="1" dirty="0" err="1">
                <a:solidFill>
                  <a:schemeClr val="lt1"/>
                </a:solidFill>
                <a:latin typeface="Libre Franklin"/>
                <a:sym typeface="Libre Franklin"/>
              </a:rPr>
              <a:t>qu'il</a:t>
            </a:r>
            <a:r>
              <a:rPr lang="en-US" sz="2400" b="1" dirty="0">
                <a:solidFill>
                  <a:schemeClr val="lt1"/>
                </a:solidFill>
                <a:latin typeface="Libre Franklin"/>
                <a:sym typeface="Libre Franklin"/>
              </a:rPr>
              <a:t> ne recherche pas </a:t>
            </a:r>
            <a:r>
              <a:rPr lang="en-US" sz="2400" b="1" dirty="0" err="1">
                <a:solidFill>
                  <a:schemeClr val="lt1"/>
                </a:solidFill>
                <a:latin typeface="Libre Franklin"/>
                <a:sym typeface="Libre Franklin"/>
              </a:rPr>
              <a:t>aveuglément</a:t>
            </a:r>
            <a:r>
              <a:rPr lang="en-US" sz="2400" b="1" dirty="0">
                <a:solidFill>
                  <a:schemeClr val="lt1"/>
                </a:solidFill>
                <a:latin typeface="Libre Franklin"/>
                <a:sym typeface="Libre Franklin"/>
              </a:rPr>
              <a:t> un chemin, </a:t>
            </a:r>
            <a:r>
              <a:rPr lang="en-US" sz="2400" b="1" dirty="0" err="1">
                <a:solidFill>
                  <a:schemeClr val="lt1"/>
                </a:solidFill>
                <a:latin typeface="Libre Franklin"/>
                <a:sym typeface="Libre Franklin"/>
              </a:rPr>
              <a:t>mais</a:t>
            </a:r>
            <a:r>
              <a:rPr lang="en-US" sz="2400" b="1" dirty="0">
                <a:solidFill>
                  <a:schemeClr val="lt1"/>
                </a:solidFill>
                <a:latin typeface="Libre Franklin"/>
                <a:sym typeface="Libre Franklin"/>
              </a:rPr>
              <a:t> </a:t>
            </a:r>
            <a:r>
              <a:rPr lang="en-US" sz="2400" b="1" dirty="0" err="1">
                <a:solidFill>
                  <a:schemeClr val="lt1"/>
                </a:solidFill>
                <a:latin typeface="Libre Franklin"/>
                <a:sym typeface="Libre Franklin"/>
              </a:rPr>
              <a:t>qu'il</a:t>
            </a:r>
            <a:r>
              <a:rPr lang="en-US" sz="2400" b="1" dirty="0">
                <a:solidFill>
                  <a:schemeClr val="lt1"/>
                </a:solidFill>
                <a:latin typeface="Libre Franklin"/>
                <a:sym typeface="Libre Franklin"/>
              </a:rPr>
              <a:t> </a:t>
            </a:r>
            <a:r>
              <a:rPr lang="en-US" sz="2400" b="1" dirty="0" err="1">
                <a:solidFill>
                  <a:schemeClr val="lt1"/>
                </a:solidFill>
                <a:latin typeface="Libre Franklin"/>
                <a:sym typeface="Libre Franklin"/>
              </a:rPr>
              <a:t>calcule</a:t>
            </a:r>
            <a:r>
              <a:rPr lang="en-US" sz="2400" b="1" dirty="0">
                <a:solidFill>
                  <a:schemeClr val="lt1"/>
                </a:solidFill>
                <a:latin typeface="Libre Franklin"/>
                <a:sym typeface="Libre Franklin"/>
              </a:rPr>
              <a:t> </a:t>
            </a:r>
            <a:r>
              <a:rPr lang="en-US" sz="2400" b="1" dirty="0" err="1">
                <a:solidFill>
                  <a:schemeClr val="lt1"/>
                </a:solidFill>
                <a:latin typeface="Libre Franklin"/>
                <a:sym typeface="Libre Franklin"/>
              </a:rPr>
              <a:t>plutôt</a:t>
            </a:r>
            <a:r>
              <a:rPr lang="en-US" sz="2400" b="1" dirty="0">
                <a:solidFill>
                  <a:schemeClr val="lt1"/>
                </a:solidFill>
                <a:latin typeface="Libre Franklin"/>
                <a:sym typeface="Libre Franklin"/>
              </a:rPr>
              <a:t> la </a:t>
            </a:r>
            <a:r>
              <a:rPr lang="en-US" sz="2400" b="1" dirty="0" err="1">
                <a:solidFill>
                  <a:schemeClr val="lt1"/>
                </a:solidFill>
                <a:latin typeface="Libre Franklin"/>
                <a:sym typeface="Libre Franklin"/>
              </a:rPr>
              <a:t>meilleure</a:t>
            </a:r>
            <a:r>
              <a:rPr lang="en-US" sz="2400" b="1" dirty="0">
                <a:solidFill>
                  <a:schemeClr val="lt1"/>
                </a:solidFill>
                <a:latin typeface="Libre Franklin"/>
                <a:sym typeface="Libre Franklin"/>
              </a:rPr>
              <a:t> direction pour se </a:t>
            </a:r>
            <a:r>
              <a:rPr lang="en-US" sz="2400" b="1" dirty="0" err="1">
                <a:solidFill>
                  <a:schemeClr val="lt1"/>
                </a:solidFill>
                <a:latin typeface="Libre Franklin"/>
                <a:sym typeface="Libre Franklin"/>
              </a:rPr>
              <a:t>déplacer</a:t>
            </a:r>
            <a:r>
              <a:rPr lang="en-US" sz="2400" b="1" dirty="0">
                <a:solidFill>
                  <a:schemeClr val="lt1"/>
                </a:solidFill>
                <a:latin typeface="Libre Franklin"/>
                <a:sym typeface="Libre Franklin"/>
              </a:rPr>
              <a:t> et </a:t>
            </a:r>
            <a:r>
              <a:rPr lang="en-US" sz="2400" b="1" dirty="0" err="1">
                <a:solidFill>
                  <a:schemeClr val="lt1"/>
                </a:solidFill>
                <a:latin typeface="Libre Franklin"/>
                <a:sym typeface="Libre Franklin"/>
              </a:rPr>
              <a:t>qu'il</a:t>
            </a:r>
            <a:r>
              <a:rPr lang="en-US" sz="2400" b="1" dirty="0">
                <a:solidFill>
                  <a:schemeClr val="lt1"/>
                </a:solidFill>
                <a:latin typeface="Libre Franklin"/>
                <a:sym typeface="Libre Franklin"/>
              </a:rPr>
              <a:t> </a:t>
            </a:r>
            <a:r>
              <a:rPr lang="en-US" sz="2400" b="1" dirty="0" err="1">
                <a:solidFill>
                  <a:schemeClr val="lt1"/>
                </a:solidFill>
                <a:latin typeface="Libre Franklin"/>
                <a:sym typeface="Libre Franklin"/>
              </a:rPr>
              <a:t>peut</a:t>
            </a:r>
            <a:r>
              <a:rPr lang="en-US" sz="2400" b="1" dirty="0">
                <a:solidFill>
                  <a:schemeClr val="lt1"/>
                </a:solidFill>
                <a:latin typeface="Libre Franklin"/>
                <a:sym typeface="Libre Franklin"/>
              </a:rPr>
              <a:t> </a:t>
            </a:r>
            <a:r>
              <a:rPr lang="en-US" sz="2400" b="1" dirty="0" err="1">
                <a:solidFill>
                  <a:schemeClr val="lt1"/>
                </a:solidFill>
                <a:latin typeface="Libre Franklin"/>
                <a:sym typeface="Libre Franklin"/>
              </a:rPr>
              <a:t>ensuite</a:t>
            </a:r>
            <a:r>
              <a:rPr lang="en-US" sz="2400" b="1" dirty="0">
                <a:solidFill>
                  <a:schemeClr val="lt1"/>
                </a:solidFill>
                <a:latin typeface="Libre Franklin"/>
                <a:sym typeface="Libre Franklin"/>
              </a:rPr>
              <a:t> </a:t>
            </a:r>
            <a:r>
              <a:rPr lang="en-US" sz="2400" b="1" dirty="0" err="1">
                <a:solidFill>
                  <a:schemeClr val="lt1"/>
                </a:solidFill>
                <a:latin typeface="Libre Franklin"/>
                <a:sym typeface="Libre Franklin"/>
              </a:rPr>
              <a:t>revenir</a:t>
            </a:r>
            <a:r>
              <a:rPr lang="en-US" sz="2400" b="1" dirty="0">
                <a:solidFill>
                  <a:schemeClr val="lt1"/>
                </a:solidFill>
                <a:latin typeface="Libre Franklin"/>
                <a:sym typeface="Libre Franklin"/>
              </a:rPr>
              <a:t> </a:t>
            </a:r>
            <a:r>
              <a:rPr lang="en-US" sz="2400" b="1" dirty="0" err="1">
                <a:solidFill>
                  <a:schemeClr val="lt1"/>
                </a:solidFill>
                <a:latin typeface="Libre Franklin"/>
                <a:sym typeface="Libre Franklin"/>
              </a:rPr>
              <a:t>en</a:t>
            </a:r>
            <a:r>
              <a:rPr lang="en-US" sz="2400" b="1" dirty="0">
                <a:solidFill>
                  <a:schemeClr val="lt1"/>
                </a:solidFill>
                <a:latin typeface="Libre Franklin"/>
                <a:sym typeface="Libre Franklin"/>
              </a:rPr>
              <a:t> </a:t>
            </a:r>
            <a:r>
              <a:rPr lang="en-US" sz="2400" b="1" dirty="0" err="1">
                <a:solidFill>
                  <a:schemeClr val="lt1"/>
                </a:solidFill>
                <a:latin typeface="Libre Franklin"/>
                <a:sym typeface="Libre Franklin"/>
              </a:rPr>
              <a:t>arrière</a:t>
            </a:r>
            <a:r>
              <a:rPr lang="en-US" sz="2400" b="1" dirty="0">
                <a:solidFill>
                  <a:schemeClr val="lt1"/>
                </a:solidFill>
                <a:latin typeface="Libre Franklin"/>
                <a:sym typeface="Libre Franklin"/>
              </a:rPr>
              <a:t> sur le chemin.</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6"/>
                                        </p:tgtEl>
                                        <p:attrNameLst>
                                          <p:attrName>style.visibility</p:attrName>
                                        </p:attrNameLst>
                                      </p:cBhvr>
                                      <p:to>
                                        <p:strVal val="visible"/>
                                      </p:to>
                                    </p:set>
                                    <p:animEffect transition="in" filter="fade">
                                      <p:cBhvr>
                                        <p:cTn id="7" dur="1000"/>
                                        <p:tgtEl>
                                          <p:spTgt spid="2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0"/>
        <p:cNvGrpSpPr/>
        <p:nvPr/>
      </p:nvGrpSpPr>
      <p:grpSpPr>
        <a:xfrm>
          <a:off x="0" y="0"/>
          <a:ext cx="0" cy="0"/>
          <a:chOff x="0" y="0"/>
          <a:chExt cx="0" cy="0"/>
        </a:xfrm>
      </p:grpSpPr>
      <p:sp>
        <p:nvSpPr>
          <p:cNvPr id="2716" name="Google Shape;2716;p82"/>
          <p:cNvSpPr txBox="1">
            <a:spLocks noGrp="1"/>
          </p:cNvSpPr>
          <p:nvPr>
            <p:ph type="title" idx="5"/>
          </p:nvPr>
        </p:nvSpPr>
        <p:spPr>
          <a:xfrm>
            <a:off x="1644540" y="462450"/>
            <a:ext cx="5854919" cy="688200"/>
          </a:xfrm>
          <a:prstGeom prst="rect">
            <a:avLst/>
          </a:prstGeom>
        </p:spPr>
        <p:txBody>
          <a:bodyPr spcFirstLastPara="1" wrap="square" lIns="91425" tIns="91425" rIns="91425" bIns="91425" anchor="ctr" anchorCtr="0">
            <a:noAutofit/>
          </a:bodyPr>
          <a:lstStyle/>
          <a:p>
            <a:pPr lvl="0"/>
            <a:r>
              <a:rPr lang="fr-CA" dirty="0"/>
              <a:t>Les </a:t>
            </a:r>
            <a:r>
              <a:rPr lang="fr-CA" dirty="0">
                <a:solidFill>
                  <a:srgbClr val="F89829"/>
                </a:solidFill>
              </a:rPr>
              <a:t>attributs</a:t>
            </a:r>
            <a:r>
              <a:rPr lang="fr-CA" dirty="0"/>
              <a:t> de </a:t>
            </a:r>
            <a:r>
              <a:rPr lang="fr-CA" dirty="0">
                <a:solidFill>
                  <a:srgbClr val="F89829"/>
                </a:solidFill>
              </a:rPr>
              <a:t>A*</a:t>
            </a:r>
            <a:endParaRPr dirty="0">
              <a:solidFill>
                <a:srgbClr val="F89829"/>
              </a:solidFill>
            </a:endParaRPr>
          </a:p>
        </p:txBody>
      </p:sp>
      <p:pic>
        <p:nvPicPr>
          <p:cNvPr id="11" name="Picture 10">
            <a:extLst>
              <a:ext uri="{FF2B5EF4-FFF2-40B4-BE49-F238E27FC236}">
                <a16:creationId xmlns:a16="http://schemas.microsoft.com/office/drawing/2014/main" id="{3A555603-CC52-444A-85E5-D1FF19F3BBD9}"/>
              </a:ext>
            </a:extLst>
          </p:cNvPr>
          <p:cNvPicPr>
            <a:picLocks noChangeAspect="1"/>
          </p:cNvPicPr>
          <p:nvPr/>
        </p:nvPicPr>
        <p:blipFill>
          <a:blip r:embed="rId3"/>
          <a:stretch>
            <a:fillRect/>
          </a:stretch>
        </p:blipFill>
        <p:spPr>
          <a:xfrm>
            <a:off x="1308395" y="1519753"/>
            <a:ext cx="6527210" cy="3280983"/>
          </a:xfrm>
          <a:prstGeom prst="rect">
            <a:avLst/>
          </a:prstGeom>
        </p:spPr>
      </p:pic>
      <p:sp>
        <p:nvSpPr>
          <p:cNvPr id="3" name="Subtitle 2">
            <a:extLst>
              <a:ext uri="{FF2B5EF4-FFF2-40B4-BE49-F238E27FC236}">
                <a16:creationId xmlns:a16="http://schemas.microsoft.com/office/drawing/2014/main" id="{29C31842-27D9-4D0C-84B8-6971A09900AD}"/>
              </a:ext>
            </a:extLst>
          </p:cNvPr>
          <p:cNvSpPr>
            <a:spLocks noGrp="1"/>
          </p:cNvSpPr>
          <p:nvPr>
            <p:ph type="subTitle" idx="4"/>
          </p:nvPr>
        </p:nvSpPr>
        <p:spPr/>
        <p:txBody>
          <a:bodyPr/>
          <a:lstStyle/>
          <a:p>
            <a:endParaRPr lang="en-US"/>
          </a:p>
        </p:txBody>
      </p:sp>
    </p:spTree>
    <p:extLst>
      <p:ext uri="{BB962C8B-B14F-4D97-AF65-F5344CB8AC3E}">
        <p14:creationId xmlns:p14="http://schemas.microsoft.com/office/powerpoint/2010/main" val="28476321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6"/>
                                        </p:tgtEl>
                                        <p:attrNameLst>
                                          <p:attrName>style.visibility</p:attrName>
                                        </p:attrNameLst>
                                      </p:cBhvr>
                                      <p:to>
                                        <p:strVal val="visible"/>
                                      </p:to>
                                    </p:set>
                                    <p:animEffect transition="in" filter="fade">
                                      <p:cBhvr>
                                        <p:cTn id="7" dur="1000"/>
                                        <p:tgtEl>
                                          <p:spTgt spid="2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0"/>
        <p:cNvGrpSpPr/>
        <p:nvPr/>
      </p:nvGrpSpPr>
      <p:grpSpPr>
        <a:xfrm>
          <a:off x="0" y="0"/>
          <a:ext cx="0" cy="0"/>
          <a:chOff x="0" y="0"/>
          <a:chExt cx="0" cy="0"/>
        </a:xfrm>
      </p:grpSpPr>
      <p:pic>
        <p:nvPicPr>
          <p:cNvPr id="3" name="Picture 2">
            <a:extLst>
              <a:ext uri="{FF2B5EF4-FFF2-40B4-BE49-F238E27FC236}">
                <a16:creationId xmlns:a16="http://schemas.microsoft.com/office/drawing/2014/main" id="{F12B4C55-D583-4649-BD5C-C2903BBB7054}"/>
              </a:ext>
            </a:extLst>
          </p:cNvPr>
          <p:cNvPicPr>
            <a:picLocks noChangeAspect="1"/>
          </p:cNvPicPr>
          <p:nvPr/>
        </p:nvPicPr>
        <p:blipFill>
          <a:blip r:embed="rId3"/>
          <a:stretch>
            <a:fillRect/>
          </a:stretch>
        </p:blipFill>
        <p:spPr>
          <a:xfrm>
            <a:off x="1867947" y="117810"/>
            <a:ext cx="5408105" cy="4907879"/>
          </a:xfrm>
          <a:prstGeom prst="rect">
            <a:avLst/>
          </a:prstGeom>
        </p:spPr>
      </p:pic>
      <p:sp>
        <p:nvSpPr>
          <p:cNvPr id="4" name="Google Shape;2716;p82">
            <a:extLst>
              <a:ext uri="{FF2B5EF4-FFF2-40B4-BE49-F238E27FC236}">
                <a16:creationId xmlns:a16="http://schemas.microsoft.com/office/drawing/2014/main" id="{A3EC1524-1F79-4132-B4D3-18174698D181}"/>
              </a:ext>
            </a:extLst>
          </p:cNvPr>
          <p:cNvSpPr txBox="1">
            <a:spLocks/>
          </p:cNvSpPr>
          <p:nvPr/>
        </p:nvSpPr>
        <p:spPr>
          <a:xfrm rot="16200000">
            <a:off x="-637178" y="2739821"/>
            <a:ext cx="3718747" cy="68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Libre Franklin ExtraBold"/>
              <a:buNone/>
              <a:defRPr sz="4800" b="1" i="0" u="none" strike="noStrike" cap="none">
                <a:solidFill>
                  <a:schemeClr val="lt1"/>
                </a:solidFill>
                <a:latin typeface="Libre Franklin"/>
                <a:ea typeface="Libre Franklin"/>
                <a:cs typeface="Libre Franklin"/>
                <a:sym typeface="Libre Franklin"/>
              </a:defRPr>
            </a:lvl1pPr>
            <a:lvl2pPr marR="0" lvl="1"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2pPr>
            <a:lvl3pPr marR="0" lvl="2"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3pPr>
            <a:lvl4pPr marR="0" lvl="3"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4pPr>
            <a:lvl5pPr marR="0" lvl="4"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5pPr>
            <a:lvl6pPr marR="0" lvl="5"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6pPr>
            <a:lvl7pPr marR="0" lvl="6"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7pPr>
            <a:lvl8pPr marR="0" lvl="7"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8pPr>
            <a:lvl9pPr marR="0" lvl="8"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9pPr>
          </a:lstStyle>
          <a:p>
            <a:r>
              <a:rPr lang="fr-CA" dirty="0" err="1">
                <a:solidFill>
                  <a:srgbClr val="F89829"/>
                </a:solidFill>
              </a:rPr>
              <a:t>Algorithm</a:t>
            </a:r>
            <a:r>
              <a:rPr lang="fr-CA" dirty="0">
                <a:solidFill>
                  <a:srgbClr val="F89829"/>
                </a:solidFill>
              </a:rPr>
              <a:t> </a:t>
            </a:r>
          </a:p>
        </p:txBody>
      </p:sp>
    </p:spTree>
    <p:extLst>
      <p:ext uri="{BB962C8B-B14F-4D97-AF65-F5344CB8AC3E}">
        <p14:creationId xmlns:p14="http://schemas.microsoft.com/office/powerpoint/2010/main" val="24889698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0"/>
        <p:cNvGrpSpPr/>
        <p:nvPr/>
      </p:nvGrpSpPr>
      <p:grpSpPr>
        <a:xfrm>
          <a:off x="0" y="0"/>
          <a:ext cx="0" cy="0"/>
          <a:chOff x="0" y="0"/>
          <a:chExt cx="0" cy="0"/>
        </a:xfrm>
      </p:grpSpPr>
      <p:pic>
        <p:nvPicPr>
          <p:cNvPr id="3" name="Picture 2">
            <a:extLst>
              <a:ext uri="{FF2B5EF4-FFF2-40B4-BE49-F238E27FC236}">
                <a16:creationId xmlns:a16="http://schemas.microsoft.com/office/drawing/2014/main" id="{F0BDF356-EDBD-458E-89F7-58135449E214}"/>
              </a:ext>
            </a:extLst>
          </p:cNvPr>
          <p:cNvPicPr>
            <a:picLocks noChangeAspect="1"/>
          </p:cNvPicPr>
          <p:nvPr/>
        </p:nvPicPr>
        <p:blipFill>
          <a:blip r:embed="rId3"/>
          <a:stretch>
            <a:fillRect/>
          </a:stretch>
        </p:blipFill>
        <p:spPr>
          <a:xfrm>
            <a:off x="2516063" y="141762"/>
            <a:ext cx="4111873" cy="4859975"/>
          </a:xfrm>
          <a:prstGeom prst="rect">
            <a:avLst/>
          </a:prstGeom>
        </p:spPr>
      </p:pic>
      <p:sp>
        <p:nvSpPr>
          <p:cNvPr id="4" name="Google Shape;2716;p82">
            <a:extLst>
              <a:ext uri="{FF2B5EF4-FFF2-40B4-BE49-F238E27FC236}">
                <a16:creationId xmlns:a16="http://schemas.microsoft.com/office/drawing/2014/main" id="{04B615F8-F6A9-4055-8544-FE8E06C242D7}"/>
              </a:ext>
            </a:extLst>
          </p:cNvPr>
          <p:cNvSpPr txBox="1">
            <a:spLocks/>
          </p:cNvSpPr>
          <p:nvPr/>
        </p:nvSpPr>
        <p:spPr>
          <a:xfrm>
            <a:off x="8357067" y="4249746"/>
            <a:ext cx="592969" cy="68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Libre Franklin ExtraBold"/>
              <a:buNone/>
              <a:defRPr sz="4800" b="1" i="0" u="none" strike="noStrike" cap="none">
                <a:solidFill>
                  <a:schemeClr val="lt1"/>
                </a:solidFill>
                <a:latin typeface="Libre Franklin"/>
                <a:ea typeface="Libre Franklin"/>
                <a:cs typeface="Libre Franklin"/>
                <a:sym typeface="Libre Franklin"/>
              </a:defRPr>
            </a:lvl1pPr>
            <a:lvl2pPr marR="0" lvl="1"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2pPr>
            <a:lvl3pPr marR="0" lvl="2"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3pPr>
            <a:lvl4pPr marR="0" lvl="3"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4pPr>
            <a:lvl5pPr marR="0" lvl="4"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5pPr>
            <a:lvl6pPr marR="0" lvl="5"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6pPr>
            <a:lvl7pPr marR="0" lvl="6"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7pPr>
            <a:lvl8pPr marR="0" lvl="7"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8pPr>
            <a:lvl9pPr marR="0" lvl="8"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9pPr>
          </a:lstStyle>
          <a:p>
            <a:r>
              <a:rPr lang="fr-CA" dirty="0"/>
              <a:t>1</a:t>
            </a:r>
          </a:p>
        </p:txBody>
      </p:sp>
    </p:spTree>
    <p:extLst>
      <p:ext uri="{BB962C8B-B14F-4D97-AF65-F5344CB8AC3E}">
        <p14:creationId xmlns:p14="http://schemas.microsoft.com/office/powerpoint/2010/main" val="17628767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0"/>
        <p:cNvGrpSpPr/>
        <p:nvPr/>
      </p:nvGrpSpPr>
      <p:grpSpPr>
        <a:xfrm>
          <a:off x="0" y="0"/>
          <a:ext cx="0" cy="0"/>
          <a:chOff x="0" y="0"/>
          <a:chExt cx="0" cy="0"/>
        </a:xfrm>
      </p:grpSpPr>
      <p:pic>
        <p:nvPicPr>
          <p:cNvPr id="4" name="Picture 3">
            <a:extLst>
              <a:ext uri="{FF2B5EF4-FFF2-40B4-BE49-F238E27FC236}">
                <a16:creationId xmlns:a16="http://schemas.microsoft.com/office/drawing/2014/main" id="{9B48DD6B-598B-4C72-BB93-B72898289E80}"/>
              </a:ext>
            </a:extLst>
          </p:cNvPr>
          <p:cNvPicPr>
            <a:picLocks noChangeAspect="1"/>
          </p:cNvPicPr>
          <p:nvPr/>
        </p:nvPicPr>
        <p:blipFill>
          <a:blip r:embed="rId3"/>
          <a:stretch>
            <a:fillRect/>
          </a:stretch>
        </p:blipFill>
        <p:spPr>
          <a:xfrm>
            <a:off x="2387046" y="77043"/>
            <a:ext cx="4262232" cy="5016762"/>
          </a:xfrm>
          <a:prstGeom prst="rect">
            <a:avLst/>
          </a:prstGeom>
        </p:spPr>
      </p:pic>
      <p:sp>
        <p:nvSpPr>
          <p:cNvPr id="3" name="Google Shape;2716;p82">
            <a:extLst>
              <a:ext uri="{FF2B5EF4-FFF2-40B4-BE49-F238E27FC236}">
                <a16:creationId xmlns:a16="http://schemas.microsoft.com/office/drawing/2014/main" id="{B4F6CB29-B566-44C1-9779-B938500F8990}"/>
              </a:ext>
            </a:extLst>
          </p:cNvPr>
          <p:cNvSpPr txBox="1">
            <a:spLocks/>
          </p:cNvSpPr>
          <p:nvPr/>
        </p:nvSpPr>
        <p:spPr>
          <a:xfrm>
            <a:off x="8357067" y="4249746"/>
            <a:ext cx="592969" cy="68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Libre Franklin ExtraBold"/>
              <a:buNone/>
              <a:defRPr sz="4800" b="1" i="0" u="none" strike="noStrike" cap="none">
                <a:solidFill>
                  <a:schemeClr val="lt1"/>
                </a:solidFill>
                <a:latin typeface="Libre Franklin"/>
                <a:ea typeface="Libre Franklin"/>
                <a:cs typeface="Libre Franklin"/>
                <a:sym typeface="Libre Franklin"/>
              </a:defRPr>
            </a:lvl1pPr>
            <a:lvl2pPr marR="0" lvl="1"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2pPr>
            <a:lvl3pPr marR="0" lvl="2"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3pPr>
            <a:lvl4pPr marR="0" lvl="3"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4pPr>
            <a:lvl5pPr marR="0" lvl="4"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5pPr>
            <a:lvl6pPr marR="0" lvl="5"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6pPr>
            <a:lvl7pPr marR="0" lvl="6"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7pPr>
            <a:lvl8pPr marR="0" lvl="7"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8pPr>
            <a:lvl9pPr marR="0" lvl="8"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9pPr>
          </a:lstStyle>
          <a:p>
            <a:r>
              <a:rPr lang="fr-CA" dirty="0"/>
              <a:t>2</a:t>
            </a:r>
          </a:p>
        </p:txBody>
      </p:sp>
    </p:spTree>
    <p:extLst>
      <p:ext uri="{BB962C8B-B14F-4D97-AF65-F5344CB8AC3E}">
        <p14:creationId xmlns:p14="http://schemas.microsoft.com/office/powerpoint/2010/main" val="6155891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0"/>
        <p:cNvGrpSpPr/>
        <p:nvPr/>
      </p:nvGrpSpPr>
      <p:grpSpPr>
        <a:xfrm>
          <a:off x="0" y="0"/>
          <a:ext cx="0" cy="0"/>
          <a:chOff x="0" y="0"/>
          <a:chExt cx="0" cy="0"/>
        </a:xfrm>
      </p:grpSpPr>
      <p:pic>
        <p:nvPicPr>
          <p:cNvPr id="3" name="Picture 2">
            <a:extLst>
              <a:ext uri="{FF2B5EF4-FFF2-40B4-BE49-F238E27FC236}">
                <a16:creationId xmlns:a16="http://schemas.microsoft.com/office/drawing/2014/main" id="{EA14B59C-E68A-4D1A-947D-B98323A2BDB4}"/>
              </a:ext>
            </a:extLst>
          </p:cNvPr>
          <p:cNvPicPr>
            <a:picLocks noChangeAspect="1"/>
          </p:cNvPicPr>
          <p:nvPr/>
        </p:nvPicPr>
        <p:blipFill rotWithShape="1">
          <a:blip r:embed="rId3"/>
          <a:srcRect b="2995"/>
          <a:stretch/>
        </p:blipFill>
        <p:spPr>
          <a:xfrm>
            <a:off x="2570482" y="245993"/>
            <a:ext cx="4003035" cy="4651513"/>
          </a:xfrm>
          <a:prstGeom prst="rect">
            <a:avLst/>
          </a:prstGeom>
        </p:spPr>
      </p:pic>
      <p:sp>
        <p:nvSpPr>
          <p:cNvPr id="4" name="Google Shape;2716;p82">
            <a:extLst>
              <a:ext uri="{FF2B5EF4-FFF2-40B4-BE49-F238E27FC236}">
                <a16:creationId xmlns:a16="http://schemas.microsoft.com/office/drawing/2014/main" id="{E9A8116F-220B-46C8-BE13-B63A57116F9D}"/>
              </a:ext>
            </a:extLst>
          </p:cNvPr>
          <p:cNvSpPr txBox="1">
            <a:spLocks/>
          </p:cNvSpPr>
          <p:nvPr/>
        </p:nvSpPr>
        <p:spPr>
          <a:xfrm>
            <a:off x="8357067" y="4249746"/>
            <a:ext cx="592969" cy="68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Libre Franklin ExtraBold"/>
              <a:buNone/>
              <a:defRPr sz="4800" b="1" i="0" u="none" strike="noStrike" cap="none">
                <a:solidFill>
                  <a:schemeClr val="lt1"/>
                </a:solidFill>
                <a:latin typeface="Libre Franklin"/>
                <a:ea typeface="Libre Franklin"/>
                <a:cs typeface="Libre Franklin"/>
                <a:sym typeface="Libre Franklin"/>
              </a:defRPr>
            </a:lvl1pPr>
            <a:lvl2pPr marR="0" lvl="1"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2pPr>
            <a:lvl3pPr marR="0" lvl="2"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3pPr>
            <a:lvl4pPr marR="0" lvl="3"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4pPr>
            <a:lvl5pPr marR="0" lvl="4"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5pPr>
            <a:lvl6pPr marR="0" lvl="5"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6pPr>
            <a:lvl7pPr marR="0" lvl="6"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7pPr>
            <a:lvl8pPr marR="0" lvl="7"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8pPr>
            <a:lvl9pPr marR="0" lvl="8"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9pPr>
          </a:lstStyle>
          <a:p>
            <a:r>
              <a:rPr lang="fr-CA" dirty="0"/>
              <a:t>3</a:t>
            </a:r>
          </a:p>
        </p:txBody>
      </p:sp>
    </p:spTree>
    <p:extLst>
      <p:ext uri="{BB962C8B-B14F-4D97-AF65-F5344CB8AC3E}">
        <p14:creationId xmlns:p14="http://schemas.microsoft.com/office/powerpoint/2010/main" val="8940702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0"/>
        <p:cNvGrpSpPr/>
        <p:nvPr/>
      </p:nvGrpSpPr>
      <p:grpSpPr>
        <a:xfrm>
          <a:off x="0" y="0"/>
          <a:ext cx="0" cy="0"/>
          <a:chOff x="0" y="0"/>
          <a:chExt cx="0" cy="0"/>
        </a:xfrm>
      </p:grpSpPr>
      <p:pic>
        <p:nvPicPr>
          <p:cNvPr id="4" name="Picture 3">
            <a:extLst>
              <a:ext uri="{FF2B5EF4-FFF2-40B4-BE49-F238E27FC236}">
                <a16:creationId xmlns:a16="http://schemas.microsoft.com/office/drawing/2014/main" id="{9F32D3BB-BBAE-47D3-A62A-164C666F6FCB}"/>
              </a:ext>
            </a:extLst>
          </p:cNvPr>
          <p:cNvPicPr>
            <a:picLocks noChangeAspect="1"/>
          </p:cNvPicPr>
          <p:nvPr/>
        </p:nvPicPr>
        <p:blipFill>
          <a:blip r:embed="rId3"/>
          <a:stretch>
            <a:fillRect/>
          </a:stretch>
        </p:blipFill>
        <p:spPr>
          <a:xfrm>
            <a:off x="2427592" y="100278"/>
            <a:ext cx="4288815" cy="4942944"/>
          </a:xfrm>
          <a:prstGeom prst="rect">
            <a:avLst/>
          </a:prstGeom>
        </p:spPr>
      </p:pic>
      <p:sp>
        <p:nvSpPr>
          <p:cNvPr id="3" name="Google Shape;2716;p82">
            <a:extLst>
              <a:ext uri="{FF2B5EF4-FFF2-40B4-BE49-F238E27FC236}">
                <a16:creationId xmlns:a16="http://schemas.microsoft.com/office/drawing/2014/main" id="{57DD6E81-49DF-4C3F-B07C-1F7BA62CC645}"/>
              </a:ext>
            </a:extLst>
          </p:cNvPr>
          <p:cNvSpPr txBox="1">
            <a:spLocks/>
          </p:cNvSpPr>
          <p:nvPr/>
        </p:nvSpPr>
        <p:spPr>
          <a:xfrm>
            <a:off x="8357067" y="4249746"/>
            <a:ext cx="592969" cy="68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Libre Franklin ExtraBold"/>
              <a:buNone/>
              <a:defRPr sz="4800" b="1" i="0" u="none" strike="noStrike" cap="none">
                <a:solidFill>
                  <a:schemeClr val="lt1"/>
                </a:solidFill>
                <a:latin typeface="Libre Franklin"/>
                <a:ea typeface="Libre Franklin"/>
                <a:cs typeface="Libre Franklin"/>
                <a:sym typeface="Libre Franklin"/>
              </a:defRPr>
            </a:lvl1pPr>
            <a:lvl2pPr marR="0" lvl="1"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2pPr>
            <a:lvl3pPr marR="0" lvl="2"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3pPr>
            <a:lvl4pPr marR="0" lvl="3"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4pPr>
            <a:lvl5pPr marR="0" lvl="4"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5pPr>
            <a:lvl6pPr marR="0" lvl="5"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6pPr>
            <a:lvl7pPr marR="0" lvl="6"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7pPr>
            <a:lvl8pPr marR="0" lvl="7"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8pPr>
            <a:lvl9pPr marR="0" lvl="8" algn="ctr" rtl="0">
              <a:lnSpc>
                <a:spcPct val="100000"/>
              </a:lnSpc>
              <a:spcBef>
                <a:spcPts val="0"/>
              </a:spcBef>
              <a:spcAft>
                <a:spcPts val="0"/>
              </a:spcAft>
              <a:buClr>
                <a:schemeClr val="lt1"/>
              </a:buClr>
              <a:buSzPts val="12000"/>
              <a:buFont typeface="Libre Franklin ExtraBold"/>
              <a:buNone/>
              <a:defRPr sz="12000" b="0" i="0" u="none" strike="noStrike" cap="none">
                <a:solidFill>
                  <a:schemeClr val="lt1"/>
                </a:solidFill>
                <a:latin typeface="Libre Franklin ExtraBold"/>
                <a:ea typeface="Libre Franklin ExtraBold"/>
                <a:cs typeface="Libre Franklin ExtraBold"/>
                <a:sym typeface="Libre Franklin ExtraBold"/>
              </a:defRPr>
            </a:lvl9pPr>
          </a:lstStyle>
          <a:p>
            <a:r>
              <a:rPr lang="fr-CA" dirty="0"/>
              <a:t>4</a:t>
            </a:r>
          </a:p>
        </p:txBody>
      </p:sp>
    </p:spTree>
    <p:extLst>
      <p:ext uri="{BB962C8B-B14F-4D97-AF65-F5344CB8AC3E}">
        <p14:creationId xmlns:p14="http://schemas.microsoft.com/office/powerpoint/2010/main" val="1472766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6"/>
        <p:cNvGrpSpPr/>
        <p:nvPr/>
      </p:nvGrpSpPr>
      <p:grpSpPr>
        <a:xfrm>
          <a:off x="0" y="0"/>
          <a:ext cx="0" cy="0"/>
          <a:chOff x="0" y="0"/>
          <a:chExt cx="0" cy="0"/>
        </a:xfrm>
      </p:grpSpPr>
      <p:sp>
        <p:nvSpPr>
          <p:cNvPr id="3" name="Rectangle 2"/>
          <p:cNvSpPr/>
          <p:nvPr/>
        </p:nvSpPr>
        <p:spPr>
          <a:xfrm>
            <a:off x="0" y="641554"/>
            <a:ext cx="6762135" cy="497245"/>
          </a:xfrm>
          <a:prstGeom prst="rect">
            <a:avLst/>
          </a:prstGeom>
          <a:solidFill>
            <a:srgbClr val="FFDE00"/>
          </a:solidFill>
          <a:ln>
            <a:solidFill>
              <a:srgbClr val="FFD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rgbClr val="1B1F42"/>
                </a:solidFill>
                <a:latin typeface="Bodoni MT Black" panose="02070A03080606020203" pitchFamily="18" charset="0"/>
              </a:rPr>
              <a:t>BFS</a:t>
            </a:r>
            <a:endParaRPr lang="fr-FR" dirty="0">
              <a:solidFill>
                <a:srgbClr val="1B1F42"/>
              </a:solidFill>
              <a:latin typeface="Bodoni MT Black" panose="02070A03080606020203" pitchFamily="18" charset="0"/>
            </a:endParaRPr>
          </a:p>
        </p:txBody>
      </p:sp>
      <p:sp>
        <p:nvSpPr>
          <p:cNvPr id="2388" name="Google Shape;2388;p69"/>
          <p:cNvSpPr txBox="1">
            <a:spLocks noGrp="1"/>
          </p:cNvSpPr>
          <p:nvPr>
            <p:ph type="subTitle" idx="1"/>
          </p:nvPr>
        </p:nvSpPr>
        <p:spPr>
          <a:xfrm>
            <a:off x="676353" y="1138800"/>
            <a:ext cx="5399981" cy="2865900"/>
          </a:xfrm>
          <a:prstGeom prst="rect">
            <a:avLst/>
          </a:prstGeom>
        </p:spPr>
        <p:txBody>
          <a:bodyPr spcFirstLastPara="1" wrap="square" lIns="91425" tIns="91425" rIns="91425" bIns="91425" anchor="ctr" anchorCtr="0">
            <a:noAutofit/>
          </a:bodyPr>
          <a:lstStyle/>
          <a:p>
            <a:pPr marL="0" lvl="0" indent="0" algn="just"/>
            <a:r>
              <a:rPr lang="fr-FR" sz="2400" dirty="0"/>
              <a:t>L'algorithme </a:t>
            </a:r>
            <a:r>
              <a:rPr lang="fr-FR" sz="2400" dirty="0" err="1"/>
              <a:t>Breadth</a:t>
            </a:r>
            <a:r>
              <a:rPr lang="fr-FR" sz="2400" dirty="0"/>
              <a:t> First </a:t>
            </a:r>
            <a:r>
              <a:rPr lang="fr-FR" sz="2400" dirty="0" err="1"/>
              <a:t>Search</a:t>
            </a:r>
            <a:r>
              <a:rPr lang="fr-FR" sz="2400" dirty="0"/>
              <a:t> (BFS) est utilisé pour rechercher dans une structure de données graphique un nœud qui répond à un ensemble de critères. Il commence à la racine du graphique et visite tous les nœuds du niveau de profondeur actuel avant de passer aux nœuds du niveau de profondeur suivant..</a:t>
            </a:r>
            <a:endParaRPr sz="2400" dirty="0"/>
          </a:p>
        </p:txBody>
      </p:sp>
      <p:sp>
        <p:nvSpPr>
          <p:cNvPr id="2" name="Rectangle 1"/>
          <p:cNvSpPr/>
          <p:nvPr/>
        </p:nvSpPr>
        <p:spPr>
          <a:xfrm>
            <a:off x="2876045" y="430914"/>
            <a:ext cx="184731" cy="707886"/>
          </a:xfrm>
          <a:prstGeom prst="rect">
            <a:avLst/>
          </a:prstGeom>
        </p:spPr>
        <p:txBody>
          <a:bodyPr wrap="none">
            <a:spAutoFit/>
          </a:bodyPr>
          <a:lstStyle/>
          <a:p>
            <a:endParaRPr lang="fr-FR" sz="4000" b="1" dirty="0">
              <a:solidFill>
                <a:srgbClr val="FFDE00"/>
              </a:solidFill>
              <a:latin typeface="Darker Grotesque Medium"/>
              <a:ea typeface="Darker Grotesque Medium"/>
              <a:cs typeface="Darker Grotesque Medium"/>
              <a:sym typeface="Darker Grotesque Medium"/>
            </a:endParaRPr>
          </a:p>
        </p:txBody>
      </p:sp>
    </p:spTree>
    <p:extLst>
      <p:ext uri="{BB962C8B-B14F-4D97-AF65-F5344CB8AC3E}">
        <p14:creationId xmlns:p14="http://schemas.microsoft.com/office/powerpoint/2010/main" val="12668049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88"/>
                                        </p:tgtEl>
                                        <p:attrNameLst>
                                          <p:attrName>style.visibility</p:attrName>
                                        </p:attrNameLst>
                                      </p:cBhvr>
                                      <p:to>
                                        <p:strVal val="visible"/>
                                      </p:to>
                                    </p:set>
                                    <p:animEffect transition="in" filter="fade">
                                      <p:cBhvr>
                                        <p:cTn id="7" dur="1000"/>
                                        <p:tgtEl>
                                          <p:spTgt spid="2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8"/>
        <p:cNvGrpSpPr/>
        <p:nvPr/>
      </p:nvGrpSpPr>
      <p:grpSpPr>
        <a:xfrm>
          <a:off x="0" y="0"/>
          <a:ext cx="0" cy="0"/>
          <a:chOff x="0" y="0"/>
          <a:chExt cx="0" cy="0"/>
        </a:xfrm>
      </p:grpSpPr>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359" y="442452"/>
            <a:ext cx="6989044" cy="4114800"/>
          </a:xfrm>
          <a:prstGeom prst="rect">
            <a:avLst/>
          </a:prstGeom>
        </p:spPr>
      </p:pic>
    </p:spTree>
    <p:extLst>
      <p:ext uri="{BB962C8B-B14F-4D97-AF65-F5344CB8AC3E}">
        <p14:creationId xmlns:p14="http://schemas.microsoft.com/office/powerpoint/2010/main" val="25262068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8"/>
        <p:cNvGrpSpPr/>
        <p:nvPr/>
      </p:nvGrpSpPr>
      <p:grpSpPr>
        <a:xfrm>
          <a:off x="0" y="0"/>
          <a:ext cx="0" cy="0"/>
          <a:chOff x="0" y="0"/>
          <a:chExt cx="0" cy="0"/>
        </a:xfrm>
      </p:grpSpPr>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506" y="442452"/>
            <a:ext cx="6968750" cy="4114800"/>
          </a:xfrm>
          <a:prstGeom prst="rect">
            <a:avLst/>
          </a:prstGeom>
        </p:spPr>
      </p:pic>
    </p:spTree>
    <p:extLst>
      <p:ext uri="{BB962C8B-B14F-4D97-AF65-F5344CB8AC3E}">
        <p14:creationId xmlns:p14="http://schemas.microsoft.com/office/powerpoint/2010/main" val="760112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8"/>
        <p:cNvGrpSpPr/>
        <p:nvPr/>
      </p:nvGrpSpPr>
      <p:grpSpPr>
        <a:xfrm>
          <a:off x="0" y="0"/>
          <a:ext cx="0" cy="0"/>
          <a:chOff x="0" y="0"/>
          <a:chExt cx="0" cy="0"/>
        </a:xfrm>
      </p:grpSpPr>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506" y="540543"/>
            <a:ext cx="6968750" cy="3918618"/>
          </a:xfrm>
          <a:prstGeom prst="rect">
            <a:avLst/>
          </a:prstGeom>
        </p:spPr>
      </p:pic>
    </p:spTree>
    <p:extLst>
      <p:ext uri="{BB962C8B-B14F-4D97-AF65-F5344CB8AC3E}">
        <p14:creationId xmlns:p14="http://schemas.microsoft.com/office/powerpoint/2010/main" val="18814014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8"/>
        <p:cNvGrpSpPr/>
        <p:nvPr/>
      </p:nvGrpSpPr>
      <p:grpSpPr>
        <a:xfrm>
          <a:off x="0" y="0"/>
          <a:ext cx="0" cy="0"/>
          <a:chOff x="0" y="0"/>
          <a:chExt cx="0" cy="0"/>
        </a:xfrm>
      </p:grpSpPr>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754" y="471950"/>
            <a:ext cx="8464491" cy="3856702"/>
          </a:xfrm>
          <a:prstGeom prst="rect">
            <a:avLst/>
          </a:prstGeom>
        </p:spPr>
      </p:pic>
    </p:spTree>
    <p:extLst>
      <p:ext uri="{BB962C8B-B14F-4D97-AF65-F5344CB8AC3E}">
        <p14:creationId xmlns:p14="http://schemas.microsoft.com/office/powerpoint/2010/main" val="6268388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8"/>
        <p:cNvGrpSpPr/>
        <p:nvPr/>
      </p:nvGrpSpPr>
      <p:grpSpPr>
        <a:xfrm>
          <a:off x="0" y="0"/>
          <a:ext cx="0" cy="0"/>
          <a:chOff x="0" y="0"/>
          <a:chExt cx="0" cy="0"/>
        </a:xfrm>
      </p:grpSpPr>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05" y="506976"/>
            <a:ext cx="8250789" cy="4129548"/>
          </a:xfrm>
          <a:prstGeom prst="rect">
            <a:avLst/>
          </a:prstGeom>
        </p:spPr>
      </p:pic>
    </p:spTree>
    <p:extLst>
      <p:ext uri="{BB962C8B-B14F-4D97-AF65-F5344CB8AC3E}">
        <p14:creationId xmlns:p14="http://schemas.microsoft.com/office/powerpoint/2010/main" val="35638773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8"/>
        <p:cNvGrpSpPr/>
        <p:nvPr/>
      </p:nvGrpSpPr>
      <p:grpSpPr>
        <a:xfrm>
          <a:off x="0" y="0"/>
          <a:ext cx="0" cy="0"/>
          <a:chOff x="0" y="0"/>
          <a:chExt cx="0" cy="0"/>
        </a:xfrm>
      </p:grpSpPr>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853" y="376084"/>
            <a:ext cx="7441532" cy="4173793"/>
          </a:xfrm>
          <a:prstGeom prst="rect">
            <a:avLst/>
          </a:prstGeom>
        </p:spPr>
      </p:pic>
    </p:spTree>
    <p:extLst>
      <p:ext uri="{BB962C8B-B14F-4D97-AF65-F5344CB8AC3E}">
        <p14:creationId xmlns:p14="http://schemas.microsoft.com/office/powerpoint/2010/main" val="39105511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Trivia Night XL by Slidesgo">
  <a:themeElements>
    <a:clrScheme name="Simple Light">
      <a:dk1>
        <a:srgbClr val="1B1F42"/>
      </a:dk1>
      <a:lt1>
        <a:srgbClr val="F6F6F6"/>
      </a:lt1>
      <a:dk2>
        <a:srgbClr val="1B1F42"/>
      </a:dk2>
      <a:lt2>
        <a:srgbClr val="F6F6F6"/>
      </a:lt2>
      <a:accent1>
        <a:srgbClr val="4CAE43"/>
      </a:accent1>
      <a:accent2>
        <a:srgbClr val="883F98"/>
      </a:accent2>
      <a:accent3>
        <a:srgbClr val="0397D6"/>
      </a:accent3>
      <a:accent4>
        <a:srgbClr val="F89829"/>
      </a:accent4>
      <a:accent5>
        <a:srgbClr val="D80C8C"/>
      </a:accent5>
      <a:accent6>
        <a:srgbClr val="FFDE00"/>
      </a:accent6>
      <a:hlink>
        <a:srgbClr val="F6F6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451</Words>
  <Application>Microsoft Office PowerPoint</Application>
  <PresentationFormat>On-screen Show (16:9)</PresentationFormat>
  <Paragraphs>35</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Libre Franklin ExtraBold</vt:lpstr>
      <vt:lpstr>Darker Grotesque</vt:lpstr>
      <vt:lpstr>Libre Franklin</vt:lpstr>
      <vt:lpstr>Darker Grotesque Medium</vt:lpstr>
      <vt:lpstr>Libre Franklin Medium</vt:lpstr>
      <vt:lpstr>Arial</vt:lpstr>
      <vt:lpstr>Bodoni MT Black</vt:lpstr>
      <vt:lpstr>Trivia Night XL by Slidesgo</vt:lpstr>
      <vt:lpstr>MicroMouse</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Star</vt:lpstr>
      <vt:lpstr>A propos de A Star</vt:lpstr>
      <vt:lpstr>Les attributs de 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MicroMouse</dc:title>
  <cp:lastModifiedBy>ibrahim essakine</cp:lastModifiedBy>
  <cp:revision>15</cp:revision>
  <dcterms:modified xsi:type="dcterms:W3CDTF">2023-11-03T11:42:35Z</dcterms:modified>
</cp:coreProperties>
</file>