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6A8E-4BB3-1026-E25F-CCB145C7C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FE96E-BD0D-E25B-BA7E-17FBE81CD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2E981-ECD6-B146-4399-26DF25E1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26832-2300-661D-15F8-60F04A14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6CF68-8A51-7B90-CB10-0528CE9A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621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E0DC-127D-D453-7FC9-14E1E7CF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51A26-9F31-6BDA-264F-A3B689B13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8C0D9-3E14-994C-2161-FEA7EF6A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5F401-6094-CFE2-7167-9DC78157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1FC0-BDE0-0ECF-9481-F43206EC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753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B4A423-CD63-920C-0DA1-25F6BF3D0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B9DCC-041C-FC85-3663-3F5465773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D29B9-76A2-7B44-AC66-8C51D326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A1D2D-9D36-24BB-0F19-289191E9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D0D3B-3ECB-6A4B-447D-C2B2EE71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006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0A79-3CAA-D6B6-6EC7-7EF4D88C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2826F-C52A-CAA3-4BAA-719B95242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C6885-91E2-3971-6D7D-50E81BC3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D1FC9-23D7-621B-2B1B-E26E893F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35693-501A-53B8-1ADF-BE769B1E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003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E11E-39B1-3FC2-49C7-4617E7B7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AB3A6-61E3-9B07-21FE-9FC7CA94E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A7A44-15C7-9616-25B9-8B92CA52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58C68-E4B8-D30D-527D-C7D03DBB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47C6-786B-1613-AF85-5A5DFA8E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519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C175-4619-8A82-CA69-012B2632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7B020-ACAF-C816-F086-95A2EAB05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8D197-F6CC-1AE8-245A-C5B303F1A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0CD22-053C-3EE9-DA7D-B94FFB1F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574B1-C82E-13AF-508C-03ABD6B0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486FF-BBCE-0F53-B60E-B6BAF6D5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683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3C3F-3FDF-7429-7C08-7C350930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43A05-0E87-7B39-FDE9-20E4F24D7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D9245-F7B2-19FD-6DC6-3D9197A11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346C6-414B-312A-8772-C647149ED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D0CBB-3205-3DD9-46EB-806876249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199076-EF68-BC75-5414-F568C8E9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C3C07-E29B-38B6-BE22-0AD9BC2C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BD944-7F81-6ACA-5E8B-887A7FC2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927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5141-CD32-CDAA-6A78-B5407D38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6E272-0D76-5E90-37BF-E21D5C82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2B792-3F14-9268-0514-6C7C1D5C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85BEF-FE9B-C8E7-49EB-0E70E595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307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1CF30-F408-83C2-D4D6-8E094950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49D6C-A595-BD1F-8EE7-2D3811CD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ADB90-A6FF-934A-3507-E808FD90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908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6A9A-FB60-AE9B-575E-977FB153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A0D0-E11F-9A04-D9FB-6A94063DF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CA649-AF11-30B2-9929-DAD57581D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27B70-878F-6E4A-8DD2-6A627E98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D97C5-C33A-7ABB-C0DF-7F022F74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3CDFF-820C-D43E-8B9C-BD3621AB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025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09D8-77E8-C55A-2F78-CC783423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BFE7A-92B6-28FC-EF1F-B93AEB922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838D3-9464-CEF5-4E3B-CDDDA9C3E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3B58B-1140-756B-5C0B-FE8C9954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10825-D79F-B7E7-3871-2B8E3E3E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2B9D0-5F3A-74C5-CE16-2E0531F9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074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36A51-C51E-6D45-F527-F15D476E0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50046-A08E-582D-5C05-4C8BF8829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81EC2-E7C8-0C7C-7EE9-CABE9D406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93B29-88B5-444B-BFC1-8A0DED80D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9C489-F3DC-8090-108A-9CD688CD8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000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BAAA-1656-6B54-860C-EC6B4DD79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9723"/>
          </a:xfrm>
        </p:spPr>
        <p:txBody>
          <a:bodyPr>
            <a:normAutofit fontScale="90000"/>
          </a:bodyPr>
          <a:lstStyle/>
          <a:p>
            <a:r>
              <a:rPr lang="en-US" dirty="0"/>
              <a:t>TABEL </a:t>
            </a:r>
            <a:r>
              <a:rPr lang="en-US" dirty="0" err="1"/>
              <a:t>KEBENARAN</a:t>
            </a:r>
            <a:r>
              <a:rPr lang="en-US" err="1"/>
              <a:t>_</a:t>
            </a:r>
            <a:r>
              <a:rPr lang="en-US"/>
              <a:t>IbrahimFadil</a:t>
            </a:r>
            <a:br>
              <a:rPr lang="en-US" dirty="0"/>
            </a:br>
            <a:r>
              <a:rPr lang="en-US" dirty="0"/>
              <a:t>XIPPLG1</a:t>
            </a: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E44A0F-88A6-94D7-4B54-CF4D5D06B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224460"/>
              </p:ext>
            </p:extLst>
          </p:nvPr>
        </p:nvGraphicFramePr>
        <p:xfrm>
          <a:off x="2427065" y="2201069"/>
          <a:ext cx="7337870" cy="2088232"/>
        </p:xfrm>
        <a:graphic>
          <a:graphicData uri="http://schemas.openxmlformats.org/drawingml/2006/table">
            <a:tbl>
              <a:tblPr/>
              <a:tblGrid>
                <a:gridCol w="612116">
                  <a:extLst>
                    <a:ext uri="{9D8B030D-6E8A-4147-A177-3AD203B41FA5}">
                      <a16:colId xmlns:a16="http://schemas.microsoft.com/office/drawing/2014/main" val="321244195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85257668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973125326"/>
                    </a:ext>
                  </a:extLst>
                </a:gridCol>
                <a:gridCol w="1929702">
                  <a:extLst>
                    <a:ext uri="{9D8B030D-6E8A-4147-A177-3AD203B41FA5}">
                      <a16:colId xmlns:a16="http://schemas.microsoft.com/office/drawing/2014/main" val="3676681079"/>
                    </a:ext>
                  </a:extLst>
                </a:gridCol>
                <a:gridCol w="1425918">
                  <a:extLst>
                    <a:ext uri="{9D8B030D-6E8A-4147-A177-3AD203B41FA5}">
                      <a16:colId xmlns:a16="http://schemas.microsoft.com/office/drawing/2014/main" val="701016945"/>
                    </a:ext>
                  </a:extLst>
                </a:gridCol>
                <a:gridCol w="1425918">
                  <a:extLst>
                    <a:ext uri="{9D8B030D-6E8A-4147-A177-3AD203B41FA5}">
                      <a16:colId xmlns:a16="http://schemas.microsoft.com/office/drawing/2014/main" val="33783140"/>
                    </a:ext>
                  </a:extLst>
                </a:gridCol>
              </a:tblGrid>
              <a:tr h="60783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&amp;&amp; 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|| 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!(A)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!(B)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91646"/>
                  </a:ext>
                </a:extLst>
              </a:tr>
              <a:tr h="375176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178957"/>
                  </a:ext>
                </a:extLst>
              </a:tr>
              <a:tr h="383351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24567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090457"/>
                  </a:ext>
                </a:extLst>
              </a:tr>
              <a:tr h="361828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483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70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44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TABEL KEBENARAN_IbrahimFadil XIPPLG1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Taufiq Azhari - SMK Marhas</dc:creator>
  <cp:lastModifiedBy>LABKOM</cp:lastModifiedBy>
  <cp:revision>3</cp:revision>
  <dcterms:created xsi:type="dcterms:W3CDTF">2024-08-20T01:59:26Z</dcterms:created>
  <dcterms:modified xsi:type="dcterms:W3CDTF">2024-08-20T02:17:22Z</dcterms:modified>
</cp:coreProperties>
</file>