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Fuel Station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Team: Ibrahim </a:t>
            </a:r>
            <a:r>
              <a:rPr lang="en-US" dirty="0" smtClean="0"/>
              <a:t>Halidu</a:t>
            </a:r>
            <a:endParaRPr dirty="0"/>
          </a:p>
          <a:p>
            <a:r>
              <a:rPr dirty="0"/>
              <a:t>Date: July 14,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Proud of completing the entire stack</a:t>
            </a:r>
          </a:p>
          <a:p>
            <a:r>
              <a:t>Ready for real-world dev teamwork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000"/>
              <a:t>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web-based system for managing fuel station operations</a:t>
            </a:r>
          </a:p>
          <a:p>
            <a:r>
              <a:t>Tracks fuel inventory, pricing, and roles (Admin, Attendant)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it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Manual fuel tracking leads to errors and mismatched pricing</a:t>
            </a:r>
          </a:p>
          <a:p>
            <a:r>
              <a:t>No role-based restrictions in traditional systems</a:t>
            </a:r>
          </a:p>
          <a:p>
            <a:r>
              <a:t>Station attendants need streamlined, secure access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000"/>
              <a:t>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Frontend: React + Bootstrap</a:t>
            </a:r>
          </a:p>
          <a:p>
            <a:r>
              <a:t>Backend: Node.js + Express</a:t>
            </a:r>
          </a:p>
          <a:p>
            <a:r>
              <a:t>Database: MongoDB (Mongoose)</a:t>
            </a:r>
          </a:p>
          <a:p>
            <a:r>
              <a:t>Auth: JWT with role-based access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000"/>
              <a:t>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Admin: Add/Edit/Delete fuels</a:t>
            </a:r>
          </a:p>
          <a:p>
            <a:r>
              <a:t>Attendant: View-only access</a:t>
            </a:r>
          </a:p>
          <a:p>
            <a:r>
              <a:t>Role-based redirection &amp; protection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000"/>
              <a:t>⚙️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Working full-stack authentication</a:t>
            </a:r>
          </a:p>
          <a:p>
            <a:r>
              <a:t>CRUD with feedback alerts</a:t>
            </a:r>
          </a:p>
          <a:p>
            <a:r>
              <a:t>Responsive UI using Bootstrap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000"/>
              <a:t>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Syncing auth with routes</a:t>
            </a:r>
          </a:p>
          <a:p>
            <a:r>
              <a:t>Debugging token failures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000"/>
              <a:t>🚧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Modular code structuring</a:t>
            </a:r>
          </a:p>
          <a:p>
            <a:r>
              <a:t>Security (JWT, role-check)</a:t>
            </a:r>
          </a:p>
          <a:p>
            <a:r>
              <a:t>Git + GitHub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000"/>
              <a:t>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Add fuel usage tracking</a:t>
            </a:r>
          </a:p>
          <a:p>
            <a:r>
              <a:t>Admin analytics</a:t>
            </a:r>
          </a:p>
          <a:p>
            <a:r>
              <a:t>Better role 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18288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6000"/>
              <a:t>⏭️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166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Retail Fuel Station Management System</vt:lpstr>
      <vt:lpstr>Project Overview</vt:lpstr>
      <vt:lpstr>Problem it Solves</vt:lpstr>
      <vt:lpstr>Architecture</vt:lpstr>
      <vt:lpstr>Key Features</vt:lpstr>
      <vt:lpstr>Successes</vt:lpstr>
      <vt:lpstr>Challenges</vt:lpstr>
      <vt:lpstr>Lessons Learned</vt:lpstr>
      <vt:lpstr>Next Steps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Fuel Station Management System</dc:title>
  <dc:subject/>
  <dc:creator>CyberWeb</dc:creator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2025-07-14T10:56:25Z</dcterms:modified>
  <cp:category/>
</cp:coreProperties>
</file>