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E999F-5548-4A4E-8A5B-E757400AA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br>
              <a:rPr lang="nl-NL" dirty="0"/>
            </a:br>
            <a:r>
              <a:rPr lang="nl-NL" dirty="0"/>
              <a:t>Input/Output:</a:t>
            </a:r>
            <a:br>
              <a:rPr lang="nl-NL" dirty="0"/>
            </a:br>
            <a:r>
              <a:rPr lang="nl-NL" dirty="0"/>
              <a:t>De microfoon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CECD5D-3348-4825-A3F0-F9E2DDD7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Gemaakt door Ibrahim Malsh</a:t>
            </a:r>
          </a:p>
        </p:txBody>
      </p:sp>
    </p:spTree>
    <p:extLst>
      <p:ext uri="{BB962C8B-B14F-4D97-AF65-F5344CB8AC3E}">
        <p14:creationId xmlns:p14="http://schemas.microsoft.com/office/powerpoint/2010/main" val="34041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09D9-5438-42A7-A820-C6F86DC1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32C2F2-A6A1-4E4A-ACA5-439C99D0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Mijn idee</a:t>
            </a:r>
          </a:p>
          <a:p>
            <a:r>
              <a:rPr lang="nl-NL" dirty="0"/>
              <a:t>Waarom?</a:t>
            </a:r>
          </a:p>
          <a:p>
            <a:r>
              <a:rPr lang="nl-NL" dirty="0"/>
              <a:t>Wat kan ik er mee?</a:t>
            </a:r>
          </a:p>
          <a:p>
            <a:r>
              <a:rPr lang="nl-NL" dirty="0"/>
              <a:t>Onderzoek</a:t>
            </a:r>
          </a:p>
          <a:p>
            <a:r>
              <a:rPr lang="nl-NL" dirty="0"/>
              <a:t>Wat ik er mee wil bereiken</a:t>
            </a:r>
          </a:p>
        </p:txBody>
      </p:sp>
    </p:spTree>
    <p:extLst>
      <p:ext uri="{BB962C8B-B14F-4D97-AF65-F5344CB8AC3E}">
        <p14:creationId xmlns:p14="http://schemas.microsoft.com/office/powerpoint/2010/main" val="127785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4EDEE-CBDE-4C71-A981-7F567AE7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Mijn idee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892A1F-37F6-418B-946A-F6964017D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Originele idee</a:t>
            </a:r>
          </a:p>
          <a:p>
            <a:r>
              <a:rPr lang="nl-NL" dirty="0"/>
              <a:t>Nieuw idee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736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83ECB-5D81-47C6-9A93-893061B7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716A2E-70B8-4D37-9C01-30C3DF2D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Leuk</a:t>
            </a:r>
          </a:p>
          <a:p>
            <a:r>
              <a:rPr lang="nl-NL" dirty="0"/>
              <a:t>Grappig</a:t>
            </a:r>
          </a:p>
          <a:p>
            <a:r>
              <a:rPr lang="nl-NL" dirty="0"/>
              <a:t>Leerzaam</a:t>
            </a:r>
          </a:p>
          <a:p>
            <a:r>
              <a:rPr lang="nl-NL" dirty="0"/>
              <a:t>Nieuw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791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52FB9-A72F-4E6A-B5DA-8EA366B5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ik er mee?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67044A-AC8F-44C2-A064-6288EC96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Commando’s op stem</a:t>
            </a:r>
          </a:p>
          <a:p>
            <a:r>
              <a:rPr lang="nl-NL" dirty="0"/>
              <a:t>Notities maken zonder iets op te hoeven schrijven.</a:t>
            </a:r>
          </a:p>
          <a:p>
            <a:r>
              <a:rPr lang="nl-NL" dirty="0"/>
              <a:t>Meerdere talen (als nodig)</a:t>
            </a:r>
          </a:p>
        </p:txBody>
      </p:sp>
    </p:spTree>
    <p:extLst>
      <p:ext uri="{BB962C8B-B14F-4D97-AF65-F5344CB8AC3E}">
        <p14:creationId xmlns:p14="http://schemas.microsoft.com/office/powerpoint/2010/main" val="728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4A3EC-AAE1-409B-B35E-283508C0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67AEF3-E6C4-40B2-9FFF-E58D219E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C++</a:t>
            </a:r>
          </a:p>
          <a:p>
            <a:r>
              <a:rPr lang="nl-NL" dirty="0"/>
              <a:t>C++ </a:t>
            </a:r>
            <a:r>
              <a:rPr lang="nl-NL" dirty="0" err="1"/>
              <a:t>libraries</a:t>
            </a:r>
            <a:r>
              <a:rPr lang="nl-NL" dirty="0"/>
              <a:t> zoeken</a:t>
            </a:r>
          </a:p>
          <a:p>
            <a:r>
              <a:rPr lang="nl-NL" dirty="0"/>
              <a:t>C++ </a:t>
            </a:r>
            <a:r>
              <a:rPr lang="nl-NL" dirty="0" err="1"/>
              <a:t>libraries</a:t>
            </a:r>
            <a:r>
              <a:rPr lang="nl-NL" dirty="0"/>
              <a:t> gevonden</a:t>
            </a:r>
          </a:p>
          <a:p>
            <a:r>
              <a:rPr lang="nl-NL" dirty="0"/>
              <a:t>C++ </a:t>
            </a:r>
            <a:r>
              <a:rPr lang="nl-NL" dirty="0" err="1"/>
              <a:t>libraries</a:t>
            </a:r>
            <a:r>
              <a:rPr lang="nl-NL" dirty="0"/>
              <a:t> werken niet</a:t>
            </a:r>
          </a:p>
          <a:p>
            <a:r>
              <a:rPr lang="nl-NL" dirty="0" err="1"/>
              <a:t>JavaScript</a:t>
            </a:r>
            <a:endParaRPr lang="nl-NL" dirty="0"/>
          </a:p>
          <a:p>
            <a:r>
              <a:rPr lang="nl-NL" dirty="0" err="1"/>
              <a:t>JavaScript</a:t>
            </a:r>
            <a:r>
              <a:rPr lang="nl-NL" dirty="0"/>
              <a:t> standaard stemherkenning </a:t>
            </a:r>
            <a:r>
              <a:rPr lang="nl-NL" dirty="0" err="1"/>
              <a:t>library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591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2A69E-6A03-49FD-B3B6-B17066F5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ik er mee wil bereiken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76D81D-E5D4-4602-A391-8DED4B63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Commando’s aanmaken zonder code aan te passen</a:t>
            </a:r>
          </a:p>
          <a:p>
            <a:r>
              <a:rPr lang="nl-NL" dirty="0"/>
              <a:t>Vertalen kunnen </a:t>
            </a:r>
            <a:r>
              <a:rPr lang="nl-NL"/>
              <a:t>van talen</a:t>
            </a:r>
          </a:p>
        </p:txBody>
      </p:sp>
    </p:spTree>
    <p:extLst>
      <p:ext uri="{BB962C8B-B14F-4D97-AF65-F5344CB8AC3E}">
        <p14:creationId xmlns:p14="http://schemas.microsoft.com/office/powerpoint/2010/main" val="106301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12</TotalTime>
  <Words>97</Words>
  <Application>Microsoft Office PowerPoint</Application>
  <PresentationFormat>Breedbeeld</PresentationFormat>
  <Paragraphs>30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Citeerbaar</vt:lpstr>
      <vt:lpstr>Project  Input/Output: De microfoon</vt:lpstr>
      <vt:lpstr>Inhoud</vt:lpstr>
      <vt:lpstr>Mijn idee</vt:lpstr>
      <vt:lpstr>Waarom?</vt:lpstr>
      <vt:lpstr>Wat kan ik er mee?</vt:lpstr>
      <vt:lpstr>Onderzoek </vt:lpstr>
      <vt:lpstr>Wat ik er mee wil bereiken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Input/Output: De microfoon</dc:title>
  <dc:creator>Ibrahim Malsh</dc:creator>
  <cp:lastModifiedBy>Ibrahim Malsh</cp:lastModifiedBy>
  <cp:revision>2</cp:revision>
  <dcterms:created xsi:type="dcterms:W3CDTF">2020-03-30T08:03:59Z</dcterms:created>
  <dcterms:modified xsi:type="dcterms:W3CDTF">2020-03-30T08:16:04Z</dcterms:modified>
</cp:coreProperties>
</file>