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B9E5BA-D955-4542-9670-1D29BED1A715}" type="datetime1">
              <a:rPr lang="nl-NL" smtClean="0"/>
              <a:t>24-2-2020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161-7978-48ED-B608-D71BBC95A760}" type="datetime1">
              <a:rPr lang="nl-NL" smtClean="0"/>
              <a:pPr/>
              <a:t>24-2-2020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697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389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36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Titel komt hier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Vrije v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" name="Vrije v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el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 dirty="0"/>
              <a:t>e-mail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Vrije v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" name="Vrije v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nl-NL" noProof="0" dirty="0"/>
              <a:t>URL van website hier</a:t>
            </a:r>
          </a:p>
        </p:txBody>
      </p:sp>
      <p:pic>
        <p:nvPicPr>
          <p:cNvPr id="17" name="Afbeelding 16" descr="Envelop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Afbeelding 17" descr="Netwe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Vrije v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" name="Vrije v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 descr="Envelop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Afbeelding 19" descr="Netwe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el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 dirty="0"/>
              <a:t>e-mail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nl-NL" noProof="0" dirty="0"/>
              <a:t>URL van website hier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Titel komt hier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Vrije v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" name="Vrije v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Vrije v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  <p:sp>
            <p:nvSpPr>
              <p:cNvPr id="20" name="Vrije v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noProof="0" dirty="0"/>
              </a:p>
            </p:txBody>
          </p:sp>
        </p:grpSp>
      </p:grp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e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Vrije v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5" name="Vrije v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6" name="Vrije v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bg1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27" name="Tijdelijke aanduiding voor inhoud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Vrije v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0" name="Vrije v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" name="Vrije v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bg1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7" name="Tijdelijke aanduiding voor inhoud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e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Vrije v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" name="Vrije v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4" name="Vrije v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bg1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7" name="Tijdelijke aanduiding voor inhoud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9" name="Tijdelijke aanduiding voor inhoud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el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Vrije v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" name="Vrije v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19" name="Titel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e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Vrije v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2" name="Vrije v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23" name="Vrije v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bg1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Titel komt hier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Vrije v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6" name="Vrije v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Dummytekst komt hier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Vrije v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2" name="Vrije v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" name="Vrije v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15" name="Ova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8" name="Tijdelijke aanduiding voor afbeelding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3" name="Tijdelijke aanduiding voor afbeelding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pictogram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pictogram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ling voor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accent2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 dirty="0"/>
              <a:t>Onderwerp 01 komt hier</a:t>
            </a:r>
          </a:p>
        </p:txBody>
      </p:sp>
      <p:sp>
        <p:nvSpPr>
          <p:cNvPr id="23" name="Tijdelijke aanduiding voor inhoud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 dirty="0"/>
              <a:t>Onderwerp 02 komt hier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4" name="Tijdelijke aanduiding voor afbeelding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pictogram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9" name="Tijdelijke aanduiding voor afbeelding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pictogram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Vrije v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3" name="Vrije v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6" name="Titel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Vrije v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7" name="Vrije v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  <p:sp>
          <p:nvSpPr>
            <p:cNvPr id="38" name="Vrije v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noProof="0" dirty="0"/>
            </a:p>
          </p:txBody>
        </p:sp>
      </p:grpSp>
      <p:sp>
        <p:nvSpPr>
          <p:cNvPr id="23" name="Ova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1" name="Tijdelijke aanduiding voor afbeelding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Tijdelijke aanduiding voor afbeelding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7" name="Tijdelijke aanduiding voor inhoud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 dirty="0"/>
              <a:t>Manager 01</a:t>
            </a:r>
          </a:p>
        </p:txBody>
      </p:sp>
      <p:sp>
        <p:nvSpPr>
          <p:cNvPr id="29" name="Tijdelijke aanduiding voor inhoud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0" name="Tijdelijke aanduiding voor inhoud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 dirty="0"/>
              <a:t>Manager 01</a:t>
            </a:r>
          </a:p>
        </p:txBody>
      </p:sp>
      <p:sp>
        <p:nvSpPr>
          <p:cNvPr id="31" name="Tijdelijke aanduiding voor inhoud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2" name="Tijdelijke aanduiding voor inhoud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 dirty="0"/>
              <a:t>Manager 01</a:t>
            </a:r>
          </a:p>
        </p:txBody>
      </p:sp>
      <p:sp>
        <p:nvSpPr>
          <p:cNvPr id="33" name="Tijdelijke aanduiding voor inhoud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4" name="Tijdelijke aanduiding voor inhoud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nl-NL" noProof="0" dirty="0"/>
              <a:t>Manager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4704A15-E0F5-4308-B134-EA78077DA336}" type="datetime1">
              <a:rPr lang="nl-NL" noProof="0" smtClean="0"/>
              <a:t>24-2-2020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sz="4400" dirty="0"/>
              <a:t>Robot </a:t>
            </a:r>
            <a:r>
              <a:rPr lang="nl-NL" sz="4400" dirty="0" err="1"/>
              <a:t>Car</a:t>
            </a:r>
            <a:r>
              <a:rPr lang="nl-NL" sz="4400" dirty="0"/>
              <a:t> Voice </a:t>
            </a:r>
            <a:r>
              <a:rPr lang="nl-NL" sz="4400" dirty="0" err="1"/>
              <a:t>Controlled</a:t>
            </a:r>
            <a:br>
              <a:rPr lang="nl-NL" sz="2000" dirty="0"/>
            </a:br>
            <a:r>
              <a:rPr lang="nl-NL" sz="2000" dirty="0"/>
              <a:t>Project</a:t>
            </a:r>
            <a:br>
              <a:rPr lang="nl-NL" sz="2000" dirty="0"/>
            </a:br>
            <a:r>
              <a:rPr lang="nl-NL" sz="2000" dirty="0"/>
              <a:t>in-/output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-Ibrahim </a:t>
            </a:r>
            <a:r>
              <a:rPr lang="nl-NL" dirty="0" err="1"/>
              <a:t>malsh</a:t>
            </a:r>
            <a:endParaRPr lang="nl-NL" dirty="0"/>
          </a:p>
        </p:txBody>
      </p:sp>
      <p:pic>
        <p:nvPicPr>
          <p:cNvPr id="10" name="Tijdelijke aanduiding voor afbeelding 9" descr="stadsgezicht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 rtlCol="0"/>
          <a:lstStyle/>
          <a:p>
            <a:r>
              <a:rPr lang="nl-NL" sz="1800" dirty="0"/>
              <a:t>Robot </a:t>
            </a:r>
            <a:r>
              <a:rPr lang="nl-NL" sz="1800" dirty="0" err="1"/>
              <a:t>Car</a:t>
            </a:r>
            <a:r>
              <a:rPr lang="nl-NL" sz="1800" dirty="0"/>
              <a:t> Voice </a:t>
            </a:r>
            <a:r>
              <a:rPr lang="nl-NL" sz="1800" dirty="0" err="1"/>
              <a:t>Controlled</a:t>
            </a:r>
            <a:r>
              <a:rPr lang="nl-NL" sz="1800" dirty="0"/>
              <a:t>  </a:t>
            </a:r>
            <a:r>
              <a:rPr lang="nl-NL" sz="1800" dirty="0" err="1"/>
              <a:t>proof</a:t>
            </a:r>
            <a:r>
              <a:rPr lang="nl-NL" sz="1800" dirty="0"/>
              <a:t> of concept prototype</a:t>
            </a:r>
          </a:p>
          <a:p>
            <a:r>
              <a:rPr lang="nl-NL" sz="1800" dirty="0"/>
              <a:t>Prototype uitbreiden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nl-NL" smtClean="0"/>
              <a:pPr rtl="0"/>
              <a:t>2</a:t>
            </a:fld>
            <a:endParaRPr lang="nl-NL" dirty="0"/>
          </a:p>
        </p:txBody>
      </p:sp>
      <p:pic>
        <p:nvPicPr>
          <p:cNvPr id="7" name="Tijdelijke aanduiding voor afbeelding 6" descr="wolkenkrabb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Idee</a:t>
            </a:r>
          </a:p>
        </p:txBody>
      </p:sp>
      <p:pic>
        <p:nvPicPr>
          <p:cNvPr id="1026" name="Picture 2" descr="Afbeeldingsresultaat voor voice controlled car project">
            <a:extLst>
              <a:ext uri="{FF2B5EF4-FFF2-40B4-BE49-F238E27FC236}">
                <a16:creationId xmlns:a16="http://schemas.microsoft.com/office/drawing/2014/main" id="{9A9E829D-3C1F-4B8D-89CD-AE1FB4D6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67" y="176530"/>
            <a:ext cx="4811713" cy="54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Eerste (werkende) prototype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r>
              <a:rPr lang="nl-NL" sz="1800" dirty="0"/>
              <a:t>Online</a:t>
            </a:r>
          </a:p>
          <a:p>
            <a:r>
              <a:rPr lang="nl-NL" sz="1800" dirty="0"/>
              <a:t>Voice detectie</a:t>
            </a:r>
          </a:p>
          <a:p>
            <a:r>
              <a:rPr lang="nl-NL" sz="1800" dirty="0"/>
              <a:t>Uitschrijven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nl-NL" smtClean="0"/>
              <a:pPr rtl="0"/>
              <a:t>3</a:t>
            </a:fld>
            <a:endParaRPr lang="nl-NL" dirty="0"/>
          </a:p>
        </p:txBody>
      </p:sp>
      <p:pic>
        <p:nvPicPr>
          <p:cNvPr id="7" name="Tijdelijke aanduiding voor afbeelding 6" descr="wolkenkrabb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Tweede (werkende) prototype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r>
              <a:rPr lang="nl-NL" sz="1800" dirty="0"/>
              <a:t>Online</a:t>
            </a:r>
          </a:p>
          <a:p>
            <a:r>
              <a:rPr lang="nl-NL" sz="1800" dirty="0"/>
              <a:t>Voice detectie, vertalen naar commando’s</a:t>
            </a:r>
          </a:p>
          <a:p>
            <a:r>
              <a:rPr lang="nl-NL" sz="1800" dirty="0"/>
              <a:t>Commando’s versturen via netwerk WIFI</a:t>
            </a:r>
          </a:p>
          <a:p>
            <a:r>
              <a:rPr lang="nl-NL" sz="1800" dirty="0"/>
              <a:t>Commando’s decoderen en uitvoeren op robot </a:t>
            </a:r>
            <a:r>
              <a:rPr lang="nl-NL" sz="1800"/>
              <a:t>car</a:t>
            </a:r>
            <a:endParaRPr lang="nl-NL" sz="1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nl-NL" smtClean="0"/>
              <a:pPr rtl="0"/>
              <a:t>4</a:t>
            </a:fld>
            <a:endParaRPr lang="nl-NL" dirty="0"/>
          </a:p>
        </p:txBody>
      </p:sp>
      <p:pic>
        <p:nvPicPr>
          <p:cNvPr id="7" name="Tijdelijke aanduiding voor afbeelding 6" descr="wolkenkrabb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873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Derde (werkende) prototype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r>
              <a:rPr lang="nl-NL" sz="1800" dirty="0"/>
              <a:t>Voertuigje</a:t>
            </a:r>
          </a:p>
          <a:p>
            <a:r>
              <a:rPr lang="nl-NL" sz="1800" dirty="0"/>
              <a:t>Voice detectie</a:t>
            </a:r>
          </a:p>
          <a:p>
            <a:r>
              <a:rPr lang="nl-NL" sz="1800" dirty="0"/>
              <a:t>Commando’s uitvoeren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nl-NL" smtClean="0"/>
              <a:pPr rtl="0"/>
              <a:t>5</a:t>
            </a:fld>
            <a:endParaRPr lang="nl-NL" dirty="0"/>
          </a:p>
        </p:txBody>
      </p:sp>
      <p:pic>
        <p:nvPicPr>
          <p:cNvPr id="7" name="Tijdelijke aanduiding voor afbeelding 6" descr="wolkenkrabb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110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Eindproduct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r>
              <a:rPr lang="nl-NL" sz="1800" dirty="0"/>
              <a:t>Voertuigje</a:t>
            </a:r>
          </a:p>
          <a:p>
            <a:r>
              <a:rPr lang="nl-NL" sz="1800" dirty="0"/>
              <a:t>Voice detectie</a:t>
            </a:r>
          </a:p>
          <a:p>
            <a:r>
              <a:rPr lang="nl-NL" sz="1800" dirty="0"/>
              <a:t>Commando’s uitvoeren</a:t>
            </a:r>
          </a:p>
          <a:p>
            <a:r>
              <a:rPr lang="nl-NL" sz="1800" dirty="0"/>
              <a:t>Camera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nl-NL" smtClean="0"/>
              <a:pPr rtl="0"/>
              <a:t>6</a:t>
            </a:fld>
            <a:endParaRPr lang="nl-NL" dirty="0"/>
          </a:p>
        </p:txBody>
      </p:sp>
      <p:pic>
        <p:nvPicPr>
          <p:cNvPr id="7" name="Tijdelijke aanduiding voor afbeelding 6" descr="wolkenkrabb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138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17_TF34076243" id="{7B75B219-6EEB-481E-A7C7-039E6F37FD7F}" vid="{6D20FC2C-379C-41EB-A116-6E15D7FC2472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blauwe bollen</Template>
  <TotalTime>0</TotalTime>
  <Words>79</Words>
  <Application>Microsoft Office PowerPoint</Application>
  <PresentationFormat>Breedbeeld</PresentationFormat>
  <Paragraphs>34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Office-thema</vt:lpstr>
      <vt:lpstr>Robot Car Voice Controlled Project in-/output</vt:lpstr>
      <vt:lpstr>Idee</vt:lpstr>
      <vt:lpstr>Eerste (werkende) prototype</vt:lpstr>
      <vt:lpstr>Tweede (werkende) prototype</vt:lpstr>
      <vt:lpstr>Derde (werkende) prototype</vt:lpstr>
      <vt:lpstr>Eindproduct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2020-02-24T07:37:03Z</dcterms:created>
  <dcterms:modified xsi:type="dcterms:W3CDTF">2020-02-24T09:58:54Z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