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afcedf5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afcedf5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afcedf5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afcedf5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afcedf5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afcedf5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fe44d54fb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fe44d54fb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fe44d54fb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4fe44d54fb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fe44d54fb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fe44d54fb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fe44d54fb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fe44d54fb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fe44d54fb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fe44d54fb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fe44d54fb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fe44d54fb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fe44d54fb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fe44d54fb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fe44d54fb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fe44d54fb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fe44d54fb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fe44d54fb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afcedf5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9afcedf5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417650"/>
            <a:ext cx="4255500" cy="24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Electro-Optical Nose for Indoor Air Quality Monitoring </a:t>
            </a:r>
            <a:endParaRPr sz="2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19201083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Section: 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264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43700" cy="22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08" y="105900"/>
            <a:ext cx="2906391" cy="23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51050"/>
            <a:ext cx="4206950" cy="23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500" y="109000"/>
            <a:ext cx="2892197" cy="23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3300" y="2651050"/>
            <a:ext cx="3021975" cy="23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25"/>
            <a:ext cx="4419601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3415"/>
            <a:ext cx="4419601" cy="227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Conclusion</a:t>
            </a:r>
            <a:r>
              <a:rPr lang="en" sz="2600"/>
              <a:t>:</a:t>
            </a:r>
            <a:endParaRPr sz="2600"/>
          </a:p>
        </p:txBody>
      </p:sp>
      <p:sp>
        <p:nvSpPr>
          <p:cNvPr id="357" name="Google Shape;357;p25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Electro-optical nose is a low cost effective device.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Combination of NDIR and MOX better than only using MOX.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Has potential in different fields.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Improvements</a:t>
            </a:r>
            <a:r>
              <a:rPr lang="en" sz="2600"/>
              <a:t>:</a:t>
            </a:r>
            <a:endParaRPr sz="2600"/>
          </a:p>
        </p:txBody>
      </p:sp>
      <p:sp>
        <p:nvSpPr>
          <p:cNvPr id="363" name="Google Shape;363;p26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Increasing number of sensors and types of gases.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Improving calibration and compensation model to reduce drift and influence of humidity.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Testing in real </a:t>
            </a:r>
            <a:r>
              <a:rPr lang="en"/>
              <a:t>scenario</a:t>
            </a:r>
            <a:r>
              <a:rPr lang="en"/>
              <a:t> to compare with reference methods.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Introduction:</a:t>
            </a:r>
            <a:endParaRPr sz="26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Indoor air pollution is a major problem for human health.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Electronic noses are low cost instruments.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device combines NDIR and MOX to measure gases.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Capable of recognizing simple and complex odors.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417650"/>
            <a:ext cx="37479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Methods</a:t>
            </a:r>
            <a:r>
              <a:rPr lang="en" sz="2600"/>
              <a:t>:</a:t>
            </a:r>
            <a:endParaRPr sz="2600"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1423500"/>
            <a:ext cx="42555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Mixing gas to generate different concentration and humidity levels.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NEONOSE is built using two boards containing NDIR and MOX sensors.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an </a:t>
            </a:r>
            <a:r>
              <a:rPr lang="en"/>
              <a:t>Android</a:t>
            </a:r>
            <a:r>
              <a:rPr lang="en"/>
              <a:t> app and LabView app in Windows to control.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Uses PCA and PLS to analyze datas.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296200"/>
            <a:ext cx="3759700" cy="239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Measurements</a:t>
            </a:r>
            <a:r>
              <a:rPr lang="en" sz="2600"/>
              <a:t>:</a:t>
            </a:r>
            <a:endParaRPr sz="26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75" y="1196150"/>
            <a:ext cx="5492999" cy="36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25" y="704400"/>
            <a:ext cx="5274100" cy="22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717700" y="3203050"/>
            <a:ext cx="5274000" cy="146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Tested in variations of humidity and effect of drift.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Validated system values from the legislation on indoor air quality and exposure limits.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677825" y="417650"/>
            <a:ext cx="3229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Analysis</a:t>
            </a:r>
            <a:r>
              <a:rPr lang="en" sz="2600"/>
              <a:t>:</a:t>
            </a:r>
            <a:endParaRPr sz="2600"/>
          </a:p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824000" y="1423500"/>
            <a:ext cx="42555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Total of 37 variable from all sensors are measured.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Analyzed data using PCA and PLS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PCA to reduce the dimensionality and redundancy of the data.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Used PLS to generate prediction model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300" y="4347550"/>
            <a:ext cx="1608325" cy="2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ctrTitle"/>
          </p:nvPr>
        </p:nvSpPr>
        <p:spPr>
          <a:xfrm>
            <a:off x="824000" y="417650"/>
            <a:ext cx="3415800" cy="7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Results</a:t>
            </a:r>
            <a:r>
              <a:rPr lang="en" sz="2600"/>
              <a:t>:</a:t>
            </a:r>
            <a:endParaRPr sz="2600"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825" y="1348550"/>
            <a:ext cx="3857625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575" y="2291625"/>
            <a:ext cx="40645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95414" cy="19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76475"/>
            <a:ext cx="55149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6344125" y="2046025"/>
            <a:ext cx="2046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MOX Sensor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0" y="152300"/>
            <a:ext cx="54673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14475"/>
            <a:ext cx="5495925" cy="20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6514625" y="2095775"/>
            <a:ext cx="1662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NDIR Sensor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