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fe44d54fb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fe44d54fb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fe44d54fb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fe44d54fb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fe44d54fb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fe44d54fb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fe44d54fb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fe44d54fb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fe44d54fb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fe44d54fb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fe44d54fb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fe44d54fb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fe44d54fb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fe44d54fb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fe44d54f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fe44d54f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fe44d54fb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fe44d54fb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fe44d54fb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fe44d54fb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fe44d54fb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fe44d54fb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417650"/>
            <a:ext cx="4255500" cy="24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Comparative Analysis of Machine Learning Techniques for Predicting Air Quality in Smart Cities</a:t>
            </a:r>
            <a:endParaRPr sz="2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19201083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Section: 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25" y="391625"/>
            <a:ext cx="6000750" cy="14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25" y="1811600"/>
            <a:ext cx="6000750" cy="14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25" y="3296375"/>
            <a:ext cx="6000750" cy="15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Conclusion</a:t>
            </a:r>
            <a:r>
              <a:rPr lang="en" sz="2600"/>
              <a:t>:</a:t>
            </a:r>
            <a:endParaRPr sz="2600"/>
          </a:p>
        </p:txBody>
      </p:sp>
      <p:sp>
        <p:nvSpPr>
          <p:cNvPr id="340" name="Google Shape;340;p23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Analyzed and compared four existing schemes.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 Forest Regression was best.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Gradient Boosting Regression was worst.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Improvements</a:t>
            </a:r>
            <a:r>
              <a:rPr lang="en" sz="2600"/>
              <a:t>:</a:t>
            </a:r>
            <a:endParaRPr sz="2600"/>
          </a:p>
        </p:txBody>
      </p:sp>
      <p:sp>
        <p:nvSpPr>
          <p:cNvPr id="346" name="Google Shape;346;p24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more data to provide a more comprehensive analysis.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other regression techniques.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other factors which can create air pollution.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Providing more detailed information on techniques and results.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Introduction:</a:t>
            </a:r>
            <a:endParaRPr sz="26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Air pollution one of the main </a:t>
            </a:r>
            <a:r>
              <a:rPr lang="en"/>
              <a:t>detriment</a:t>
            </a:r>
            <a:r>
              <a:rPr lang="en"/>
              <a:t> to human health.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Causes asthma, skin infections, heart issues, eye diseases etc.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Poses a serious threat to our planet earth.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Real-time monitoring of pollution data.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Smart city is to provide better health, transport etc using monitored datas.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417650"/>
            <a:ext cx="37479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Proposed Architecture</a:t>
            </a:r>
            <a:r>
              <a:rPr lang="en" sz="2600"/>
              <a:t>:</a:t>
            </a:r>
            <a:endParaRPr sz="2600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Data gathering:</a:t>
            </a:r>
            <a:r>
              <a:rPr lang="en"/>
              <a:t> Collecting datas using devices </a:t>
            </a:r>
            <a:r>
              <a:rPr lang="en"/>
              <a:t>connected</a:t>
            </a:r>
            <a:r>
              <a:rPr lang="en"/>
              <a:t> in smart city.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Communication:</a:t>
            </a:r>
            <a:r>
              <a:rPr lang="en"/>
              <a:t> </a:t>
            </a:r>
            <a:r>
              <a:rPr lang="en"/>
              <a:t>Transferring</a:t>
            </a:r>
            <a:r>
              <a:rPr lang="en"/>
              <a:t> datas from collection layer to further layers.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Data Management:</a:t>
            </a:r>
            <a:r>
              <a:rPr lang="en"/>
              <a:t> Will store and analyze those datas.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Application:</a:t>
            </a:r>
            <a:r>
              <a:rPr lang="en"/>
              <a:t> This layer is connected to real-time time devices to give meaning full informations.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Methodology</a:t>
            </a:r>
            <a:r>
              <a:rPr lang="en" sz="2600"/>
              <a:t>:</a:t>
            </a:r>
            <a:endParaRPr sz="26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Decision Tree Regression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Random Forest Regression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Gradient Boosting Regression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ANN Multilayer Perceptron Regression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Implementation:</a:t>
            </a:r>
            <a:endParaRPr sz="26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50" y="1250350"/>
            <a:ext cx="3826100" cy="34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677825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Datasets</a:t>
            </a:r>
            <a:r>
              <a:rPr lang="en" sz="2600"/>
              <a:t>:</a:t>
            </a:r>
            <a:endParaRPr sz="2600"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0" y="1328150"/>
            <a:ext cx="6760350" cy="25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0" y="1494750"/>
            <a:ext cx="61722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50" y="325200"/>
            <a:ext cx="5514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824000" y="417650"/>
            <a:ext cx="3415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System Evaluation</a:t>
            </a:r>
            <a:r>
              <a:rPr lang="en" sz="2600"/>
              <a:t>:</a:t>
            </a:r>
            <a:endParaRPr sz="2600"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335250"/>
            <a:ext cx="60483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824000" y="417650"/>
            <a:ext cx="49575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 and Discussion</a:t>
            </a:r>
            <a:r>
              <a:rPr lang="en" sz="2600"/>
              <a:t>:</a:t>
            </a:r>
            <a:endParaRPr sz="2600"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1255525"/>
            <a:ext cx="6073650" cy="18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3123325"/>
            <a:ext cx="6073649" cy="17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