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oppi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oppins-bold.fntdata"/><Relationship Id="rId14" Type="http://schemas.openxmlformats.org/officeDocument/2006/relationships/font" Target="fonts/Poppins-regular.fntdata"/><Relationship Id="rId17" Type="http://schemas.openxmlformats.org/officeDocument/2006/relationships/font" Target="fonts/Poppins-boldItalic.fntdata"/><Relationship Id="rId16" Type="http://schemas.openxmlformats.org/officeDocument/2006/relationships/font" Target="fonts/Poppi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a1fb2974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a1fb2974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2a1fb2974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2a1fb2974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2a1fb2974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2a1fb2974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2a1fb2974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2a1fb2974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2a1fb2974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2a1fb2974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2a1fb2974c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2a1fb2974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2a1fb2974c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2a1fb2974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Family Hustle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Ibrahim Selimovic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Login Stranica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Prijava sa emailom i lozinkom.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Opcije: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-29845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oppins"/>
              <a:buChar char="●"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Zaboravljena lozinka.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oppins"/>
              <a:buChar char="●"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Zapamti me.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oppins"/>
              <a:buChar char="●"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Registracija novog korisnika.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2450" y="509825"/>
            <a:ext cx="1981076" cy="41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Home Page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Dva RecyclerView-a: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-29845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Jedan za prikaz sedmica.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Drugi za prikaz zadataka za odabranu sedmicu.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Spinner za odabir kuće.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Profilna slika korisnika.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5100" y="445025"/>
            <a:ext cx="1990815" cy="41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Kreiranje zadataka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Naslov:</a:t>
            </a: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Kreiranje Zadataka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Sadržaj:</a:t>
            </a:r>
            <a:endParaRPr b="1"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Unos: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○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Naziv zadatka.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○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Datum.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○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Opis i bodovi.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Buttoni: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○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Save Task.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○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Create House.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0250" y="445025"/>
            <a:ext cx="2206604" cy="454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Detalji Zadataka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Sadržaj:</a:t>
            </a:r>
            <a:endParaRPr b="1" sz="15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Char char="●"/>
            </a:pPr>
            <a:r>
              <a:rPr lang="en" sz="1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Prikaz detalja zadatka:</a:t>
            </a:r>
            <a:endParaRPr sz="15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Char char="○"/>
            </a:pPr>
            <a:r>
              <a:rPr lang="en" sz="1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Approve Task (samo roditelji).</a:t>
            </a:r>
            <a:endParaRPr sz="15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Char char="○"/>
            </a:pPr>
            <a:r>
              <a:rPr lang="en" sz="1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Do Task.</a:t>
            </a:r>
            <a:endParaRPr sz="15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Char char="○"/>
            </a:pPr>
            <a:r>
              <a:rPr lang="en" sz="1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See Done Task.</a:t>
            </a:r>
            <a:endParaRPr sz="15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Char char="●"/>
            </a:pPr>
            <a:r>
              <a:rPr lang="en" sz="1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Bodovi se dodjeljuju nakon odobravanja roditelja.</a:t>
            </a:r>
            <a:endParaRPr sz="15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5850" y="298712"/>
            <a:ext cx="2187746" cy="454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Leaderboard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Sadržaj:</a:t>
            </a:r>
            <a:endParaRPr b="1" sz="15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Char char="●"/>
            </a:pPr>
            <a:r>
              <a:rPr lang="en" sz="1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Prikaz bodova članova porodice na osnovu kuće.</a:t>
            </a:r>
            <a:endParaRPr sz="15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Char char="●"/>
            </a:pPr>
            <a:r>
              <a:rPr lang="en" sz="1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Rangiranje po bodovima.</a:t>
            </a:r>
            <a:endParaRPr sz="15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8600" y="445025"/>
            <a:ext cx="2195182" cy="454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20">
                <a:latin typeface="Poppins"/>
                <a:ea typeface="Poppins"/>
                <a:cs typeface="Poppins"/>
                <a:sym typeface="Poppins"/>
              </a:rPr>
              <a:t>Settings</a:t>
            </a:r>
            <a:endParaRPr sz="292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Naslov: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Settings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Sadržaj:</a:t>
            </a: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Promjena profilne slike.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Spremanje promjena.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Odjava iz aplikacije.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9375" y="298712"/>
            <a:ext cx="2206604" cy="454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Zaključak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Sadržaj:</a:t>
            </a:r>
            <a:endParaRPr b="1"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Family Hustle olakšava organizaciju unutar porodica.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Potiče saradnju i motivaciju kroz zadatke i bodovanje.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