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31.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48.xml" ContentType="application/vnd.openxmlformats-officedocument.presentationml.notesSlide+xml"/>
  <Override PartName="/ppt/notesSlides/notesSlide12.xml" ContentType="application/vnd.openxmlformats-officedocument.presentationml.notesSlide+xml"/>
  <Override PartName="/ppt/notesSlides/notesSlide49.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34.xml" ContentType="application/vnd.openxmlformats-officedocument.presentationml.notesSlide+xml"/>
  <Override PartName="/ppt/notesSlides/notesSlide13.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39.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1.xml" ContentType="application/vnd.openxmlformats-officedocument.presentationml.notesSlide+xml"/>
  <Override PartName="/ppt/notesSlides/notesSlide46.xml" ContentType="application/vnd.openxmlformats-officedocument.presentationml.notesSlide+xml"/>
  <Override PartName="/ppt/notesSlides/notesSlide50.xml" ContentType="application/vnd.openxmlformats-officedocument.presentationml.notesSlide+xml"/>
  <Override PartName="/ppt/notesSlides/_rels/notesSlide17.xml.rels" ContentType="application/vnd.openxmlformats-package.relationships+xml"/>
  <Override PartName="/ppt/notesSlides/_rels/notesSlide39.xml.rels" ContentType="application/vnd.openxmlformats-package.relationships+xml"/>
  <Override PartName="/ppt/notesSlides/_rels/notesSlide24.xml.rels" ContentType="application/vnd.openxmlformats-package.relationships+xml"/>
  <Override PartName="/ppt/notesSlides/_rels/notesSlide8.xml.rels" ContentType="application/vnd.openxmlformats-package.relationships+xml"/>
  <Override PartName="/ppt/notesSlides/_rels/notesSlide32.xml.rels" ContentType="application/vnd.openxmlformats-package.relationships+xml"/>
  <Override PartName="/ppt/notesSlides/_rels/notesSlide38.xml.rels" ContentType="application/vnd.openxmlformats-package.relationships+xml"/>
  <Override PartName="/ppt/notesSlides/_rels/notesSlide16.xml.rels" ContentType="application/vnd.openxmlformats-package.relationships+xml"/>
  <Override PartName="/ppt/notesSlides/_rels/notesSlide23.xml.rels" ContentType="application/vnd.openxmlformats-package.relationships+xml"/>
  <Override PartName="/ppt/notesSlides/_rels/notesSlide14.xml.rels" ContentType="application/vnd.openxmlformats-package.relationships+xml"/>
  <Override PartName="/ppt/notesSlides/_rels/notesSlide20.xml.rels" ContentType="application/vnd.openxmlformats-package.relationships+xml"/>
  <Override PartName="/ppt/notesSlides/_rels/notesSlide11.xml.rels" ContentType="application/vnd.openxmlformats-package.relationships+xml"/>
  <Override PartName="/ppt/notesSlides/_rels/notesSlide19.xml.rels" ContentType="application/vnd.openxmlformats-package.relationships+xml"/>
  <Override PartName="/ppt/notesSlides/_rels/notesSlide26.xml.rels" ContentType="application/vnd.openxmlformats-package.relationships+xml"/>
  <Override PartName="/ppt/notesSlides/_rels/notesSlide18.xml.rels" ContentType="application/vnd.openxmlformats-package.relationships+xml"/>
  <Override PartName="/ppt/notesSlides/_rels/notesSlide10.xml.rels" ContentType="application/vnd.openxmlformats-package.relationships+xml"/>
  <Override PartName="/ppt/notesSlides/_rels/notesSlide25.xml.rels" ContentType="application/vnd.openxmlformats-package.relationships+xml"/>
  <Override PartName="/ppt/notesSlides/_rels/notesSlide36.xml.rels" ContentType="application/vnd.openxmlformats-package.relationships+xml"/>
  <Override PartName="/ppt/notesSlides/_rels/notesSlide45.xml.rels" ContentType="application/vnd.openxmlformats-package.relationships+xml"/>
  <Override PartName="/ppt/notesSlides/_rels/notesSlide21.xml.rels" ContentType="application/vnd.openxmlformats-package.relationships+xml"/>
  <Override PartName="/ppt/notesSlides/_rels/notesSlide30.xml.rels" ContentType="application/vnd.openxmlformats-package.relationships+xml"/>
  <Override PartName="/ppt/notesSlides/_rels/notesSlide29.xml.rels" ContentType="application/vnd.openxmlformats-package.relationships+xml"/>
  <Override PartName="/ppt/notesSlides/_rels/notesSlide9.xml.rels" ContentType="application/vnd.openxmlformats-package.relationships+xml"/>
  <Override PartName="/ppt/notesSlides/_rels/notesSlide49.xml.rels" ContentType="application/vnd.openxmlformats-package.relationships+xml"/>
  <Override PartName="/ppt/notesSlides/_rels/notesSlide34.xml.rels" ContentType="application/vnd.openxmlformats-package.relationships+xml"/>
  <Override PartName="/ppt/notesSlides/_rels/notesSlide50.xml.rels" ContentType="application/vnd.openxmlformats-package.relationships+xml"/>
  <Override PartName="/ppt/notesSlides/_rels/notesSlide27.xml.rels" ContentType="application/vnd.openxmlformats-package.relationships+xml"/>
  <Override PartName="/ppt/notesSlides/_rels/notesSlide43.xml.rels" ContentType="application/vnd.openxmlformats-package.relationships+xml"/>
  <Override PartName="/ppt/notesSlides/_rels/notesSlide46.xml.rels" ContentType="application/vnd.openxmlformats-package.relationships+xml"/>
  <Override PartName="/ppt/notesSlides/_rels/notesSlide40.xml.rels" ContentType="application/vnd.openxmlformats-package.relationships+xml"/>
  <Override PartName="/ppt/notesSlides/_rels/notesSlide13.xml.rels" ContentType="application/vnd.openxmlformats-package.relationships+xml"/>
  <Override PartName="/ppt/notesSlides/_rels/notesSlide52.xml.rels" ContentType="application/vnd.openxmlformats-package.relationships+xml"/>
  <Override PartName="/ppt/notesSlides/_rels/notesSlide7.xml.rels" ContentType="application/vnd.openxmlformats-package.relationships+xml"/>
  <Override PartName="/ppt/notesSlides/_rels/notesSlide5.xml.rels" ContentType="application/vnd.openxmlformats-package.relationships+xml"/>
  <Override PartName="/ppt/notesSlides/_rels/notesSlide12.xml.rels" ContentType="application/vnd.openxmlformats-package.relationships+xml"/>
  <Override PartName="/ppt/notesSlides/_rels/notesSlide2.xml.rels" ContentType="application/vnd.openxmlformats-package.relationships+xml"/>
  <Override PartName="/ppt/notesSlides/_rels/notesSlide28.xml.rels" ContentType="application/vnd.openxmlformats-package.relationships+xml"/>
  <Override PartName="/ppt/notesSlides/_rels/notesSlide44.xml.rels" ContentType="application/vnd.openxmlformats-package.relationships+xml"/>
  <Override PartName="/ppt/notesSlides/_rels/notesSlide51.xml.rels" ContentType="application/vnd.openxmlformats-package.relationships+xml"/>
  <Override PartName="/ppt/notesSlides/_rels/notesSlide35.xml.rels" ContentType="application/vnd.openxmlformats-package.relationships+xml"/>
  <Override PartName="/ppt/notesSlides/_rels/notesSlide41.xml.rels" ContentType="application/vnd.openxmlformats-package.relationships+xml"/>
  <Override PartName="/ppt/notesSlides/_rels/notesSlide47.xml.rels" ContentType="application/vnd.openxmlformats-package.relationships+xml"/>
  <Override PartName="/ppt/notesSlides/_rels/notesSlide1.xml.rels" ContentType="application/vnd.openxmlformats-package.relationships+xml"/>
  <Override PartName="/ppt/notesSlides/_rels/notesSlide6.xml.rels" ContentType="application/vnd.openxmlformats-package.relationships+xml"/>
  <Override PartName="/ppt/notesSlides/_rels/notesSlide31.xml.rels" ContentType="application/vnd.openxmlformats-package.relationships+xml"/>
  <Override PartName="/ppt/notesSlides/_rels/notesSlide15.xml.rels" ContentType="application/vnd.openxmlformats-package.relationships+xml"/>
  <Override PartName="/ppt/notesSlides/_rels/notesSlide22.xml.rels" ContentType="application/vnd.openxmlformats-package.relationships+xml"/>
  <Override PartName="/ppt/notesSlides/_rels/notesSlide37.xml.rels" ContentType="application/vnd.openxmlformats-package.relationships+xml"/>
  <Override PartName="/ppt/notesSlides/_rels/notesSlide48.xml.rels" ContentType="application/vnd.openxmlformats-package.relationships+xml"/>
  <Override PartName="/ppt/notesSlides/_rels/notesSlide33.xml.rels" ContentType="application/vnd.openxmlformats-package.relationships+xml"/>
  <Override PartName="/ppt/notesSlides/_rels/notesSlide42.xml.rels" ContentType="application/vnd.openxmlformats-package.relationships+xml"/>
  <Override PartName="/ppt/notesSlides/notesSlide51.xml" ContentType="application/vnd.openxmlformats-officedocument.presentationml.notesSlide+xml"/>
  <Override PartName="/ppt/notesSlides/notesSlide14.xml" ContentType="application/vnd.openxmlformats-officedocument.presentationml.notesSlide+xml"/>
  <Override PartName="/ppt/notesSlides/notesSlide52.xml" ContentType="application/vnd.openxmlformats-officedocument.presentationml.notesSlide+xml"/>
  <Override PartName="/ppt/notesSlides/notesSlide15.xml" ContentType="application/vnd.openxmlformats-officedocument.presentationml.notesSlide+xml"/>
  <Override PartName="/ppt/notesSlides/notesSlide10.xml" ContentType="application/vnd.openxmlformats-officedocument.presentationml.notesSlide+xml"/>
  <Override PartName="/ppt/notesSlides/notesSlide47.xml" ContentType="application/vnd.openxmlformats-officedocument.presentationml.notesSlide+xml"/>
  <Override PartName="/ppt/notesSlides/notesSlide6.xml" ContentType="application/vnd.openxmlformats-officedocument.presentationml.notesSlide+xml"/>
  <Override PartName="/ppt/notesSlides/notesSlide33.xml" ContentType="application/vnd.openxmlformats-officedocument.presentationml.notesSlide+xml"/>
  <Override PartName="/ppt/notesSlides/notesSlide36.xml" ContentType="application/vnd.openxmlformats-officedocument.presentationml.notesSlide+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5.xml" ContentType="application/vnd.openxmlformats-officedocument.presentationml.notesSlide+xml"/>
  <Override PartName="/ppt/notesSlides/notesSlide32.xml" ContentType="application/vnd.openxmlformats-officedocument.presentationml.notesSlide+xml"/>
  <Override PartName="/ppt/notesSlides/notesSlide35.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jpeg" ContentType="image/jpeg"/>
  <Override PartName="/ppt/media/image11.png" ContentType="image/png"/>
  <Override PartName="/ppt/media/image19.png" ContentType="image/png"/>
  <Override PartName="/ppt/media/image2.jpeg" ContentType="image/jpeg"/>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5.png" ContentType="image/png"/>
  <Override PartName="/ppt/media/image10.png" ContentType="image/png"/>
  <Override PartName="/ppt/media/image4.png" ContentType="image/png"/>
  <Override PartName="/ppt/media/image6.png" ContentType="image/png"/>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40.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6.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31.xml" ContentType="application/vnd.openxmlformats-officedocument.presentationml.slide+xml"/>
  <Override PartName="/ppt/slides/_rels/slide41.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51.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27.xml.rels" ContentType="application/vnd.openxmlformats-package.relationships+xml"/>
  <Override PartName="/ppt/slides/_rels/slide46.xml.rels" ContentType="application/vnd.openxmlformats-package.relationships+xml"/>
  <Override PartName="/ppt/slides/_rels/slide52.xml.rels" ContentType="application/vnd.openxmlformats-package.relationships+xml"/>
  <Override PartName="/ppt/slides/_rels/slide48.xml.rels" ContentType="application/vnd.openxmlformats-package.relationships+xml"/>
  <Override PartName="/ppt/slides/_rels/slide33.xml.rels" ContentType="application/vnd.openxmlformats-package.relationships+xml"/>
  <Override PartName="/ppt/slides/_rels/slide40.xml.rels" ContentType="application/vnd.openxmlformats-package.relationships+xml"/>
  <Override PartName="/ppt/slides/_rels/slide5.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38.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slide30.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3200" spc="-1" strike="noStrike">
                <a:solidFill>
                  <a:srgbClr val="58585b"/>
                </a:solidFill>
                <a:latin typeface="Arial"/>
              </a:rPr>
              <a:t>Click to move </a:t>
            </a:r>
            <a:r>
              <a:rPr b="0" lang="en-US" sz="3200" spc="-1" strike="noStrike">
                <a:solidFill>
                  <a:srgbClr val="58585b"/>
                </a:solidFill>
                <a:latin typeface="Arial"/>
              </a:rPr>
              <a:t>the slide</a:t>
            </a:r>
            <a:endParaRPr b="0" lang="en-US" sz="3200" spc="-1" strike="noStrike">
              <a:solidFill>
                <a:srgbClr val="58585b"/>
              </a:solidFill>
              <a:latin typeface="Arial"/>
            </a:endParaRPr>
          </a:p>
        </p:txBody>
      </p:sp>
      <p:sp>
        <p:nvSpPr>
          <p:cNvPr id="329"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a:t>
            </a:r>
            <a:r>
              <a:rPr b="0" lang="en-US" sz="2000" spc="-1" strike="noStrike">
                <a:latin typeface="Arial"/>
              </a:rPr>
              <a:t>notes format</a:t>
            </a:r>
            <a:endParaRPr b="0" lang="en-US" sz="2000" spc="-1" strike="noStrike">
              <a:latin typeface="Arial"/>
            </a:endParaRPr>
          </a:p>
        </p:txBody>
      </p:sp>
      <p:sp>
        <p:nvSpPr>
          <p:cNvPr id="330"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331" name="PlaceHolder 4"/>
          <p:cNvSpPr>
            <a:spLocks noGrp="1"/>
          </p:cNvSpPr>
          <p:nvPr>
            <p:ph type="dt" idx="2"/>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332" name="PlaceHolder 5"/>
          <p:cNvSpPr>
            <a:spLocks noGrp="1"/>
          </p:cNvSpPr>
          <p:nvPr>
            <p:ph type="ftr" idx="3"/>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333" name="PlaceHolder 6"/>
          <p:cNvSpPr>
            <a:spLocks noGrp="1"/>
          </p:cNvSpPr>
          <p:nvPr>
            <p:ph type="sldNum" idx="4"/>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4F300866-B059-45E2-8648-F85B36E7C73F}"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PlaceHolder 1"/>
          <p:cNvSpPr>
            <a:spLocks noGrp="1"/>
          </p:cNvSpPr>
          <p:nvPr>
            <p:ph type="sldImg"/>
          </p:nvPr>
        </p:nvSpPr>
        <p:spPr>
          <a:xfrm>
            <a:off x="380880" y="685800"/>
            <a:ext cx="6095520" cy="3428640"/>
          </a:xfrm>
          <a:prstGeom prst="rect">
            <a:avLst/>
          </a:prstGeom>
          <a:ln w="0">
            <a:noFill/>
          </a:ln>
        </p:spPr>
      </p:sp>
      <p:sp>
        <p:nvSpPr>
          <p:cNvPr id="457"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US" sz="2000" spc="-1" strike="noStrike">
                <a:latin typeface="Arial"/>
              </a:rPr>
              <a:t>Cisco Networking Academy Program</a:t>
            </a:r>
            <a:endParaRPr b="0" lang="en-US" sz="2000" spc="-1" strike="noStrike">
              <a:latin typeface="Arial"/>
            </a:endParaRPr>
          </a:p>
          <a:p>
            <a:pPr marL="216000" indent="-216000">
              <a:lnSpc>
                <a:spcPct val="100000"/>
              </a:lnSpc>
              <a:buNone/>
            </a:pPr>
            <a:r>
              <a:rPr b="0" lang="en-US" sz="2000" spc="-1" strike="noStrike">
                <a:solidFill>
                  <a:srgbClr val="999999"/>
                </a:solidFill>
                <a:latin typeface="Arial"/>
              </a:rPr>
              <a:t>Switching, Routing, and Wireless Essentials v7.0 (SRWE)</a:t>
            </a:r>
            <a:endParaRPr b="0" lang="en-US" sz="2000" spc="-1" strike="noStrike">
              <a:latin typeface="Arial"/>
            </a:endParaRPr>
          </a:p>
          <a:p>
            <a:pPr marL="216000" indent="-216000">
              <a:lnSpc>
                <a:spcPct val="100000"/>
              </a:lnSpc>
              <a:buNone/>
            </a:pPr>
            <a:r>
              <a:rPr b="0" lang="en-US" sz="2000" spc="-1" strike="noStrike">
                <a:latin typeface="Arial"/>
              </a:rPr>
              <a:t>Module 15: IP Static Routing</a:t>
            </a:r>
            <a:endParaRPr b="0" lang="en-US" sz="2000" spc="-1" strike="noStrike">
              <a:latin typeface="Arial"/>
            </a:endParaRPr>
          </a:p>
          <a:p>
            <a:pPr marL="216000" indent="-216000">
              <a:lnSpc>
                <a:spcPct val="100000"/>
              </a:lnSpc>
              <a:buNone/>
            </a:pPr>
            <a:endParaRPr b="0" lang="en-US" sz="2000" spc="-1" strike="noStrike">
              <a:latin typeface="Arial"/>
            </a:endParaRPr>
          </a:p>
        </p:txBody>
      </p:sp>
      <p:sp>
        <p:nvSpPr>
          <p:cNvPr id="458" name="PlaceHolder 3"/>
          <p:cNvSpPr>
            <a:spLocks noGrp="1"/>
          </p:cNvSpPr>
          <p:nvPr>
            <p:ph type="sldNum" idx="5"/>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Arial"/>
                <a:ea typeface="ＭＳ Ｐゴシック"/>
              </a:defRPr>
            </a:lvl1pPr>
          </a:lstStyle>
          <a:p>
            <a:pPr algn="r">
              <a:lnSpc>
                <a:spcPct val="100000"/>
              </a:lnSpc>
              <a:buNone/>
            </a:pPr>
            <a:fld id="{8F3F2129-4DB7-476B-AE36-3D5D8D661492}" type="slidenum">
              <a:rPr b="0" lang="en-US" sz="1200" spc="-1" strike="noStrike">
                <a:solidFill>
                  <a:srgbClr val="000000"/>
                </a:solidFill>
                <a:latin typeface="Arial"/>
                <a:ea typeface="ＭＳ Ｐゴシック"/>
              </a:rPr>
              <a:t>&lt;number&gt;</a:t>
            </a:fld>
            <a:endParaRPr b="0" lang="en-US"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7" name="Rectangle 11"/>
          <p:cNvSpPr/>
          <p:nvPr/>
        </p:nvSpPr>
        <p:spPr>
          <a:xfrm>
            <a:off x="5929200" y="8680320"/>
            <a:ext cx="812520" cy="286920"/>
          </a:xfrm>
          <a:prstGeom prst="rect">
            <a:avLst/>
          </a:prstGeom>
          <a:noFill/>
          <a:ln w="0">
            <a:noFill/>
          </a:ln>
        </p:spPr>
        <p:style>
          <a:lnRef idx="0"/>
          <a:fillRef idx="0"/>
          <a:effectRef idx="0"/>
          <a:fontRef idx="minor"/>
        </p:style>
        <p:txBody>
          <a:bodyPr lIns="18720" rIns="18720" tIns="0" bIns="0" anchor="b">
            <a:noAutofit/>
          </a:bodyPr>
          <a:p>
            <a:pPr algn="r">
              <a:lnSpc>
                <a:spcPct val="100000"/>
              </a:lnSpc>
              <a:buNone/>
            </a:pPr>
            <a:fld id="{F93BEEF5-1EC7-4204-9557-508301CD43EA}" type="slidenum">
              <a:rPr b="0" lang="en-US" sz="800" spc="-1" strike="noStrike">
                <a:solidFill>
                  <a:srgbClr val="000000"/>
                </a:solidFill>
                <a:latin typeface="Arial"/>
                <a:ea typeface="ＭＳ Ｐゴシック"/>
              </a:rPr>
              <a:t>&lt;number&gt;</a:t>
            </a:fld>
            <a:endParaRPr b="0" lang="en-US" sz="800" spc="-1" strike="noStrike">
              <a:latin typeface="Arial"/>
            </a:endParaRPr>
          </a:p>
        </p:txBody>
      </p:sp>
      <p:sp>
        <p:nvSpPr>
          <p:cNvPr id="478" name="PlaceHolder 1"/>
          <p:cNvSpPr>
            <a:spLocks noGrp="1"/>
          </p:cNvSpPr>
          <p:nvPr>
            <p:ph type="sldImg"/>
          </p:nvPr>
        </p:nvSpPr>
        <p:spPr>
          <a:xfrm>
            <a:off x="380880" y="685800"/>
            <a:ext cx="6095520" cy="3428640"/>
          </a:xfrm>
          <a:prstGeom prst="rect">
            <a:avLst/>
          </a:prstGeom>
          <a:ln w="0">
            <a:noFill/>
          </a:ln>
        </p:spPr>
      </p:sp>
      <p:sp>
        <p:nvSpPr>
          <p:cNvPr id="479"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GB" sz="2000" spc="-1" strike="noStrike">
                <a:latin typeface="Arial"/>
              </a:rPr>
              <a:t>15- IP Static Routing</a:t>
            </a:r>
            <a:endParaRPr b="0" lang="en-US" sz="2000" spc="-1" strike="noStrike">
              <a:latin typeface="Arial"/>
            </a:endParaRPr>
          </a:p>
          <a:p>
            <a:pPr marL="216000" indent="-216000">
              <a:lnSpc>
                <a:spcPct val="100000"/>
              </a:lnSpc>
              <a:buNone/>
            </a:pPr>
            <a:r>
              <a:rPr b="0" lang="en-GB" sz="2000" spc="-1" strike="noStrike">
                <a:latin typeface="Arial"/>
              </a:rPr>
              <a:t>15.0 – Introduction</a:t>
            </a:r>
            <a:endParaRPr b="0" lang="en-US" sz="2000" spc="-1" strike="noStrike">
              <a:latin typeface="Arial"/>
            </a:endParaRPr>
          </a:p>
          <a:p>
            <a:pPr marL="216000" indent="-216000">
              <a:lnSpc>
                <a:spcPct val="100000"/>
              </a:lnSpc>
              <a:buNone/>
            </a:pPr>
            <a:r>
              <a:rPr b="0" lang="en-GB" sz="2000" spc="-1" strike="noStrike">
                <a:latin typeface="Arial"/>
              </a:rPr>
              <a:t>15.0.2 – What will I learn to do in this module?</a:t>
            </a:r>
            <a:endParaRPr b="0" lang="en-US"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0" name="PlaceHolder 1"/>
          <p:cNvSpPr>
            <a:spLocks noGrp="1"/>
          </p:cNvSpPr>
          <p:nvPr>
            <p:ph type="sldImg"/>
          </p:nvPr>
        </p:nvSpPr>
        <p:spPr>
          <a:xfrm>
            <a:off x="380880" y="685800"/>
            <a:ext cx="6095520" cy="3428640"/>
          </a:xfrm>
          <a:prstGeom prst="rect">
            <a:avLst/>
          </a:prstGeom>
          <a:ln w="0">
            <a:noFill/>
          </a:ln>
        </p:spPr>
      </p:sp>
      <p:sp>
        <p:nvSpPr>
          <p:cNvPr id="481"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US" sz="2000" spc="-1" strike="noStrike">
                <a:latin typeface="Arial"/>
              </a:rPr>
              <a:t>15 – IP Static Routing</a:t>
            </a:r>
            <a:endParaRPr b="0" lang="en-US" sz="2000" spc="-1" strike="noStrike">
              <a:latin typeface="Arial"/>
            </a:endParaRPr>
          </a:p>
          <a:p>
            <a:pPr marL="216000" indent="-216000">
              <a:lnSpc>
                <a:spcPct val="100000"/>
              </a:lnSpc>
              <a:buNone/>
            </a:pPr>
            <a:r>
              <a:rPr b="0" lang="en-US" sz="2000" spc="-1" strike="noStrike">
                <a:latin typeface="Arial"/>
              </a:rPr>
              <a:t>15.1 – Static Routes</a:t>
            </a:r>
            <a:endParaRPr b="0" lang="en-US" sz="2000" spc="-1" strike="noStrike">
              <a:latin typeface="Arial"/>
            </a:endParaRPr>
          </a:p>
        </p:txBody>
      </p:sp>
      <p:sp>
        <p:nvSpPr>
          <p:cNvPr id="482" name="PlaceHolder 3"/>
          <p:cNvSpPr>
            <a:spLocks noGrp="1"/>
          </p:cNvSpPr>
          <p:nvPr>
            <p:ph type="sldNum" idx="7"/>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Arial"/>
                <a:ea typeface="ＭＳ Ｐゴシック"/>
              </a:defRPr>
            </a:lvl1pPr>
          </a:lstStyle>
          <a:p>
            <a:pPr algn="r">
              <a:lnSpc>
                <a:spcPct val="100000"/>
              </a:lnSpc>
              <a:buNone/>
            </a:pPr>
            <a:fld id="{0EA9828B-BDFA-4533-A22B-7A1EDB26ABD4}" type="slidenum">
              <a:rPr b="0" lang="en-US" sz="1200" spc="-1" strike="noStrike">
                <a:solidFill>
                  <a:srgbClr val="000000"/>
                </a:solidFill>
                <a:latin typeface="Arial"/>
                <a:ea typeface="ＭＳ Ｐゴシック"/>
              </a:rPr>
              <a:t>&lt;number&gt;</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3" name="PlaceHolder 1"/>
          <p:cNvSpPr>
            <a:spLocks noGrp="1"/>
          </p:cNvSpPr>
          <p:nvPr>
            <p:ph type="sldImg"/>
          </p:nvPr>
        </p:nvSpPr>
        <p:spPr>
          <a:xfrm>
            <a:off x="380880" y="685800"/>
            <a:ext cx="6095520" cy="3428640"/>
          </a:xfrm>
          <a:prstGeom prst="rect">
            <a:avLst/>
          </a:prstGeom>
          <a:ln w="0">
            <a:noFill/>
          </a:ln>
        </p:spPr>
      </p:sp>
      <p:sp>
        <p:nvSpPr>
          <p:cNvPr id="484"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US" sz="2000" spc="-1" strike="noStrike">
                <a:latin typeface="Arial"/>
              </a:rPr>
              <a:t>15 – IP Static Routing</a:t>
            </a:r>
            <a:endParaRPr b="0" lang="en-US" sz="2000" spc="-1" strike="noStrike">
              <a:latin typeface="Arial"/>
            </a:endParaRPr>
          </a:p>
          <a:p>
            <a:pPr marL="216000" indent="-216000">
              <a:lnSpc>
                <a:spcPct val="100000"/>
              </a:lnSpc>
              <a:buNone/>
            </a:pPr>
            <a:r>
              <a:rPr b="0" lang="en-US" sz="2000" spc="-1" strike="noStrike">
                <a:latin typeface="Arial"/>
              </a:rPr>
              <a:t>15.1 – Static Routes</a:t>
            </a:r>
            <a:endParaRPr b="0" lang="en-US" sz="2000" spc="-1" strike="noStrike">
              <a:latin typeface="Arial"/>
            </a:endParaRPr>
          </a:p>
          <a:p>
            <a:pPr marL="216000" indent="-216000">
              <a:lnSpc>
                <a:spcPct val="100000"/>
              </a:lnSpc>
              <a:buNone/>
            </a:pPr>
            <a:r>
              <a:rPr b="0" lang="en-US" sz="2000" spc="-1" strike="noStrike">
                <a:latin typeface="Arial"/>
              </a:rPr>
              <a:t>15.1.1 - Type of Static Routes</a:t>
            </a:r>
            <a:endParaRPr b="0" lang="en-US" sz="2000" spc="-1" strike="noStrike">
              <a:latin typeface="Arial"/>
            </a:endParaRPr>
          </a:p>
        </p:txBody>
      </p:sp>
      <p:sp>
        <p:nvSpPr>
          <p:cNvPr id="485" name="PlaceHolder 3"/>
          <p:cNvSpPr>
            <a:spLocks noGrp="1"/>
          </p:cNvSpPr>
          <p:nvPr>
            <p:ph type="sldNum" idx="8"/>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F2B6DAAA-B453-462E-AFD4-B56786437DE9}"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6" name="PlaceHolder 1"/>
          <p:cNvSpPr>
            <a:spLocks noGrp="1"/>
          </p:cNvSpPr>
          <p:nvPr>
            <p:ph type="sldImg"/>
          </p:nvPr>
        </p:nvSpPr>
        <p:spPr>
          <a:xfrm>
            <a:off x="380880" y="685800"/>
            <a:ext cx="6095520" cy="3428640"/>
          </a:xfrm>
          <a:prstGeom prst="rect">
            <a:avLst/>
          </a:prstGeom>
          <a:ln w="0">
            <a:noFill/>
          </a:ln>
        </p:spPr>
      </p:sp>
      <p:sp>
        <p:nvSpPr>
          <p:cNvPr id="487"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US" sz="2000" spc="-1" strike="noStrike">
                <a:latin typeface="Arial"/>
              </a:rPr>
              <a:t>15 – IP Static Routing</a:t>
            </a:r>
            <a:endParaRPr b="0" lang="en-US" sz="2000" spc="-1" strike="noStrike">
              <a:latin typeface="Arial"/>
            </a:endParaRPr>
          </a:p>
          <a:p>
            <a:pPr marL="216000" indent="-216000">
              <a:lnSpc>
                <a:spcPct val="100000"/>
              </a:lnSpc>
              <a:buNone/>
            </a:pPr>
            <a:r>
              <a:rPr b="0" lang="en-US" sz="2000" spc="-1" strike="noStrike">
                <a:latin typeface="Arial"/>
              </a:rPr>
              <a:t>15.1 – Static Routes</a:t>
            </a:r>
            <a:endParaRPr b="0" lang="en-US" sz="2000" spc="-1" strike="noStrike">
              <a:latin typeface="Arial"/>
            </a:endParaRPr>
          </a:p>
          <a:p>
            <a:pPr marL="216000" indent="-216000">
              <a:lnSpc>
                <a:spcPct val="100000"/>
              </a:lnSpc>
              <a:buNone/>
            </a:pPr>
            <a:r>
              <a:rPr b="0" lang="en-US" sz="2000" spc="-1" strike="noStrike">
                <a:latin typeface="Arial"/>
              </a:rPr>
              <a:t>15.1.2 - </a:t>
            </a:r>
            <a:r>
              <a:rPr b="0" lang="en-US" sz="1200" spc="-1" strike="noStrike">
                <a:latin typeface="Arial"/>
              </a:rPr>
              <a:t>Next-Hop Options</a:t>
            </a:r>
            <a:endParaRPr b="0" lang="en-US" sz="1200" spc="-1" strike="noStrike">
              <a:latin typeface="Arial"/>
            </a:endParaRPr>
          </a:p>
        </p:txBody>
      </p:sp>
      <p:sp>
        <p:nvSpPr>
          <p:cNvPr id="488" name="PlaceHolder 3"/>
          <p:cNvSpPr>
            <a:spLocks noGrp="1"/>
          </p:cNvSpPr>
          <p:nvPr>
            <p:ph type="sldNum" idx="9"/>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2FC83F4C-28F5-40E6-A95D-B219EC066766}"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9" name="PlaceHolder 1"/>
          <p:cNvSpPr>
            <a:spLocks noGrp="1"/>
          </p:cNvSpPr>
          <p:nvPr>
            <p:ph type="sldImg"/>
          </p:nvPr>
        </p:nvSpPr>
        <p:spPr>
          <a:xfrm>
            <a:off x="380880" y="685800"/>
            <a:ext cx="6095520" cy="3428640"/>
          </a:xfrm>
          <a:prstGeom prst="rect">
            <a:avLst/>
          </a:prstGeom>
          <a:ln w="0">
            <a:noFill/>
          </a:ln>
        </p:spPr>
      </p:sp>
      <p:sp>
        <p:nvSpPr>
          <p:cNvPr id="490"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US" sz="2000" spc="-1" strike="noStrike">
                <a:latin typeface="Arial"/>
              </a:rPr>
              <a:t>15 – IP Static Routing</a:t>
            </a:r>
            <a:endParaRPr b="0" lang="en-US" sz="2000" spc="-1" strike="noStrike">
              <a:latin typeface="Arial"/>
            </a:endParaRPr>
          </a:p>
          <a:p>
            <a:pPr marL="216000" indent="-216000">
              <a:lnSpc>
                <a:spcPct val="100000"/>
              </a:lnSpc>
              <a:buNone/>
            </a:pPr>
            <a:r>
              <a:rPr b="0" lang="en-US" sz="2000" spc="-1" strike="noStrike">
                <a:latin typeface="Arial"/>
              </a:rPr>
              <a:t>15.1 – Static Routes</a:t>
            </a:r>
            <a:endParaRPr b="0" lang="en-US" sz="2000" spc="-1" strike="noStrike">
              <a:latin typeface="Arial"/>
            </a:endParaRPr>
          </a:p>
          <a:p>
            <a:pPr marL="216000" indent="-216000">
              <a:lnSpc>
                <a:spcPct val="100000"/>
              </a:lnSpc>
              <a:buNone/>
            </a:pPr>
            <a:r>
              <a:rPr b="0" lang="en-US" sz="2000" spc="-1" strike="noStrike">
                <a:latin typeface="Arial"/>
              </a:rPr>
              <a:t>15.1.3 - </a:t>
            </a:r>
            <a:r>
              <a:rPr b="0" lang="en-US" sz="1200" spc="-1" strike="noStrike">
                <a:latin typeface="Arial"/>
              </a:rPr>
              <a:t>IPv4 Static Route Command</a:t>
            </a:r>
            <a:endParaRPr b="0" lang="en-US" sz="1200" spc="-1" strike="noStrike">
              <a:latin typeface="Arial"/>
            </a:endParaRPr>
          </a:p>
        </p:txBody>
      </p:sp>
      <p:sp>
        <p:nvSpPr>
          <p:cNvPr id="491" name="PlaceHolder 3"/>
          <p:cNvSpPr>
            <a:spLocks noGrp="1"/>
          </p:cNvSpPr>
          <p:nvPr>
            <p:ph type="sldNum" idx="10"/>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4B896E6D-6F9A-4343-808B-ECC1BCFE5841}"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2" name="PlaceHolder 1"/>
          <p:cNvSpPr>
            <a:spLocks noGrp="1"/>
          </p:cNvSpPr>
          <p:nvPr>
            <p:ph type="sldImg"/>
          </p:nvPr>
        </p:nvSpPr>
        <p:spPr>
          <a:xfrm>
            <a:off x="380880" y="685800"/>
            <a:ext cx="6095520" cy="3428640"/>
          </a:xfrm>
          <a:prstGeom prst="rect">
            <a:avLst/>
          </a:prstGeom>
          <a:ln w="0">
            <a:noFill/>
          </a:ln>
        </p:spPr>
      </p:sp>
      <p:sp>
        <p:nvSpPr>
          <p:cNvPr id="493"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US" sz="2000" spc="-1" strike="noStrike">
                <a:latin typeface="Arial"/>
              </a:rPr>
              <a:t>15 – IP Static Routing</a:t>
            </a:r>
            <a:endParaRPr b="0" lang="en-US" sz="2000" spc="-1" strike="noStrike">
              <a:latin typeface="Arial"/>
            </a:endParaRPr>
          </a:p>
          <a:p>
            <a:pPr marL="216000" indent="-216000">
              <a:lnSpc>
                <a:spcPct val="100000"/>
              </a:lnSpc>
              <a:buNone/>
            </a:pPr>
            <a:r>
              <a:rPr b="0" lang="en-US" sz="2000" spc="-1" strike="noStrike">
                <a:latin typeface="Arial"/>
              </a:rPr>
              <a:t>15.1 – Static Routes</a:t>
            </a:r>
            <a:endParaRPr b="0" lang="en-US" sz="2000" spc="-1" strike="noStrike">
              <a:latin typeface="Arial"/>
            </a:endParaRPr>
          </a:p>
          <a:p>
            <a:pPr marL="216000" indent="-216000">
              <a:lnSpc>
                <a:spcPct val="100000"/>
              </a:lnSpc>
              <a:buNone/>
            </a:pPr>
            <a:r>
              <a:rPr b="0" lang="en-US" sz="2000" spc="-1" strike="noStrike">
                <a:latin typeface="Arial"/>
              </a:rPr>
              <a:t>15.1.4 - </a:t>
            </a:r>
            <a:r>
              <a:rPr b="0" lang="en-US" sz="1200" spc="-1" strike="noStrike">
                <a:latin typeface="Arial"/>
              </a:rPr>
              <a:t>IPv6 Static Route Command</a:t>
            </a:r>
            <a:endParaRPr b="0" lang="en-US" sz="1200" spc="-1" strike="noStrike">
              <a:latin typeface="Arial"/>
            </a:endParaRPr>
          </a:p>
        </p:txBody>
      </p:sp>
      <p:sp>
        <p:nvSpPr>
          <p:cNvPr id="494" name="PlaceHolder 3"/>
          <p:cNvSpPr>
            <a:spLocks noGrp="1"/>
          </p:cNvSpPr>
          <p:nvPr>
            <p:ph type="sldNum" idx="11"/>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D5014A30-053A-41B0-B31E-93C67B626E77}"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5" name="PlaceHolder 1"/>
          <p:cNvSpPr>
            <a:spLocks noGrp="1"/>
          </p:cNvSpPr>
          <p:nvPr>
            <p:ph type="sldImg"/>
          </p:nvPr>
        </p:nvSpPr>
        <p:spPr>
          <a:xfrm>
            <a:off x="380880" y="685800"/>
            <a:ext cx="6095520" cy="3428640"/>
          </a:xfrm>
          <a:prstGeom prst="rect">
            <a:avLst/>
          </a:prstGeom>
          <a:ln w="0">
            <a:noFill/>
          </a:ln>
        </p:spPr>
      </p:sp>
      <p:sp>
        <p:nvSpPr>
          <p:cNvPr id="496"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US" sz="2000" spc="-1" strike="noStrike">
                <a:latin typeface="Arial"/>
              </a:rPr>
              <a:t>15 – IP Static Routing</a:t>
            </a:r>
            <a:endParaRPr b="0" lang="en-US" sz="2000" spc="-1" strike="noStrike">
              <a:latin typeface="Arial"/>
            </a:endParaRPr>
          </a:p>
          <a:p>
            <a:pPr marL="216000" indent="-216000">
              <a:lnSpc>
                <a:spcPct val="100000"/>
              </a:lnSpc>
              <a:buNone/>
            </a:pPr>
            <a:r>
              <a:rPr b="0" lang="en-US" sz="2000" spc="-1" strike="noStrike">
                <a:latin typeface="Arial"/>
              </a:rPr>
              <a:t>15.1 – Static Routes</a:t>
            </a:r>
            <a:endParaRPr b="0" lang="en-US" sz="2000" spc="-1" strike="noStrike">
              <a:latin typeface="Arial"/>
            </a:endParaRPr>
          </a:p>
          <a:p>
            <a:pPr marL="216000" indent="-216000">
              <a:lnSpc>
                <a:spcPct val="100000"/>
              </a:lnSpc>
              <a:buNone/>
            </a:pPr>
            <a:r>
              <a:rPr b="0" lang="en-US" sz="2000" spc="-1" strike="noStrike">
                <a:latin typeface="Arial"/>
              </a:rPr>
              <a:t>15.1.5 - </a:t>
            </a:r>
            <a:r>
              <a:rPr b="0" lang="en-US" sz="1200" spc="-1" strike="noStrike">
                <a:latin typeface="Arial"/>
              </a:rPr>
              <a:t>Dual-Stack Topology</a:t>
            </a:r>
            <a:endParaRPr b="0" lang="en-US" sz="1200" spc="-1" strike="noStrike">
              <a:latin typeface="Arial"/>
            </a:endParaRPr>
          </a:p>
        </p:txBody>
      </p:sp>
      <p:sp>
        <p:nvSpPr>
          <p:cNvPr id="497" name="PlaceHolder 3"/>
          <p:cNvSpPr>
            <a:spLocks noGrp="1"/>
          </p:cNvSpPr>
          <p:nvPr>
            <p:ph type="sldNum" idx="12"/>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05D84693-6804-406C-A882-E0FCEDA53015}"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8" name="PlaceHolder 1"/>
          <p:cNvSpPr>
            <a:spLocks noGrp="1"/>
          </p:cNvSpPr>
          <p:nvPr>
            <p:ph type="sldImg"/>
          </p:nvPr>
        </p:nvSpPr>
        <p:spPr>
          <a:xfrm>
            <a:off x="380880" y="685800"/>
            <a:ext cx="6095520" cy="3428640"/>
          </a:xfrm>
          <a:prstGeom prst="rect">
            <a:avLst/>
          </a:prstGeom>
          <a:ln w="0">
            <a:noFill/>
          </a:ln>
        </p:spPr>
      </p:sp>
      <p:sp>
        <p:nvSpPr>
          <p:cNvPr id="499"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US" sz="2000" spc="-1" strike="noStrike">
                <a:latin typeface="Arial"/>
              </a:rPr>
              <a:t>15 – IP Static Routing</a:t>
            </a:r>
            <a:endParaRPr b="0" lang="en-US" sz="2000" spc="-1" strike="noStrike">
              <a:latin typeface="Arial"/>
            </a:endParaRPr>
          </a:p>
          <a:p>
            <a:pPr marL="216000" indent="-216000">
              <a:lnSpc>
                <a:spcPct val="100000"/>
              </a:lnSpc>
              <a:buNone/>
            </a:pPr>
            <a:r>
              <a:rPr b="0" lang="en-US" sz="2000" spc="-1" strike="noStrike">
                <a:latin typeface="Arial"/>
              </a:rPr>
              <a:t>15.1 – Static Routes</a:t>
            </a:r>
            <a:endParaRPr b="0" lang="en-US" sz="2000" spc="-1" strike="noStrike">
              <a:latin typeface="Arial"/>
            </a:endParaRPr>
          </a:p>
          <a:p>
            <a:pPr marL="216000" indent="-216000">
              <a:lnSpc>
                <a:spcPct val="100000"/>
              </a:lnSpc>
              <a:buNone/>
            </a:pPr>
            <a:r>
              <a:rPr b="0" lang="en-US" sz="2000" spc="-1" strike="noStrike">
                <a:latin typeface="Arial"/>
              </a:rPr>
              <a:t>15.1.6 - </a:t>
            </a:r>
            <a:r>
              <a:rPr b="0" lang="en-US" sz="1200" spc="-1" strike="noStrike">
                <a:latin typeface="Arial"/>
              </a:rPr>
              <a:t>IPv4 Starting Routing Tables</a:t>
            </a:r>
            <a:endParaRPr b="0" lang="en-US" sz="1200" spc="-1" strike="noStrike">
              <a:latin typeface="Arial"/>
            </a:endParaRPr>
          </a:p>
        </p:txBody>
      </p:sp>
      <p:sp>
        <p:nvSpPr>
          <p:cNvPr id="500" name="PlaceHolder 3"/>
          <p:cNvSpPr>
            <a:spLocks noGrp="1"/>
          </p:cNvSpPr>
          <p:nvPr>
            <p:ph type="sldNum" idx="13"/>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5C1EA27D-1C41-4D5F-972C-771D3568CAA5}"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1" name="PlaceHolder 1"/>
          <p:cNvSpPr>
            <a:spLocks noGrp="1"/>
          </p:cNvSpPr>
          <p:nvPr>
            <p:ph type="sldImg"/>
          </p:nvPr>
        </p:nvSpPr>
        <p:spPr>
          <a:xfrm>
            <a:off x="380880" y="685800"/>
            <a:ext cx="6095520" cy="3428640"/>
          </a:xfrm>
          <a:prstGeom prst="rect">
            <a:avLst/>
          </a:prstGeom>
          <a:ln w="0">
            <a:noFill/>
          </a:ln>
        </p:spPr>
      </p:sp>
      <p:sp>
        <p:nvSpPr>
          <p:cNvPr id="502"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US" sz="2000" spc="-1" strike="noStrike">
                <a:latin typeface="Arial"/>
              </a:rPr>
              <a:t>15 – IP Static Routing</a:t>
            </a:r>
            <a:endParaRPr b="0" lang="en-US" sz="2000" spc="-1" strike="noStrike">
              <a:latin typeface="Arial"/>
            </a:endParaRPr>
          </a:p>
          <a:p>
            <a:pPr marL="216000" indent="-216000">
              <a:lnSpc>
                <a:spcPct val="100000"/>
              </a:lnSpc>
              <a:buNone/>
            </a:pPr>
            <a:r>
              <a:rPr b="0" lang="en-US" sz="2000" spc="-1" strike="noStrike">
                <a:latin typeface="Arial"/>
              </a:rPr>
              <a:t>15.1 – Static Routes</a:t>
            </a:r>
            <a:endParaRPr b="0" lang="en-US" sz="2000" spc="-1" strike="noStrike">
              <a:latin typeface="Arial"/>
            </a:endParaRPr>
          </a:p>
          <a:p>
            <a:pPr marL="216000" indent="-216000">
              <a:lnSpc>
                <a:spcPct val="100000"/>
              </a:lnSpc>
              <a:buNone/>
            </a:pPr>
            <a:r>
              <a:rPr b="0" lang="en-US" sz="2000" spc="-1" strike="noStrike">
                <a:latin typeface="Arial"/>
              </a:rPr>
              <a:t>15.1.7 - </a:t>
            </a:r>
            <a:r>
              <a:rPr b="0" lang="en-US" sz="1200" spc="-1" strike="noStrike">
                <a:latin typeface="Arial"/>
              </a:rPr>
              <a:t>IPv6 Starting Routing Tables</a:t>
            </a:r>
            <a:endParaRPr b="0" lang="en-US" sz="1200" spc="-1" strike="noStrike">
              <a:latin typeface="Arial"/>
            </a:endParaRPr>
          </a:p>
          <a:p>
            <a:pPr marL="216000" indent="-216000">
              <a:lnSpc>
                <a:spcPct val="100000"/>
              </a:lnSpc>
              <a:buNone/>
            </a:pPr>
            <a:r>
              <a:rPr b="0" lang="en-US" sz="1200" spc="-1" strike="noStrike">
                <a:latin typeface="Arial"/>
              </a:rPr>
              <a:t>15.1.8 - Check Your Understanding - Static Routes</a:t>
            </a:r>
            <a:endParaRPr b="0" lang="en-US" sz="1200" spc="-1" strike="noStrike">
              <a:latin typeface="Arial"/>
            </a:endParaRPr>
          </a:p>
        </p:txBody>
      </p:sp>
      <p:sp>
        <p:nvSpPr>
          <p:cNvPr id="503" name="PlaceHolder 3"/>
          <p:cNvSpPr>
            <a:spLocks noGrp="1"/>
          </p:cNvSpPr>
          <p:nvPr>
            <p:ph type="sldNum" idx="14"/>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44E3926C-2581-4F49-A40C-F186CFE7472A}"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4" name="PlaceHolder 1"/>
          <p:cNvSpPr>
            <a:spLocks noGrp="1"/>
          </p:cNvSpPr>
          <p:nvPr>
            <p:ph type="sldImg"/>
          </p:nvPr>
        </p:nvSpPr>
        <p:spPr>
          <a:xfrm>
            <a:off x="380880" y="685800"/>
            <a:ext cx="6095520" cy="3428640"/>
          </a:xfrm>
          <a:prstGeom prst="rect">
            <a:avLst/>
          </a:prstGeom>
          <a:ln w="0">
            <a:noFill/>
          </a:ln>
        </p:spPr>
      </p:sp>
      <p:sp>
        <p:nvSpPr>
          <p:cNvPr id="505"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US" sz="2000" spc="-1" strike="noStrike">
                <a:latin typeface="Arial"/>
              </a:rPr>
              <a:t>15 – Static IP Routes</a:t>
            </a:r>
            <a:endParaRPr b="0" lang="en-US" sz="2000" spc="-1" strike="noStrike">
              <a:latin typeface="Arial"/>
            </a:endParaRPr>
          </a:p>
          <a:p>
            <a:pPr marL="216000" indent="-216000">
              <a:lnSpc>
                <a:spcPct val="100000"/>
              </a:lnSpc>
              <a:buNone/>
            </a:pPr>
            <a:r>
              <a:rPr b="0" lang="en-US" sz="2000" spc="-1" strike="noStrike">
                <a:latin typeface="Arial"/>
              </a:rPr>
              <a:t>15.2 – Configure IP Static Routes</a:t>
            </a:r>
            <a:endParaRPr b="0" lang="en-US" sz="2000" spc="-1" strike="noStrike">
              <a:latin typeface="Arial"/>
            </a:endParaRPr>
          </a:p>
          <a:p>
            <a:pPr marL="216000" indent="-216000">
              <a:lnSpc>
                <a:spcPct val="100000"/>
              </a:lnSpc>
              <a:buNone/>
            </a:pPr>
            <a:endParaRPr b="0" lang="en-US" sz="2000" spc="-1" strike="noStrike">
              <a:latin typeface="Arial"/>
            </a:endParaRPr>
          </a:p>
        </p:txBody>
      </p:sp>
      <p:sp>
        <p:nvSpPr>
          <p:cNvPr id="506" name="PlaceHolder 3"/>
          <p:cNvSpPr>
            <a:spLocks noGrp="1"/>
          </p:cNvSpPr>
          <p:nvPr>
            <p:ph type="sldNum" idx="15"/>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Arial"/>
                <a:ea typeface="ＭＳ Ｐゴシック"/>
              </a:defRPr>
            </a:lvl1pPr>
          </a:lstStyle>
          <a:p>
            <a:pPr algn="r">
              <a:lnSpc>
                <a:spcPct val="100000"/>
              </a:lnSpc>
              <a:buNone/>
            </a:pPr>
            <a:fld id="{113C3B71-D499-4D4D-806B-887A71085CE7}" type="slidenum">
              <a:rPr b="0" lang="en-US" sz="1200" spc="-1" strike="noStrike">
                <a:solidFill>
                  <a:srgbClr val="000000"/>
                </a:solidFill>
                <a:latin typeface="Arial"/>
                <a:ea typeface="ＭＳ Ｐゴシック"/>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Rectangle 11"/>
          <p:cNvSpPr/>
          <p:nvPr/>
        </p:nvSpPr>
        <p:spPr>
          <a:xfrm>
            <a:off x="5929200" y="8680320"/>
            <a:ext cx="812520" cy="286920"/>
          </a:xfrm>
          <a:prstGeom prst="rect">
            <a:avLst/>
          </a:prstGeom>
          <a:noFill/>
          <a:ln w="0">
            <a:noFill/>
          </a:ln>
        </p:spPr>
        <p:style>
          <a:lnRef idx="0"/>
          <a:fillRef idx="0"/>
          <a:effectRef idx="0"/>
          <a:fontRef idx="minor"/>
        </p:style>
        <p:txBody>
          <a:bodyPr lIns="18720" rIns="18720" tIns="0" bIns="0" anchor="b">
            <a:noAutofit/>
          </a:bodyPr>
          <a:p>
            <a:pPr algn="r">
              <a:lnSpc>
                <a:spcPct val="100000"/>
              </a:lnSpc>
              <a:buNone/>
              <a:tabLst>
                <a:tab algn="l" pos="0"/>
              </a:tabLst>
            </a:pPr>
            <a:fld id="{2A6F8D32-F076-4BA0-8566-B823EA66026A}" type="slidenum">
              <a:rPr b="0" lang="en-US" sz="800" spc="-1" strike="noStrike">
                <a:solidFill>
                  <a:srgbClr val="000000"/>
                </a:solidFill>
                <a:latin typeface="Arial"/>
                <a:ea typeface="ＭＳ Ｐゴシック"/>
              </a:rPr>
              <a:t>&lt;number&gt;</a:t>
            </a:fld>
            <a:endParaRPr b="0" lang="en-US" sz="800" spc="-1" strike="noStrike">
              <a:latin typeface="Arial"/>
            </a:endParaRPr>
          </a:p>
        </p:txBody>
      </p:sp>
      <p:sp>
        <p:nvSpPr>
          <p:cNvPr id="460" name="PlaceHolder 1"/>
          <p:cNvSpPr>
            <a:spLocks noGrp="1"/>
          </p:cNvSpPr>
          <p:nvPr>
            <p:ph type="sldImg"/>
          </p:nvPr>
        </p:nvSpPr>
        <p:spPr>
          <a:xfrm>
            <a:off x="380880" y="685800"/>
            <a:ext cx="6095520" cy="3428640"/>
          </a:xfrm>
          <a:prstGeom prst="rect">
            <a:avLst/>
          </a:prstGeom>
          <a:ln w="0">
            <a:noFill/>
          </a:ln>
        </p:spPr>
      </p:sp>
      <p:sp>
        <p:nvSpPr>
          <p:cNvPr id="461" name="PlaceHolder 2"/>
          <p:cNvSpPr>
            <a:spLocks noGrp="1"/>
          </p:cNvSpPr>
          <p:nvPr>
            <p:ph type="body"/>
          </p:nvPr>
        </p:nvSpPr>
        <p:spPr>
          <a:xfrm>
            <a:off x="685800" y="4343400"/>
            <a:ext cx="5486040" cy="4114440"/>
          </a:xfrm>
          <a:prstGeom prst="rect">
            <a:avLst/>
          </a:prstGeom>
          <a:noFill/>
          <a:ln w="0">
            <a:noFill/>
          </a:ln>
        </p:spPr>
        <p:txBody>
          <a:bodyPr anchor="t">
            <a:noAutofit/>
          </a:bodyPr>
          <a:p>
            <a:endParaRPr b="0" lang="en-US" sz="20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7" name="PlaceHolder 1"/>
          <p:cNvSpPr>
            <a:spLocks noGrp="1"/>
          </p:cNvSpPr>
          <p:nvPr>
            <p:ph type="sldImg"/>
          </p:nvPr>
        </p:nvSpPr>
        <p:spPr>
          <a:xfrm>
            <a:off x="380880" y="685800"/>
            <a:ext cx="6095520" cy="3428640"/>
          </a:xfrm>
          <a:prstGeom prst="rect">
            <a:avLst/>
          </a:prstGeom>
          <a:ln w="0">
            <a:noFill/>
          </a:ln>
        </p:spPr>
      </p:sp>
      <p:sp>
        <p:nvSpPr>
          <p:cNvPr id="508"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US" sz="2000" spc="-1" strike="noStrike">
                <a:latin typeface="Arial"/>
              </a:rPr>
              <a:t>15 – Static IP Routes</a:t>
            </a:r>
            <a:endParaRPr b="0" lang="en-US" sz="2000" spc="-1" strike="noStrike">
              <a:latin typeface="Arial"/>
            </a:endParaRPr>
          </a:p>
          <a:p>
            <a:pPr marL="216000" indent="-216000">
              <a:lnSpc>
                <a:spcPct val="100000"/>
              </a:lnSpc>
              <a:buNone/>
            </a:pPr>
            <a:r>
              <a:rPr b="0" lang="en-US" sz="2000" spc="-1" strike="noStrike">
                <a:latin typeface="Arial"/>
              </a:rPr>
              <a:t>15.2 – Configure IP Static Routes</a:t>
            </a:r>
            <a:endParaRPr b="0" lang="en-US" sz="2000" spc="-1" strike="noStrike">
              <a:latin typeface="Arial"/>
            </a:endParaRPr>
          </a:p>
          <a:p>
            <a:pPr marL="216000" indent="-216000">
              <a:lnSpc>
                <a:spcPct val="100000"/>
              </a:lnSpc>
              <a:buNone/>
            </a:pPr>
            <a:r>
              <a:rPr b="0" lang="en-US" sz="2000" spc="-1" strike="noStrike">
                <a:latin typeface="Arial"/>
              </a:rPr>
              <a:t>15.2.1 - IPv4 Next-Hop Static Route</a:t>
            </a:r>
            <a:endParaRPr b="0" lang="en-US" sz="2000" spc="-1" strike="noStrike">
              <a:latin typeface="Arial"/>
            </a:endParaRPr>
          </a:p>
        </p:txBody>
      </p:sp>
      <p:sp>
        <p:nvSpPr>
          <p:cNvPr id="509" name="PlaceHolder 3"/>
          <p:cNvSpPr>
            <a:spLocks noGrp="1"/>
          </p:cNvSpPr>
          <p:nvPr>
            <p:ph type="sldNum" idx="16"/>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2A4B16AC-04E6-46A1-AA04-34A73D8E40FD}"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0" name="PlaceHolder 1"/>
          <p:cNvSpPr>
            <a:spLocks noGrp="1"/>
          </p:cNvSpPr>
          <p:nvPr>
            <p:ph type="sldImg"/>
          </p:nvPr>
        </p:nvSpPr>
        <p:spPr>
          <a:xfrm>
            <a:off x="380880" y="685800"/>
            <a:ext cx="6095520" cy="3428640"/>
          </a:xfrm>
          <a:prstGeom prst="rect">
            <a:avLst/>
          </a:prstGeom>
          <a:ln w="0">
            <a:noFill/>
          </a:ln>
        </p:spPr>
      </p:sp>
      <p:sp>
        <p:nvSpPr>
          <p:cNvPr id="511"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US" sz="2000" spc="-1" strike="noStrike">
                <a:latin typeface="Arial"/>
              </a:rPr>
              <a:t>15 – Static IP Routes</a:t>
            </a:r>
            <a:endParaRPr b="0" lang="en-US" sz="2000" spc="-1" strike="noStrike">
              <a:latin typeface="Arial"/>
            </a:endParaRPr>
          </a:p>
          <a:p>
            <a:pPr marL="216000" indent="-216000">
              <a:lnSpc>
                <a:spcPct val="100000"/>
              </a:lnSpc>
              <a:buNone/>
            </a:pPr>
            <a:r>
              <a:rPr b="0" lang="en-US" sz="2000" spc="-1" strike="noStrike">
                <a:latin typeface="Arial"/>
              </a:rPr>
              <a:t>15.2 – Configure IP Static Routes</a:t>
            </a:r>
            <a:endParaRPr b="0" lang="en-US" sz="2000" spc="-1" strike="noStrike">
              <a:latin typeface="Arial"/>
            </a:endParaRPr>
          </a:p>
          <a:p>
            <a:pPr marL="216000" indent="-216000">
              <a:lnSpc>
                <a:spcPct val="100000"/>
              </a:lnSpc>
              <a:buNone/>
            </a:pPr>
            <a:r>
              <a:rPr b="0" lang="en-US" sz="2000" spc="-1" strike="noStrike">
                <a:latin typeface="Arial"/>
              </a:rPr>
              <a:t>15.2.2 - IPv6 Next-Hop Static Route</a:t>
            </a:r>
            <a:endParaRPr b="0" lang="en-US" sz="2000" spc="-1" strike="noStrike">
              <a:latin typeface="Arial"/>
            </a:endParaRPr>
          </a:p>
        </p:txBody>
      </p:sp>
      <p:sp>
        <p:nvSpPr>
          <p:cNvPr id="512" name="PlaceHolder 3"/>
          <p:cNvSpPr>
            <a:spLocks noGrp="1"/>
          </p:cNvSpPr>
          <p:nvPr>
            <p:ph type="sldNum" idx="17"/>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D6B7440F-EE64-4B77-A0AA-FFB954F71CCE}"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PlaceHolder 1"/>
          <p:cNvSpPr>
            <a:spLocks noGrp="1"/>
          </p:cNvSpPr>
          <p:nvPr>
            <p:ph type="sldImg"/>
          </p:nvPr>
        </p:nvSpPr>
        <p:spPr>
          <a:xfrm>
            <a:off x="380880" y="685800"/>
            <a:ext cx="6095520" cy="3428640"/>
          </a:xfrm>
          <a:prstGeom prst="rect">
            <a:avLst/>
          </a:prstGeom>
          <a:ln w="0">
            <a:noFill/>
          </a:ln>
        </p:spPr>
      </p:sp>
      <p:sp>
        <p:nvSpPr>
          <p:cNvPr id="514"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US" sz="2000" spc="-1" strike="noStrike">
                <a:latin typeface="Arial"/>
              </a:rPr>
              <a:t>15 – Static IP Routes</a:t>
            </a:r>
            <a:endParaRPr b="0" lang="en-US" sz="2000" spc="-1" strike="noStrike">
              <a:latin typeface="Arial"/>
            </a:endParaRPr>
          </a:p>
          <a:p>
            <a:pPr marL="216000" indent="-216000">
              <a:lnSpc>
                <a:spcPct val="100000"/>
              </a:lnSpc>
              <a:buNone/>
            </a:pPr>
            <a:r>
              <a:rPr b="0" lang="en-US" sz="2000" spc="-1" strike="noStrike">
                <a:latin typeface="Arial"/>
              </a:rPr>
              <a:t>15.2 – Configure IP Static Routes</a:t>
            </a:r>
            <a:endParaRPr b="0" lang="en-US" sz="2000" spc="-1" strike="noStrike">
              <a:latin typeface="Arial"/>
            </a:endParaRPr>
          </a:p>
          <a:p>
            <a:pPr marL="216000" indent="-216000">
              <a:lnSpc>
                <a:spcPct val="100000"/>
              </a:lnSpc>
              <a:buNone/>
            </a:pPr>
            <a:r>
              <a:rPr b="0" lang="en-US" sz="2000" spc="-1" strike="noStrike">
                <a:latin typeface="Arial"/>
              </a:rPr>
              <a:t>15.2.3 - </a:t>
            </a:r>
            <a:r>
              <a:rPr b="0" lang="en-US" sz="1200" spc="-1" strike="noStrike">
                <a:latin typeface="Arial"/>
              </a:rPr>
              <a:t>IPv4 Directly Connected Static Route</a:t>
            </a:r>
            <a:endParaRPr b="0" lang="en-US" sz="1200" spc="-1" strike="noStrike">
              <a:latin typeface="Arial"/>
            </a:endParaRPr>
          </a:p>
        </p:txBody>
      </p:sp>
      <p:sp>
        <p:nvSpPr>
          <p:cNvPr id="515" name="PlaceHolder 3"/>
          <p:cNvSpPr>
            <a:spLocks noGrp="1"/>
          </p:cNvSpPr>
          <p:nvPr>
            <p:ph type="sldNum" idx="18"/>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E8499C44-322E-4EFA-9D4A-D61675FA2E3F}"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6" name="PlaceHolder 1"/>
          <p:cNvSpPr>
            <a:spLocks noGrp="1"/>
          </p:cNvSpPr>
          <p:nvPr>
            <p:ph type="sldImg"/>
          </p:nvPr>
        </p:nvSpPr>
        <p:spPr>
          <a:xfrm>
            <a:off x="380880" y="685800"/>
            <a:ext cx="6095520" cy="3428640"/>
          </a:xfrm>
          <a:prstGeom prst="rect">
            <a:avLst/>
          </a:prstGeom>
          <a:ln w="0">
            <a:noFill/>
          </a:ln>
        </p:spPr>
      </p:sp>
      <p:sp>
        <p:nvSpPr>
          <p:cNvPr id="517"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US" sz="2000" spc="-1" strike="noStrike">
                <a:latin typeface="Arial"/>
              </a:rPr>
              <a:t>15 – Static IP Routes</a:t>
            </a:r>
            <a:endParaRPr b="0" lang="en-US" sz="2000" spc="-1" strike="noStrike">
              <a:latin typeface="Arial"/>
            </a:endParaRPr>
          </a:p>
          <a:p>
            <a:pPr marL="216000" indent="-216000">
              <a:lnSpc>
                <a:spcPct val="100000"/>
              </a:lnSpc>
              <a:buNone/>
            </a:pPr>
            <a:r>
              <a:rPr b="0" lang="en-US" sz="2000" spc="-1" strike="noStrike">
                <a:latin typeface="Arial"/>
              </a:rPr>
              <a:t>15.2 – Configure IP Static Routes</a:t>
            </a:r>
            <a:endParaRPr b="0" lang="en-US" sz="2000" spc="-1" strike="noStrike">
              <a:latin typeface="Arial"/>
            </a:endParaRPr>
          </a:p>
          <a:p>
            <a:pPr marL="216000" indent="-216000">
              <a:lnSpc>
                <a:spcPct val="100000"/>
              </a:lnSpc>
              <a:buNone/>
            </a:pPr>
            <a:r>
              <a:rPr b="0" lang="en-US" sz="2000" spc="-1" strike="noStrike">
                <a:latin typeface="Arial"/>
              </a:rPr>
              <a:t>15.2.4 - </a:t>
            </a:r>
            <a:r>
              <a:rPr b="0" lang="en-US" sz="1200" spc="-1" strike="noStrike">
                <a:latin typeface="Arial"/>
              </a:rPr>
              <a:t>IPv6 Directly Connected Static Route</a:t>
            </a:r>
            <a:endParaRPr b="0" lang="en-US" sz="1200" spc="-1" strike="noStrike">
              <a:latin typeface="Arial"/>
            </a:endParaRPr>
          </a:p>
        </p:txBody>
      </p:sp>
      <p:sp>
        <p:nvSpPr>
          <p:cNvPr id="518" name="PlaceHolder 3"/>
          <p:cNvSpPr>
            <a:spLocks noGrp="1"/>
          </p:cNvSpPr>
          <p:nvPr>
            <p:ph type="sldNum" idx="19"/>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3B650355-2375-4EAB-AAB8-2221EEC5977C}"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9" name="PlaceHolder 1"/>
          <p:cNvSpPr>
            <a:spLocks noGrp="1"/>
          </p:cNvSpPr>
          <p:nvPr>
            <p:ph type="sldImg"/>
          </p:nvPr>
        </p:nvSpPr>
        <p:spPr>
          <a:xfrm>
            <a:off x="380880" y="685800"/>
            <a:ext cx="6095520" cy="3428640"/>
          </a:xfrm>
          <a:prstGeom prst="rect">
            <a:avLst/>
          </a:prstGeom>
          <a:ln w="0">
            <a:noFill/>
          </a:ln>
        </p:spPr>
      </p:sp>
      <p:sp>
        <p:nvSpPr>
          <p:cNvPr id="520"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US" sz="2000" spc="-1" strike="noStrike">
                <a:latin typeface="Arial"/>
              </a:rPr>
              <a:t>15 – Static IP Routes</a:t>
            </a:r>
            <a:endParaRPr b="0" lang="en-US" sz="2000" spc="-1" strike="noStrike">
              <a:latin typeface="Arial"/>
            </a:endParaRPr>
          </a:p>
          <a:p>
            <a:pPr marL="216000" indent="-216000">
              <a:lnSpc>
                <a:spcPct val="100000"/>
              </a:lnSpc>
              <a:buNone/>
            </a:pPr>
            <a:r>
              <a:rPr b="0" lang="en-US" sz="2000" spc="-1" strike="noStrike">
                <a:latin typeface="Arial"/>
              </a:rPr>
              <a:t>15.2 – Configure IP Static Routes</a:t>
            </a:r>
            <a:endParaRPr b="0" lang="en-US" sz="2000" spc="-1" strike="noStrike">
              <a:latin typeface="Arial"/>
            </a:endParaRPr>
          </a:p>
          <a:p>
            <a:pPr marL="216000" indent="-216000">
              <a:lnSpc>
                <a:spcPct val="100000"/>
              </a:lnSpc>
              <a:buNone/>
            </a:pPr>
            <a:r>
              <a:rPr b="0" lang="en-US" sz="2000" spc="-1" strike="noStrike">
                <a:latin typeface="Arial"/>
              </a:rPr>
              <a:t>15.2.5 - </a:t>
            </a:r>
            <a:r>
              <a:rPr b="0" lang="en-US" sz="1200" spc="-1" strike="noStrike">
                <a:latin typeface="Arial"/>
              </a:rPr>
              <a:t>IPv4 Fully Specified Static Route</a:t>
            </a:r>
            <a:endParaRPr b="0" lang="en-US" sz="1200" spc="-1" strike="noStrike">
              <a:latin typeface="Arial"/>
            </a:endParaRPr>
          </a:p>
        </p:txBody>
      </p:sp>
      <p:sp>
        <p:nvSpPr>
          <p:cNvPr id="521" name="PlaceHolder 3"/>
          <p:cNvSpPr>
            <a:spLocks noGrp="1"/>
          </p:cNvSpPr>
          <p:nvPr>
            <p:ph type="sldNum" idx="20"/>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26D66265-0CE5-4E61-A20E-5F6886B02151}"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2" name="PlaceHolder 1"/>
          <p:cNvSpPr>
            <a:spLocks noGrp="1"/>
          </p:cNvSpPr>
          <p:nvPr>
            <p:ph type="sldImg"/>
          </p:nvPr>
        </p:nvSpPr>
        <p:spPr>
          <a:xfrm>
            <a:off x="380880" y="685800"/>
            <a:ext cx="6095520" cy="3428640"/>
          </a:xfrm>
          <a:prstGeom prst="rect">
            <a:avLst/>
          </a:prstGeom>
          <a:ln w="0">
            <a:noFill/>
          </a:ln>
        </p:spPr>
      </p:sp>
      <p:sp>
        <p:nvSpPr>
          <p:cNvPr id="523"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US" sz="2000" spc="-1" strike="noStrike">
                <a:latin typeface="Arial"/>
              </a:rPr>
              <a:t>15 – Static IP Routes</a:t>
            </a:r>
            <a:endParaRPr b="0" lang="en-US" sz="2000" spc="-1" strike="noStrike">
              <a:latin typeface="Arial"/>
            </a:endParaRPr>
          </a:p>
          <a:p>
            <a:pPr marL="216000" indent="-216000">
              <a:lnSpc>
                <a:spcPct val="100000"/>
              </a:lnSpc>
              <a:buNone/>
            </a:pPr>
            <a:r>
              <a:rPr b="0" lang="en-US" sz="2000" spc="-1" strike="noStrike">
                <a:latin typeface="Arial"/>
              </a:rPr>
              <a:t>15.2 – Configure IP Static Routes</a:t>
            </a:r>
            <a:endParaRPr b="0" lang="en-US" sz="2000" spc="-1" strike="noStrike">
              <a:latin typeface="Arial"/>
            </a:endParaRPr>
          </a:p>
          <a:p>
            <a:pPr marL="216000" indent="-216000">
              <a:lnSpc>
                <a:spcPct val="100000"/>
              </a:lnSpc>
              <a:buNone/>
            </a:pPr>
            <a:r>
              <a:rPr b="0" lang="en-US" sz="2000" spc="-1" strike="noStrike">
                <a:latin typeface="Arial"/>
              </a:rPr>
              <a:t>15.2.6 - </a:t>
            </a:r>
            <a:r>
              <a:rPr b="0" lang="en-US" sz="1200" spc="-1" strike="noStrike">
                <a:latin typeface="Arial"/>
              </a:rPr>
              <a:t>IPv6 Fully Specified Static Route</a:t>
            </a:r>
            <a:endParaRPr b="0" lang="en-US" sz="1200" spc="-1" strike="noStrike">
              <a:latin typeface="Arial"/>
            </a:endParaRPr>
          </a:p>
        </p:txBody>
      </p:sp>
      <p:sp>
        <p:nvSpPr>
          <p:cNvPr id="524" name="PlaceHolder 3"/>
          <p:cNvSpPr>
            <a:spLocks noGrp="1"/>
          </p:cNvSpPr>
          <p:nvPr>
            <p:ph type="sldNum" idx="21"/>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56F3D622-B5CE-4BB5-AEAC-E40FC64A6485}"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5" name="PlaceHolder 1"/>
          <p:cNvSpPr>
            <a:spLocks noGrp="1"/>
          </p:cNvSpPr>
          <p:nvPr>
            <p:ph type="sldImg"/>
          </p:nvPr>
        </p:nvSpPr>
        <p:spPr>
          <a:xfrm>
            <a:off x="380880" y="685800"/>
            <a:ext cx="6095520" cy="3428640"/>
          </a:xfrm>
          <a:prstGeom prst="rect">
            <a:avLst/>
          </a:prstGeom>
          <a:ln w="0">
            <a:noFill/>
          </a:ln>
        </p:spPr>
      </p:sp>
      <p:sp>
        <p:nvSpPr>
          <p:cNvPr id="526"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US" sz="2000" spc="-1" strike="noStrike">
                <a:latin typeface="Arial"/>
              </a:rPr>
              <a:t>15 – Static IP Routes</a:t>
            </a:r>
            <a:endParaRPr b="0" lang="en-US" sz="2000" spc="-1" strike="noStrike">
              <a:latin typeface="Arial"/>
            </a:endParaRPr>
          </a:p>
          <a:p>
            <a:pPr marL="216000" indent="-216000">
              <a:lnSpc>
                <a:spcPct val="100000"/>
              </a:lnSpc>
              <a:buNone/>
            </a:pPr>
            <a:r>
              <a:rPr b="0" lang="en-US" sz="2000" spc="-1" strike="noStrike">
                <a:latin typeface="Arial"/>
              </a:rPr>
              <a:t>15.2 – Configure IP Static Routes</a:t>
            </a:r>
            <a:endParaRPr b="0" lang="en-US" sz="2000" spc="-1" strike="noStrike">
              <a:latin typeface="Arial"/>
            </a:endParaRPr>
          </a:p>
          <a:p>
            <a:pPr marL="216000" indent="-216000">
              <a:lnSpc>
                <a:spcPct val="100000"/>
              </a:lnSpc>
              <a:buNone/>
            </a:pPr>
            <a:r>
              <a:rPr b="0" lang="en-US" sz="2000" spc="-1" strike="noStrike">
                <a:latin typeface="Arial"/>
              </a:rPr>
              <a:t>15.2.6 - </a:t>
            </a:r>
            <a:r>
              <a:rPr b="0" lang="en-US" sz="1200" spc="-1" strike="noStrike">
                <a:latin typeface="Arial"/>
              </a:rPr>
              <a:t>IPv6 Fully Specified Static Route (Cont.)</a:t>
            </a:r>
            <a:endParaRPr b="0" lang="en-US" sz="1200" spc="-1" strike="noStrike">
              <a:latin typeface="Arial"/>
            </a:endParaRPr>
          </a:p>
        </p:txBody>
      </p:sp>
      <p:sp>
        <p:nvSpPr>
          <p:cNvPr id="527" name="PlaceHolder 3"/>
          <p:cNvSpPr>
            <a:spLocks noGrp="1"/>
          </p:cNvSpPr>
          <p:nvPr>
            <p:ph type="sldNum" idx="22"/>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A175FCB4-C415-4FEA-9403-012C99A5748F}"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8" name="PlaceHolder 1"/>
          <p:cNvSpPr>
            <a:spLocks noGrp="1"/>
          </p:cNvSpPr>
          <p:nvPr>
            <p:ph type="sldImg"/>
          </p:nvPr>
        </p:nvSpPr>
        <p:spPr>
          <a:xfrm>
            <a:off x="380880" y="685800"/>
            <a:ext cx="6095520" cy="3428640"/>
          </a:xfrm>
          <a:prstGeom prst="rect">
            <a:avLst/>
          </a:prstGeom>
          <a:ln w="0">
            <a:noFill/>
          </a:ln>
        </p:spPr>
      </p:sp>
      <p:sp>
        <p:nvSpPr>
          <p:cNvPr id="529"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US" sz="2000" spc="-1" strike="noStrike">
                <a:latin typeface="Arial"/>
              </a:rPr>
              <a:t>15 – Static IP Routes</a:t>
            </a:r>
            <a:endParaRPr b="0" lang="en-US" sz="2000" spc="-1" strike="noStrike">
              <a:latin typeface="Arial"/>
            </a:endParaRPr>
          </a:p>
          <a:p>
            <a:pPr marL="216000" indent="-216000">
              <a:lnSpc>
                <a:spcPct val="100000"/>
              </a:lnSpc>
              <a:buNone/>
            </a:pPr>
            <a:r>
              <a:rPr b="0" lang="en-US" sz="2000" spc="-1" strike="noStrike">
                <a:latin typeface="Arial"/>
              </a:rPr>
              <a:t>15.2 – Configure IP Static Routes</a:t>
            </a:r>
            <a:endParaRPr b="0" lang="en-US" sz="2000" spc="-1" strike="noStrike">
              <a:latin typeface="Arial"/>
            </a:endParaRPr>
          </a:p>
          <a:p>
            <a:pPr marL="216000" indent="-216000">
              <a:lnSpc>
                <a:spcPct val="100000"/>
              </a:lnSpc>
              <a:buNone/>
            </a:pPr>
            <a:r>
              <a:rPr b="0" lang="en-US" sz="2000" spc="-1" strike="noStrike">
                <a:latin typeface="Arial"/>
              </a:rPr>
              <a:t>15.2.7 - Verify a Static Route</a:t>
            </a:r>
            <a:endParaRPr b="0" lang="en-US" sz="2000" spc="-1" strike="noStrike">
              <a:latin typeface="Arial"/>
            </a:endParaRPr>
          </a:p>
          <a:p>
            <a:pPr marL="216000" indent="-216000">
              <a:lnSpc>
                <a:spcPct val="100000"/>
              </a:lnSpc>
              <a:buNone/>
            </a:pPr>
            <a:r>
              <a:rPr b="0" lang="en-US" sz="2000" spc="-1" strike="noStrike">
                <a:latin typeface="Arial"/>
              </a:rPr>
              <a:t>15.2.8 - Syntax Checker - Configure Static Routes</a:t>
            </a:r>
            <a:endParaRPr b="0" lang="en-US" sz="2000" spc="-1" strike="noStrike">
              <a:latin typeface="Arial"/>
            </a:endParaRPr>
          </a:p>
        </p:txBody>
      </p:sp>
      <p:sp>
        <p:nvSpPr>
          <p:cNvPr id="530" name="PlaceHolder 3"/>
          <p:cNvSpPr>
            <a:spLocks noGrp="1"/>
          </p:cNvSpPr>
          <p:nvPr>
            <p:ph type="sldNum" idx="23"/>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32E2DEBD-993A-4843-A8A7-6151E32392AC}"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1" name="PlaceHolder 1"/>
          <p:cNvSpPr>
            <a:spLocks noGrp="1"/>
          </p:cNvSpPr>
          <p:nvPr>
            <p:ph type="sldImg"/>
          </p:nvPr>
        </p:nvSpPr>
        <p:spPr>
          <a:xfrm>
            <a:off x="380880" y="685800"/>
            <a:ext cx="6095520" cy="3428640"/>
          </a:xfrm>
          <a:prstGeom prst="rect">
            <a:avLst/>
          </a:prstGeom>
          <a:ln w="0">
            <a:noFill/>
          </a:ln>
        </p:spPr>
      </p:sp>
      <p:sp>
        <p:nvSpPr>
          <p:cNvPr id="532"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US" sz="2000" spc="-1" strike="noStrike">
                <a:latin typeface="Arial"/>
              </a:rPr>
              <a:t>15 – IP Static Routing</a:t>
            </a:r>
            <a:endParaRPr b="0" lang="en-US" sz="2000" spc="-1" strike="noStrike">
              <a:latin typeface="Arial"/>
            </a:endParaRPr>
          </a:p>
          <a:p>
            <a:pPr marL="216000" indent="-216000">
              <a:lnSpc>
                <a:spcPct val="100000"/>
              </a:lnSpc>
              <a:buNone/>
            </a:pPr>
            <a:r>
              <a:rPr b="0" lang="en-US" sz="2000" spc="-1" strike="noStrike">
                <a:latin typeface="Arial"/>
              </a:rPr>
              <a:t>15.3 – Configure IP Default Static Routes</a:t>
            </a:r>
            <a:endParaRPr b="0" lang="en-US" sz="2000" spc="-1" strike="noStrike">
              <a:latin typeface="Arial"/>
            </a:endParaRPr>
          </a:p>
          <a:p>
            <a:pPr marL="216000" indent="-216000">
              <a:lnSpc>
                <a:spcPct val="100000"/>
              </a:lnSpc>
              <a:buNone/>
            </a:pPr>
            <a:endParaRPr b="0" lang="en-US" sz="2000" spc="-1" strike="noStrike">
              <a:latin typeface="Arial"/>
            </a:endParaRPr>
          </a:p>
        </p:txBody>
      </p:sp>
      <p:sp>
        <p:nvSpPr>
          <p:cNvPr id="533" name="PlaceHolder 3"/>
          <p:cNvSpPr>
            <a:spLocks noGrp="1"/>
          </p:cNvSpPr>
          <p:nvPr>
            <p:ph type="sldNum" idx="24"/>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Arial"/>
                <a:ea typeface="ＭＳ Ｐゴシック"/>
              </a:defRPr>
            </a:lvl1pPr>
          </a:lstStyle>
          <a:p>
            <a:pPr algn="r">
              <a:lnSpc>
                <a:spcPct val="100000"/>
              </a:lnSpc>
              <a:buNone/>
            </a:pPr>
            <a:fld id="{6972BC66-28E0-4101-9C26-EADFC1D6942B}" type="slidenum">
              <a:rPr b="0" lang="en-US" sz="1200" spc="-1" strike="noStrike">
                <a:solidFill>
                  <a:srgbClr val="000000"/>
                </a:solidFill>
                <a:latin typeface="Arial"/>
                <a:ea typeface="ＭＳ Ｐゴシック"/>
              </a:rPr>
              <a:t>&lt;number&gt;</a:t>
            </a:fld>
            <a:endParaRPr b="0" lang="en-US" sz="12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4" name="PlaceHolder 1"/>
          <p:cNvSpPr>
            <a:spLocks noGrp="1"/>
          </p:cNvSpPr>
          <p:nvPr>
            <p:ph type="sldImg"/>
          </p:nvPr>
        </p:nvSpPr>
        <p:spPr>
          <a:xfrm>
            <a:off x="380880" y="685800"/>
            <a:ext cx="6095520" cy="3428640"/>
          </a:xfrm>
          <a:prstGeom prst="rect">
            <a:avLst/>
          </a:prstGeom>
          <a:ln w="0">
            <a:noFill/>
          </a:ln>
        </p:spPr>
      </p:sp>
      <p:sp>
        <p:nvSpPr>
          <p:cNvPr id="535"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US" sz="2000" spc="-1" strike="noStrike">
                <a:latin typeface="Arial"/>
              </a:rPr>
              <a:t>15 – IP Static Routing</a:t>
            </a:r>
            <a:endParaRPr b="0" lang="en-US" sz="2000" spc="-1" strike="noStrike">
              <a:latin typeface="Arial"/>
            </a:endParaRPr>
          </a:p>
          <a:p>
            <a:pPr marL="216000" indent="-216000">
              <a:lnSpc>
                <a:spcPct val="100000"/>
              </a:lnSpc>
              <a:buNone/>
            </a:pPr>
            <a:r>
              <a:rPr b="0" lang="en-US" sz="2000" spc="-1" strike="noStrike">
                <a:latin typeface="Arial"/>
              </a:rPr>
              <a:t>15.3 – Configure IP Default Static Routes</a:t>
            </a:r>
            <a:endParaRPr b="0" lang="en-US" sz="2000" spc="-1" strike="noStrike">
              <a:latin typeface="Arial"/>
            </a:endParaRPr>
          </a:p>
          <a:p>
            <a:pPr marL="216000" indent="-216000">
              <a:lnSpc>
                <a:spcPct val="100000"/>
              </a:lnSpc>
              <a:buNone/>
            </a:pPr>
            <a:r>
              <a:rPr b="0" lang="en-US" sz="2000" spc="-1" strike="noStrike">
                <a:latin typeface="Arial"/>
              </a:rPr>
              <a:t>15.3.1 - Default Static Route</a:t>
            </a:r>
            <a:endParaRPr b="0" lang="en-US" sz="2000" spc="-1" strike="noStrike">
              <a:latin typeface="Arial"/>
            </a:endParaRPr>
          </a:p>
        </p:txBody>
      </p:sp>
      <p:sp>
        <p:nvSpPr>
          <p:cNvPr id="536" name="PlaceHolder 3"/>
          <p:cNvSpPr>
            <a:spLocks noGrp="1"/>
          </p:cNvSpPr>
          <p:nvPr>
            <p:ph type="sldNum" idx="25"/>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C794A9BD-CCE7-4C07-8009-138FECE049FA}"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PlaceHolder 1"/>
          <p:cNvSpPr>
            <a:spLocks noGrp="1"/>
          </p:cNvSpPr>
          <p:nvPr>
            <p:ph type="sldImg"/>
          </p:nvPr>
        </p:nvSpPr>
        <p:spPr>
          <a:xfrm>
            <a:off x="380880" y="685800"/>
            <a:ext cx="6095520" cy="3428640"/>
          </a:xfrm>
          <a:prstGeom prst="rect">
            <a:avLst/>
          </a:prstGeom>
          <a:ln w="0">
            <a:noFill/>
          </a:ln>
        </p:spPr>
      </p:sp>
      <p:sp>
        <p:nvSpPr>
          <p:cNvPr id="538"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US" sz="2000" spc="-1" strike="noStrike">
                <a:latin typeface="Arial"/>
              </a:rPr>
              <a:t>15 – IP Static Routing</a:t>
            </a:r>
            <a:endParaRPr b="0" lang="en-US" sz="2000" spc="-1" strike="noStrike">
              <a:latin typeface="Arial"/>
            </a:endParaRPr>
          </a:p>
          <a:p>
            <a:pPr marL="216000" indent="-216000">
              <a:lnSpc>
                <a:spcPct val="100000"/>
              </a:lnSpc>
              <a:buNone/>
            </a:pPr>
            <a:r>
              <a:rPr b="0" lang="en-US" sz="2000" spc="-1" strike="noStrike">
                <a:latin typeface="Arial"/>
              </a:rPr>
              <a:t>15.3 – Configure IP Default Static Routes</a:t>
            </a:r>
            <a:endParaRPr b="0" lang="en-US" sz="2000" spc="-1" strike="noStrike">
              <a:latin typeface="Arial"/>
            </a:endParaRPr>
          </a:p>
          <a:p>
            <a:pPr marL="216000" indent="-216000">
              <a:lnSpc>
                <a:spcPct val="100000"/>
              </a:lnSpc>
              <a:buNone/>
            </a:pPr>
            <a:r>
              <a:rPr b="0" lang="en-US" sz="2000" spc="-1" strike="noStrike">
                <a:latin typeface="Arial"/>
              </a:rPr>
              <a:t>15.3.1 - Default Static Route (Cont.)</a:t>
            </a:r>
            <a:endParaRPr b="0" lang="en-US" sz="2000" spc="-1" strike="noStrike">
              <a:latin typeface="Arial"/>
            </a:endParaRPr>
          </a:p>
        </p:txBody>
      </p:sp>
      <p:sp>
        <p:nvSpPr>
          <p:cNvPr id="539" name="PlaceHolder 3"/>
          <p:cNvSpPr>
            <a:spLocks noGrp="1"/>
          </p:cNvSpPr>
          <p:nvPr>
            <p:ph type="sldNum" idx="26"/>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A2E2BE17-7037-4CEA-B3A7-0A58CD14F137}"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0" name="PlaceHolder 1"/>
          <p:cNvSpPr>
            <a:spLocks noGrp="1"/>
          </p:cNvSpPr>
          <p:nvPr>
            <p:ph type="sldImg"/>
          </p:nvPr>
        </p:nvSpPr>
        <p:spPr>
          <a:xfrm>
            <a:off x="380880" y="685800"/>
            <a:ext cx="6095520" cy="3428640"/>
          </a:xfrm>
          <a:prstGeom prst="rect">
            <a:avLst/>
          </a:prstGeom>
          <a:ln w="0">
            <a:noFill/>
          </a:ln>
        </p:spPr>
      </p:sp>
      <p:sp>
        <p:nvSpPr>
          <p:cNvPr id="541"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US" sz="2000" spc="-1" strike="noStrike">
                <a:latin typeface="Arial"/>
              </a:rPr>
              <a:t>15 – IP Static Routing</a:t>
            </a:r>
            <a:endParaRPr b="0" lang="en-US" sz="2000" spc="-1" strike="noStrike">
              <a:latin typeface="Arial"/>
            </a:endParaRPr>
          </a:p>
          <a:p>
            <a:pPr marL="216000" indent="-216000">
              <a:lnSpc>
                <a:spcPct val="100000"/>
              </a:lnSpc>
              <a:buNone/>
            </a:pPr>
            <a:r>
              <a:rPr b="0" lang="en-US" sz="2000" spc="-1" strike="noStrike">
                <a:latin typeface="Arial"/>
              </a:rPr>
              <a:t>15.3 – Configure IP Default Static Routes</a:t>
            </a:r>
            <a:endParaRPr b="0" lang="en-US" sz="2000" spc="-1" strike="noStrike">
              <a:latin typeface="Arial"/>
            </a:endParaRPr>
          </a:p>
          <a:p>
            <a:pPr marL="216000" indent="-216000">
              <a:lnSpc>
                <a:spcPct val="100000"/>
              </a:lnSpc>
              <a:buNone/>
            </a:pPr>
            <a:r>
              <a:rPr b="0" lang="en-US" sz="2000" spc="-1" strike="noStrike">
                <a:latin typeface="Arial"/>
              </a:rPr>
              <a:t>15.3.2 - Configure a Default Static Route</a:t>
            </a:r>
            <a:endParaRPr b="0" lang="en-US" sz="2000" spc="-1" strike="noStrike">
              <a:latin typeface="Arial"/>
            </a:endParaRPr>
          </a:p>
        </p:txBody>
      </p:sp>
      <p:sp>
        <p:nvSpPr>
          <p:cNvPr id="542" name="PlaceHolder 3"/>
          <p:cNvSpPr>
            <a:spLocks noGrp="1"/>
          </p:cNvSpPr>
          <p:nvPr>
            <p:ph type="sldNum" idx="27"/>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4B9DB578-7542-4FDF-9C1B-10E7BFD2BF79}"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3" name="PlaceHolder 1"/>
          <p:cNvSpPr>
            <a:spLocks noGrp="1"/>
          </p:cNvSpPr>
          <p:nvPr>
            <p:ph type="sldImg"/>
          </p:nvPr>
        </p:nvSpPr>
        <p:spPr>
          <a:xfrm>
            <a:off x="380880" y="685800"/>
            <a:ext cx="6095520" cy="3428640"/>
          </a:xfrm>
          <a:prstGeom prst="rect">
            <a:avLst/>
          </a:prstGeom>
          <a:ln w="0">
            <a:noFill/>
          </a:ln>
        </p:spPr>
      </p:sp>
      <p:sp>
        <p:nvSpPr>
          <p:cNvPr id="544"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US" sz="2000" spc="-1" strike="noStrike">
                <a:latin typeface="Arial"/>
              </a:rPr>
              <a:t>15 – IP Static Routing</a:t>
            </a:r>
            <a:endParaRPr b="0" lang="en-US" sz="2000" spc="-1" strike="noStrike">
              <a:latin typeface="Arial"/>
            </a:endParaRPr>
          </a:p>
          <a:p>
            <a:pPr marL="216000" indent="-216000">
              <a:lnSpc>
                <a:spcPct val="100000"/>
              </a:lnSpc>
              <a:buNone/>
            </a:pPr>
            <a:r>
              <a:rPr b="0" lang="en-US" sz="2000" spc="-1" strike="noStrike">
                <a:latin typeface="Arial"/>
              </a:rPr>
              <a:t>15.3 – Configure IP Default Static Routes</a:t>
            </a:r>
            <a:endParaRPr b="0" lang="en-US" sz="2000" spc="-1" strike="noStrike">
              <a:latin typeface="Arial"/>
            </a:endParaRPr>
          </a:p>
          <a:p>
            <a:pPr marL="216000" indent="-216000">
              <a:lnSpc>
                <a:spcPct val="100000"/>
              </a:lnSpc>
              <a:buNone/>
            </a:pPr>
            <a:r>
              <a:rPr b="0" lang="en-US" sz="2000" spc="-1" strike="noStrike">
                <a:latin typeface="Arial"/>
              </a:rPr>
              <a:t>15.3.3 - Verify a Default Static Route</a:t>
            </a:r>
            <a:endParaRPr b="0" lang="en-US" sz="2000" spc="-1" strike="noStrike">
              <a:latin typeface="Arial"/>
            </a:endParaRPr>
          </a:p>
        </p:txBody>
      </p:sp>
      <p:sp>
        <p:nvSpPr>
          <p:cNvPr id="545" name="PlaceHolder 3"/>
          <p:cNvSpPr>
            <a:spLocks noGrp="1"/>
          </p:cNvSpPr>
          <p:nvPr>
            <p:ph type="sldNum" idx="28"/>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98733F99-0B0D-4E61-8696-5E8FDD076073}"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6" name="PlaceHolder 1"/>
          <p:cNvSpPr>
            <a:spLocks noGrp="1"/>
          </p:cNvSpPr>
          <p:nvPr>
            <p:ph type="sldImg"/>
          </p:nvPr>
        </p:nvSpPr>
        <p:spPr>
          <a:xfrm>
            <a:off x="380880" y="685800"/>
            <a:ext cx="6095520" cy="3428640"/>
          </a:xfrm>
          <a:prstGeom prst="rect">
            <a:avLst/>
          </a:prstGeom>
          <a:ln w="0">
            <a:noFill/>
          </a:ln>
        </p:spPr>
      </p:sp>
      <p:sp>
        <p:nvSpPr>
          <p:cNvPr id="547"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US" sz="2000" spc="-1" strike="noStrike">
                <a:latin typeface="Arial"/>
              </a:rPr>
              <a:t>15 – IP Static Routing</a:t>
            </a:r>
            <a:endParaRPr b="0" lang="en-US" sz="2000" spc="-1" strike="noStrike">
              <a:latin typeface="Arial"/>
            </a:endParaRPr>
          </a:p>
          <a:p>
            <a:pPr marL="216000" indent="-216000">
              <a:lnSpc>
                <a:spcPct val="100000"/>
              </a:lnSpc>
              <a:buNone/>
            </a:pPr>
            <a:r>
              <a:rPr b="0" lang="en-US" sz="2000" spc="-1" strike="noStrike">
                <a:latin typeface="Arial"/>
              </a:rPr>
              <a:t>15.3 – Configure IP Default Static Routes </a:t>
            </a:r>
            <a:endParaRPr b="0" lang="en-US" sz="2000" spc="-1" strike="noStrike">
              <a:latin typeface="Arial"/>
            </a:endParaRPr>
          </a:p>
          <a:p>
            <a:pPr marL="216000" indent="-216000">
              <a:lnSpc>
                <a:spcPct val="100000"/>
              </a:lnSpc>
              <a:buNone/>
            </a:pPr>
            <a:r>
              <a:rPr b="0" lang="en-US" sz="2000" spc="-1" strike="noStrike">
                <a:latin typeface="Arial"/>
              </a:rPr>
              <a:t>15.3.3 - Verify a Default Static Route (Cont.)</a:t>
            </a:r>
            <a:endParaRPr b="0" lang="en-US" sz="2000" spc="-1" strike="noStrike">
              <a:latin typeface="Arial"/>
            </a:endParaRPr>
          </a:p>
          <a:p>
            <a:pPr marL="216000" indent="-216000">
              <a:lnSpc>
                <a:spcPct val="100000"/>
              </a:lnSpc>
              <a:buNone/>
            </a:pPr>
            <a:r>
              <a:rPr b="0" lang="en-US" sz="2000" spc="-1" strike="noStrike">
                <a:latin typeface="Arial"/>
              </a:rPr>
              <a:t>15.3.4 - Syntax Checker - Configure Default Static Routes</a:t>
            </a:r>
            <a:endParaRPr b="0" lang="en-US" sz="2000" spc="-1" strike="noStrike">
              <a:latin typeface="Arial"/>
            </a:endParaRPr>
          </a:p>
        </p:txBody>
      </p:sp>
      <p:sp>
        <p:nvSpPr>
          <p:cNvPr id="548" name="PlaceHolder 3"/>
          <p:cNvSpPr>
            <a:spLocks noGrp="1"/>
          </p:cNvSpPr>
          <p:nvPr>
            <p:ph type="sldNum" idx="29"/>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86EE946A-BDD9-4072-9273-1093B0690501}"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9" name="PlaceHolder 1"/>
          <p:cNvSpPr>
            <a:spLocks noGrp="1"/>
          </p:cNvSpPr>
          <p:nvPr>
            <p:ph type="sldImg"/>
          </p:nvPr>
        </p:nvSpPr>
        <p:spPr>
          <a:xfrm>
            <a:off x="380880" y="685800"/>
            <a:ext cx="6095520" cy="3428640"/>
          </a:xfrm>
          <a:prstGeom prst="rect">
            <a:avLst/>
          </a:prstGeom>
          <a:ln w="0">
            <a:noFill/>
          </a:ln>
        </p:spPr>
      </p:sp>
      <p:sp>
        <p:nvSpPr>
          <p:cNvPr id="550"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US" sz="2000" spc="-1" strike="noStrike">
                <a:latin typeface="Arial"/>
              </a:rPr>
              <a:t>15 – IP Static Routing</a:t>
            </a:r>
            <a:endParaRPr b="0" lang="en-US" sz="2000" spc="-1" strike="noStrike">
              <a:latin typeface="Arial"/>
            </a:endParaRPr>
          </a:p>
          <a:p>
            <a:pPr marL="216000" indent="-216000">
              <a:lnSpc>
                <a:spcPct val="100000"/>
              </a:lnSpc>
              <a:buNone/>
            </a:pPr>
            <a:r>
              <a:rPr b="0" lang="en-US" sz="2000" spc="-1" strike="noStrike">
                <a:latin typeface="Arial"/>
              </a:rPr>
              <a:t>15.4 – Configure Floating Static Routes</a:t>
            </a:r>
            <a:endParaRPr b="0" lang="en-US" sz="2000" spc="-1" strike="noStrike">
              <a:latin typeface="Arial"/>
            </a:endParaRPr>
          </a:p>
          <a:p>
            <a:pPr marL="216000" indent="-216000">
              <a:lnSpc>
                <a:spcPct val="100000"/>
              </a:lnSpc>
              <a:buNone/>
            </a:pPr>
            <a:endParaRPr b="0" lang="en-US" sz="2000" spc="-1" strike="noStrike">
              <a:latin typeface="Arial"/>
            </a:endParaRPr>
          </a:p>
        </p:txBody>
      </p:sp>
      <p:sp>
        <p:nvSpPr>
          <p:cNvPr id="551" name="PlaceHolder 3"/>
          <p:cNvSpPr>
            <a:spLocks noGrp="1"/>
          </p:cNvSpPr>
          <p:nvPr>
            <p:ph type="sldNum" idx="30"/>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Arial"/>
                <a:ea typeface="ＭＳ Ｐゴシック"/>
              </a:defRPr>
            </a:lvl1pPr>
          </a:lstStyle>
          <a:p>
            <a:pPr algn="r">
              <a:lnSpc>
                <a:spcPct val="100000"/>
              </a:lnSpc>
              <a:buNone/>
            </a:pPr>
            <a:fld id="{ABC7289F-203B-4818-ABBF-D028D02E9419}" type="slidenum">
              <a:rPr b="0" lang="en-US" sz="1200" spc="-1" strike="noStrike">
                <a:solidFill>
                  <a:srgbClr val="000000"/>
                </a:solidFill>
                <a:latin typeface="Arial"/>
                <a:ea typeface="ＭＳ Ｐゴシック"/>
              </a:rPr>
              <a:t>&lt;number&gt;</a:t>
            </a:fld>
            <a:endParaRPr b="0" lang="en-US" sz="1200" spc="-1" strike="noStrike">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2" name="PlaceHolder 1"/>
          <p:cNvSpPr>
            <a:spLocks noGrp="1"/>
          </p:cNvSpPr>
          <p:nvPr>
            <p:ph type="sldImg"/>
          </p:nvPr>
        </p:nvSpPr>
        <p:spPr>
          <a:xfrm>
            <a:off x="380880" y="685800"/>
            <a:ext cx="6095520" cy="3428640"/>
          </a:xfrm>
          <a:prstGeom prst="rect">
            <a:avLst/>
          </a:prstGeom>
          <a:ln w="0">
            <a:noFill/>
          </a:ln>
        </p:spPr>
      </p:sp>
      <p:sp>
        <p:nvSpPr>
          <p:cNvPr id="553"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US" sz="2000" spc="-1" strike="noStrike">
                <a:latin typeface="Arial"/>
              </a:rPr>
              <a:t>15 – IP Static Routing</a:t>
            </a:r>
            <a:endParaRPr b="0" lang="en-US" sz="2000" spc="-1" strike="noStrike">
              <a:latin typeface="Arial"/>
            </a:endParaRPr>
          </a:p>
          <a:p>
            <a:pPr marL="216000" indent="-216000">
              <a:lnSpc>
                <a:spcPct val="100000"/>
              </a:lnSpc>
              <a:buNone/>
            </a:pPr>
            <a:r>
              <a:rPr b="0" lang="en-US" sz="2000" spc="-1" strike="noStrike">
                <a:latin typeface="Arial"/>
              </a:rPr>
              <a:t>15.4 – Configure Floating Static Routes</a:t>
            </a:r>
            <a:endParaRPr b="0" lang="en-US" sz="2000" spc="-1" strike="noStrike">
              <a:latin typeface="Arial"/>
            </a:endParaRPr>
          </a:p>
          <a:p>
            <a:pPr marL="216000" indent="-216000">
              <a:lnSpc>
                <a:spcPct val="100000"/>
              </a:lnSpc>
              <a:buNone/>
            </a:pPr>
            <a:r>
              <a:rPr b="0" lang="en-US" sz="2000" spc="-1" strike="noStrike">
                <a:latin typeface="Arial"/>
              </a:rPr>
              <a:t>15.4.1 - Floating Static Routes</a:t>
            </a:r>
            <a:endParaRPr b="0" lang="en-US" sz="2000" spc="-1" strike="noStrike">
              <a:latin typeface="Arial"/>
            </a:endParaRPr>
          </a:p>
        </p:txBody>
      </p:sp>
      <p:sp>
        <p:nvSpPr>
          <p:cNvPr id="554" name="PlaceHolder 3"/>
          <p:cNvSpPr>
            <a:spLocks noGrp="1"/>
          </p:cNvSpPr>
          <p:nvPr>
            <p:ph type="sldNum" idx="31"/>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42182BD3-7AEC-4C63-94C3-003BEB7DB80F}"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5" name="PlaceHolder 1"/>
          <p:cNvSpPr>
            <a:spLocks noGrp="1"/>
          </p:cNvSpPr>
          <p:nvPr>
            <p:ph type="sldImg"/>
          </p:nvPr>
        </p:nvSpPr>
        <p:spPr>
          <a:xfrm>
            <a:off x="380880" y="685800"/>
            <a:ext cx="6095520" cy="3428640"/>
          </a:xfrm>
          <a:prstGeom prst="rect">
            <a:avLst/>
          </a:prstGeom>
          <a:ln w="0">
            <a:noFill/>
          </a:ln>
        </p:spPr>
      </p:sp>
      <p:sp>
        <p:nvSpPr>
          <p:cNvPr id="556"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US" sz="2000" spc="-1" strike="noStrike">
                <a:latin typeface="Arial"/>
              </a:rPr>
              <a:t>15 – IP Static Routing</a:t>
            </a:r>
            <a:endParaRPr b="0" lang="en-US" sz="2000" spc="-1" strike="noStrike">
              <a:latin typeface="Arial"/>
            </a:endParaRPr>
          </a:p>
          <a:p>
            <a:pPr marL="216000" indent="-216000">
              <a:lnSpc>
                <a:spcPct val="100000"/>
              </a:lnSpc>
              <a:buNone/>
            </a:pPr>
            <a:r>
              <a:rPr b="0" lang="en-US" sz="2000" spc="-1" strike="noStrike">
                <a:latin typeface="Arial"/>
              </a:rPr>
              <a:t>15.4 – Configure Floating Static Routes</a:t>
            </a:r>
            <a:endParaRPr b="0" lang="en-US" sz="2000" spc="-1" strike="noStrike">
              <a:latin typeface="Arial"/>
            </a:endParaRPr>
          </a:p>
          <a:p>
            <a:pPr marL="216000" indent="-216000">
              <a:lnSpc>
                <a:spcPct val="100000"/>
              </a:lnSpc>
              <a:buNone/>
            </a:pPr>
            <a:r>
              <a:rPr b="0" lang="en-US" sz="2000" spc="-1" strike="noStrike">
                <a:latin typeface="Arial"/>
              </a:rPr>
              <a:t>15.4.2 - </a:t>
            </a:r>
            <a:r>
              <a:rPr b="0" lang="en-US" sz="1200" spc="-1" strike="noStrike">
                <a:latin typeface="Arial"/>
              </a:rPr>
              <a:t>Configure IPv4 and IPv6 Floating Static Routes</a:t>
            </a:r>
            <a:endParaRPr b="0" lang="en-US" sz="1200" spc="-1" strike="noStrike">
              <a:latin typeface="Arial"/>
            </a:endParaRPr>
          </a:p>
        </p:txBody>
      </p:sp>
      <p:sp>
        <p:nvSpPr>
          <p:cNvPr id="557" name="PlaceHolder 3"/>
          <p:cNvSpPr>
            <a:spLocks noGrp="1"/>
          </p:cNvSpPr>
          <p:nvPr>
            <p:ph type="sldNum" idx="32"/>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0FA13018-9119-4C42-88EE-2CA588663C5B}"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8" name="PlaceHolder 1"/>
          <p:cNvSpPr>
            <a:spLocks noGrp="1"/>
          </p:cNvSpPr>
          <p:nvPr>
            <p:ph type="sldImg"/>
          </p:nvPr>
        </p:nvSpPr>
        <p:spPr>
          <a:xfrm>
            <a:off x="380880" y="685800"/>
            <a:ext cx="6095520" cy="3428640"/>
          </a:xfrm>
          <a:prstGeom prst="rect">
            <a:avLst/>
          </a:prstGeom>
          <a:ln w="0">
            <a:noFill/>
          </a:ln>
        </p:spPr>
      </p:sp>
      <p:sp>
        <p:nvSpPr>
          <p:cNvPr id="559"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US" sz="2000" spc="-1" strike="noStrike">
                <a:latin typeface="Arial"/>
              </a:rPr>
              <a:t>15 – IP Static Routing</a:t>
            </a:r>
            <a:endParaRPr b="0" lang="en-US" sz="2000" spc="-1" strike="noStrike">
              <a:latin typeface="Arial"/>
            </a:endParaRPr>
          </a:p>
          <a:p>
            <a:pPr marL="216000" indent="-216000">
              <a:lnSpc>
                <a:spcPct val="100000"/>
              </a:lnSpc>
              <a:buNone/>
            </a:pPr>
            <a:r>
              <a:rPr b="0" lang="en-US" sz="2000" spc="-1" strike="noStrike">
                <a:latin typeface="Arial"/>
              </a:rPr>
              <a:t>15.4 – Configure Floating Static Routes</a:t>
            </a:r>
            <a:endParaRPr b="0" lang="en-US" sz="2000" spc="-1" strike="noStrike">
              <a:latin typeface="Arial"/>
            </a:endParaRPr>
          </a:p>
          <a:p>
            <a:pPr marL="216000" indent="-216000">
              <a:lnSpc>
                <a:spcPct val="100000"/>
              </a:lnSpc>
              <a:buNone/>
            </a:pPr>
            <a:r>
              <a:rPr b="0" lang="en-US" sz="2000" spc="-1" strike="noStrike">
                <a:latin typeface="Arial"/>
              </a:rPr>
              <a:t>15.4.3 - </a:t>
            </a:r>
            <a:r>
              <a:rPr b="0" lang="en-US" sz="1200" spc="-1" strike="noStrike">
                <a:latin typeface="Arial"/>
              </a:rPr>
              <a:t>Test the Floating Static Routes</a:t>
            </a:r>
            <a:endParaRPr b="0" lang="en-US" sz="1200" spc="-1" strike="noStrike">
              <a:latin typeface="Arial"/>
            </a:endParaRPr>
          </a:p>
          <a:p>
            <a:pPr marL="216000" indent="-216000">
              <a:lnSpc>
                <a:spcPct val="100000"/>
              </a:lnSpc>
              <a:buNone/>
            </a:pPr>
            <a:r>
              <a:rPr b="0" lang="en-US" sz="1200" spc="-1" strike="noStrike">
                <a:latin typeface="Arial"/>
              </a:rPr>
              <a:t>15.4.4 - Syntax Checker - Configure Floating Static Route</a:t>
            </a:r>
            <a:endParaRPr b="0" lang="en-US" sz="1200" spc="-1" strike="noStrike">
              <a:latin typeface="Arial"/>
            </a:endParaRPr>
          </a:p>
        </p:txBody>
      </p:sp>
      <p:sp>
        <p:nvSpPr>
          <p:cNvPr id="560" name="PlaceHolder 3"/>
          <p:cNvSpPr>
            <a:spLocks noGrp="1"/>
          </p:cNvSpPr>
          <p:nvPr>
            <p:ph type="sldNum" idx="33"/>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8BAB283F-652A-47C0-80DC-46301C73201A}"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1" name="PlaceHolder 1"/>
          <p:cNvSpPr>
            <a:spLocks noGrp="1"/>
          </p:cNvSpPr>
          <p:nvPr>
            <p:ph type="sldImg"/>
          </p:nvPr>
        </p:nvSpPr>
        <p:spPr>
          <a:xfrm>
            <a:off x="380880" y="685800"/>
            <a:ext cx="6095520" cy="3428640"/>
          </a:xfrm>
          <a:prstGeom prst="rect">
            <a:avLst/>
          </a:prstGeom>
          <a:ln w="0">
            <a:noFill/>
          </a:ln>
        </p:spPr>
      </p:sp>
      <p:sp>
        <p:nvSpPr>
          <p:cNvPr id="562"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US" sz="2000" spc="-1" strike="noStrike">
                <a:latin typeface="Arial"/>
              </a:rPr>
              <a:t>15 – IP Static Routing</a:t>
            </a:r>
            <a:endParaRPr b="0" lang="en-US" sz="2000" spc="-1" strike="noStrike">
              <a:latin typeface="Arial"/>
            </a:endParaRPr>
          </a:p>
          <a:p>
            <a:pPr marL="216000" indent="-216000">
              <a:lnSpc>
                <a:spcPct val="100000"/>
              </a:lnSpc>
              <a:buNone/>
            </a:pPr>
            <a:r>
              <a:rPr b="0" lang="en-US" sz="2000" spc="-1" strike="noStrike">
                <a:latin typeface="Arial"/>
              </a:rPr>
              <a:t>15.5 - Configure Static Host Routes</a:t>
            </a:r>
            <a:endParaRPr b="0" lang="en-US" sz="2000" spc="-1" strike="noStrike">
              <a:latin typeface="Arial"/>
            </a:endParaRPr>
          </a:p>
          <a:p>
            <a:pPr marL="216000" indent="-216000">
              <a:lnSpc>
                <a:spcPct val="100000"/>
              </a:lnSpc>
              <a:buNone/>
            </a:pPr>
            <a:endParaRPr b="0" lang="en-US" sz="2000" spc="-1" strike="noStrike">
              <a:latin typeface="Arial"/>
            </a:endParaRPr>
          </a:p>
        </p:txBody>
      </p:sp>
      <p:sp>
        <p:nvSpPr>
          <p:cNvPr id="563" name="PlaceHolder 3"/>
          <p:cNvSpPr>
            <a:spLocks noGrp="1"/>
          </p:cNvSpPr>
          <p:nvPr>
            <p:ph type="sldNum" idx="34"/>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Arial"/>
                <a:ea typeface="ＭＳ Ｐゴシック"/>
              </a:defRPr>
            </a:lvl1pPr>
          </a:lstStyle>
          <a:p>
            <a:pPr algn="r">
              <a:lnSpc>
                <a:spcPct val="100000"/>
              </a:lnSpc>
              <a:buNone/>
            </a:pPr>
            <a:fld id="{1BE362F1-788D-4878-AC54-3AA9E1E2E561}" type="slidenum">
              <a:rPr b="0" lang="en-US" sz="1200" spc="-1" strike="noStrike">
                <a:solidFill>
                  <a:srgbClr val="000000"/>
                </a:solidFill>
                <a:latin typeface="Arial"/>
                <a:ea typeface="ＭＳ Ｐゴシック"/>
              </a:rPr>
              <a:t>&lt;number&gt;</a:t>
            </a:fld>
            <a:endParaRPr b="0" lang="en-US" sz="1200" spc="-1" strike="noStrike">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4" name="PlaceHolder 1"/>
          <p:cNvSpPr>
            <a:spLocks noGrp="1"/>
          </p:cNvSpPr>
          <p:nvPr>
            <p:ph type="sldImg"/>
          </p:nvPr>
        </p:nvSpPr>
        <p:spPr>
          <a:xfrm>
            <a:off x="380880" y="685800"/>
            <a:ext cx="6095520" cy="3428640"/>
          </a:xfrm>
          <a:prstGeom prst="rect">
            <a:avLst/>
          </a:prstGeom>
          <a:ln w="0">
            <a:noFill/>
          </a:ln>
        </p:spPr>
      </p:sp>
      <p:sp>
        <p:nvSpPr>
          <p:cNvPr id="565"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US" sz="2000" spc="-1" strike="noStrike">
                <a:latin typeface="Arial"/>
              </a:rPr>
              <a:t>15 – IP Static Routing</a:t>
            </a:r>
            <a:endParaRPr b="0" lang="en-US" sz="2000" spc="-1" strike="noStrike">
              <a:latin typeface="Arial"/>
            </a:endParaRPr>
          </a:p>
          <a:p>
            <a:pPr marL="216000" indent="-216000">
              <a:lnSpc>
                <a:spcPct val="100000"/>
              </a:lnSpc>
              <a:buNone/>
            </a:pPr>
            <a:r>
              <a:rPr b="0" lang="en-US" sz="2000" spc="-1" strike="noStrike">
                <a:latin typeface="Arial"/>
              </a:rPr>
              <a:t>15.5 - Configure Static Host Routes</a:t>
            </a:r>
            <a:endParaRPr b="0" lang="en-US" sz="2000" spc="-1" strike="noStrike">
              <a:latin typeface="Arial"/>
            </a:endParaRPr>
          </a:p>
          <a:p>
            <a:pPr marL="216000" indent="-216000">
              <a:lnSpc>
                <a:spcPct val="100000"/>
              </a:lnSpc>
              <a:buNone/>
            </a:pPr>
            <a:r>
              <a:rPr b="0" lang="en-US" sz="2000" spc="-1" strike="noStrike">
                <a:latin typeface="Arial"/>
              </a:rPr>
              <a:t>15.5.1 - Host Routes</a:t>
            </a:r>
            <a:endParaRPr b="0" lang="en-US" sz="2000" spc="-1" strike="noStrike">
              <a:latin typeface="Arial"/>
            </a:endParaRPr>
          </a:p>
        </p:txBody>
      </p:sp>
      <p:sp>
        <p:nvSpPr>
          <p:cNvPr id="566" name="PlaceHolder 3"/>
          <p:cNvSpPr>
            <a:spLocks noGrp="1"/>
          </p:cNvSpPr>
          <p:nvPr>
            <p:ph type="sldNum" idx="35"/>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F7CBC424-CFD8-4EDF-9FF3-8B17DDE603C7}"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7" name="PlaceHolder 1"/>
          <p:cNvSpPr>
            <a:spLocks noGrp="1"/>
          </p:cNvSpPr>
          <p:nvPr>
            <p:ph type="sldImg"/>
          </p:nvPr>
        </p:nvSpPr>
        <p:spPr>
          <a:xfrm>
            <a:off x="380880" y="685800"/>
            <a:ext cx="6095520" cy="3428640"/>
          </a:xfrm>
          <a:prstGeom prst="rect">
            <a:avLst/>
          </a:prstGeom>
          <a:ln w="0">
            <a:noFill/>
          </a:ln>
        </p:spPr>
      </p:sp>
      <p:sp>
        <p:nvSpPr>
          <p:cNvPr id="568"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US" sz="2000" spc="-1" strike="noStrike">
                <a:latin typeface="Arial"/>
              </a:rPr>
              <a:t>15 – IP Static Routing</a:t>
            </a:r>
            <a:endParaRPr b="0" lang="en-US" sz="2000" spc="-1" strike="noStrike">
              <a:latin typeface="Arial"/>
            </a:endParaRPr>
          </a:p>
          <a:p>
            <a:pPr marL="216000" indent="-216000">
              <a:lnSpc>
                <a:spcPct val="100000"/>
              </a:lnSpc>
              <a:buNone/>
            </a:pPr>
            <a:r>
              <a:rPr b="0" lang="en-US" sz="2000" spc="-1" strike="noStrike">
                <a:latin typeface="Arial"/>
              </a:rPr>
              <a:t>15.5 - Configure Static Host Routes</a:t>
            </a:r>
            <a:endParaRPr b="0" lang="en-US" sz="2000" spc="-1" strike="noStrike">
              <a:latin typeface="Arial"/>
            </a:endParaRPr>
          </a:p>
          <a:p>
            <a:pPr marL="216000" indent="-216000">
              <a:lnSpc>
                <a:spcPct val="100000"/>
              </a:lnSpc>
              <a:buNone/>
            </a:pPr>
            <a:r>
              <a:rPr b="0" lang="en-US" sz="2000" spc="-1" strike="noStrike">
                <a:latin typeface="Arial"/>
              </a:rPr>
              <a:t>15.5.2- </a:t>
            </a:r>
            <a:r>
              <a:rPr b="0" lang="en-US" sz="1200" spc="-1" strike="noStrike">
                <a:latin typeface="Arial"/>
              </a:rPr>
              <a:t>Automatically Installed Host Routes</a:t>
            </a:r>
            <a:endParaRPr b="0" lang="en-US" sz="1200" spc="-1" strike="noStrike">
              <a:latin typeface="Arial"/>
            </a:endParaRPr>
          </a:p>
        </p:txBody>
      </p:sp>
      <p:sp>
        <p:nvSpPr>
          <p:cNvPr id="569" name="PlaceHolder 3"/>
          <p:cNvSpPr>
            <a:spLocks noGrp="1"/>
          </p:cNvSpPr>
          <p:nvPr>
            <p:ph type="sldNum" idx="36"/>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392A11F5-E41C-4EF9-9816-DC84BA4C6C6C}"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0" name="PlaceHolder 1"/>
          <p:cNvSpPr>
            <a:spLocks noGrp="1"/>
          </p:cNvSpPr>
          <p:nvPr>
            <p:ph type="sldImg"/>
          </p:nvPr>
        </p:nvSpPr>
        <p:spPr>
          <a:xfrm>
            <a:off x="380880" y="685800"/>
            <a:ext cx="6095520" cy="3428640"/>
          </a:xfrm>
          <a:prstGeom prst="rect">
            <a:avLst/>
          </a:prstGeom>
          <a:ln w="0">
            <a:noFill/>
          </a:ln>
        </p:spPr>
      </p:sp>
      <p:sp>
        <p:nvSpPr>
          <p:cNvPr id="571"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US" sz="2000" spc="-1" strike="noStrike">
                <a:latin typeface="Arial"/>
              </a:rPr>
              <a:t>15 – IP Static Routing</a:t>
            </a:r>
            <a:endParaRPr b="0" lang="en-US" sz="2000" spc="-1" strike="noStrike">
              <a:latin typeface="Arial"/>
            </a:endParaRPr>
          </a:p>
          <a:p>
            <a:pPr marL="216000" indent="-216000">
              <a:lnSpc>
                <a:spcPct val="100000"/>
              </a:lnSpc>
              <a:buNone/>
            </a:pPr>
            <a:r>
              <a:rPr b="0" lang="en-US" sz="2000" spc="-1" strike="noStrike">
                <a:latin typeface="Arial"/>
              </a:rPr>
              <a:t>15.5 - Configure Static Host Routes</a:t>
            </a:r>
            <a:endParaRPr b="0" lang="en-US" sz="2000" spc="-1" strike="noStrike">
              <a:latin typeface="Arial"/>
            </a:endParaRPr>
          </a:p>
          <a:p>
            <a:pPr marL="216000" indent="-216000">
              <a:lnSpc>
                <a:spcPct val="100000"/>
              </a:lnSpc>
              <a:buNone/>
            </a:pPr>
            <a:r>
              <a:rPr b="0" lang="en-US" sz="2000" spc="-1" strike="noStrike">
                <a:latin typeface="Arial"/>
              </a:rPr>
              <a:t>15.5.3- </a:t>
            </a:r>
            <a:r>
              <a:rPr b="0" lang="en-US" sz="1200" spc="-1" strike="noStrike">
                <a:latin typeface="Arial"/>
              </a:rPr>
              <a:t>Static Host Routes</a:t>
            </a:r>
            <a:endParaRPr b="0" lang="en-US" sz="1200" spc="-1" strike="noStrike">
              <a:latin typeface="Arial"/>
            </a:endParaRPr>
          </a:p>
        </p:txBody>
      </p:sp>
      <p:sp>
        <p:nvSpPr>
          <p:cNvPr id="572" name="PlaceHolder 3"/>
          <p:cNvSpPr>
            <a:spLocks noGrp="1"/>
          </p:cNvSpPr>
          <p:nvPr>
            <p:ph type="sldNum" idx="37"/>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83A14941-FF3D-463E-8681-6C3F2BC8D5B7}"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3" name="PlaceHolder 1"/>
          <p:cNvSpPr>
            <a:spLocks noGrp="1"/>
          </p:cNvSpPr>
          <p:nvPr>
            <p:ph type="sldImg"/>
          </p:nvPr>
        </p:nvSpPr>
        <p:spPr>
          <a:xfrm>
            <a:off x="380880" y="685800"/>
            <a:ext cx="6095520" cy="3428640"/>
          </a:xfrm>
          <a:prstGeom prst="rect">
            <a:avLst/>
          </a:prstGeom>
          <a:ln w="0">
            <a:noFill/>
          </a:ln>
        </p:spPr>
      </p:sp>
      <p:sp>
        <p:nvSpPr>
          <p:cNvPr id="574"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US" sz="2000" spc="-1" strike="noStrike">
                <a:latin typeface="Arial"/>
              </a:rPr>
              <a:t>15 – IP Static Routing</a:t>
            </a:r>
            <a:endParaRPr b="0" lang="en-US" sz="2000" spc="-1" strike="noStrike">
              <a:latin typeface="Arial"/>
            </a:endParaRPr>
          </a:p>
          <a:p>
            <a:pPr marL="216000" indent="-216000">
              <a:lnSpc>
                <a:spcPct val="100000"/>
              </a:lnSpc>
              <a:buNone/>
            </a:pPr>
            <a:r>
              <a:rPr b="0" lang="en-US" sz="2000" spc="-1" strike="noStrike">
                <a:latin typeface="Arial"/>
              </a:rPr>
              <a:t>15.5 - Configure Static Host Routes</a:t>
            </a:r>
            <a:endParaRPr b="0" lang="en-US" sz="2000" spc="-1" strike="noStrike">
              <a:latin typeface="Arial"/>
            </a:endParaRPr>
          </a:p>
          <a:p>
            <a:pPr marL="216000" indent="-216000">
              <a:lnSpc>
                <a:spcPct val="100000"/>
              </a:lnSpc>
              <a:buNone/>
            </a:pPr>
            <a:r>
              <a:rPr b="0" lang="en-US" sz="2000" spc="-1" strike="noStrike">
                <a:latin typeface="Arial"/>
              </a:rPr>
              <a:t>15.5.4 - Configure </a:t>
            </a:r>
            <a:r>
              <a:rPr b="0" lang="en-US" sz="1200" spc="-1" strike="noStrike">
                <a:latin typeface="Arial"/>
              </a:rPr>
              <a:t>Static Host Routes</a:t>
            </a:r>
            <a:endParaRPr b="0" lang="en-US" sz="1200" spc="-1" strike="noStrike">
              <a:latin typeface="Arial"/>
            </a:endParaRPr>
          </a:p>
        </p:txBody>
      </p:sp>
      <p:sp>
        <p:nvSpPr>
          <p:cNvPr id="575" name="PlaceHolder 3"/>
          <p:cNvSpPr>
            <a:spLocks noGrp="1"/>
          </p:cNvSpPr>
          <p:nvPr>
            <p:ph type="sldNum" idx="38"/>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56859EC0-D77C-453F-B14F-1C8CCD86EFB6}"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6" name="PlaceHolder 1"/>
          <p:cNvSpPr>
            <a:spLocks noGrp="1"/>
          </p:cNvSpPr>
          <p:nvPr>
            <p:ph type="sldImg"/>
          </p:nvPr>
        </p:nvSpPr>
        <p:spPr>
          <a:xfrm>
            <a:off x="380880" y="685800"/>
            <a:ext cx="6095520" cy="3428640"/>
          </a:xfrm>
          <a:prstGeom prst="rect">
            <a:avLst/>
          </a:prstGeom>
          <a:ln w="0">
            <a:noFill/>
          </a:ln>
        </p:spPr>
      </p:sp>
      <p:sp>
        <p:nvSpPr>
          <p:cNvPr id="577"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US" sz="2000" spc="-1" strike="noStrike">
                <a:latin typeface="Arial"/>
              </a:rPr>
              <a:t>15 – IP Static Routing</a:t>
            </a:r>
            <a:endParaRPr b="0" lang="en-US" sz="2000" spc="-1" strike="noStrike">
              <a:latin typeface="Arial"/>
            </a:endParaRPr>
          </a:p>
          <a:p>
            <a:pPr marL="216000" indent="-216000">
              <a:lnSpc>
                <a:spcPct val="100000"/>
              </a:lnSpc>
              <a:buNone/>
            </a:pPr>
            <a:r>
              <a:rPr b="0" lang="en-US" sz="2000" spc="-1" strike="noStrike">
                <a:latin typeface="Arial"/>
              </a:rPr>
              <a:t>15.5 - Configure Static Host Routes</a:t>
            </a:r>
            <a:endParaRPr b="0" lang="en-US" sz="2000" spc="-1" strike="noStrike">
              <a:latin typeface="Arial"/>
            </a:endParaRPr>
          </a:p>
          <a:p>
            <a:pPr marL="216000" indent="-216000">
              <a:lnSpc>
                <a:spcPct val="100000"/>
              </a:lnSpc>
              <a:buNone/>
            </a:pPr>
            <a:r>
              <a:rPr b="0" lang="en-US" sz="2000" spc="-1" strike="noStrike">
                <a:latin typeface="Arial"/>
              </a:rPr>
              <a:t>15.5.5 - Verify </a:t>
            </a:r>
            <a:r>
              <a:rPr b="0" lang="en-US" sz="1200" spc="-1" strike="noStrike">
                <a:latin typeface="Arial"/>
              </a:rPr>
              <a:t>Static Host Routes</a:t>
            </a:r>
            <a:endParaRPr b="0" lang="en-US" sz="1200" spc="-1" strike="noStrike">
              <a:latin typeface="Arial"/>
            </a:endParaRPr>
          </a:p>
        </p:txBody>
      </p:sp>
      <p:sp>
        <p:nvSpPr>
          <p:cNvPr id="578" name="PlaceHolder 3"/>
          <p:cNvSpPr>
            <a:spLocks noGrp="1"/>
          </p:cNvSpPr>
          <p:nvPr>
            <p:ph type="sldNum" idx="39"/>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4453EF5C-CB54-4CEF-B15F-E87C049DE881}"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9" name="PlaceHolder 1"/>
          <p:cNvSpPr>
            <a:spLocks noGrp="1"/>
          </p:cNvSpPr>
          <p:nvPr>
            <p:ph type="sldImg"/>
          </p:nvPr>
        </p:nvSpPr>
        <p:spPr>
          <a:xfrm>
            <a:off x="380880" y="685800"/>
            <a:ext cx="6095520" cy="3428640"/>
          </a:xfrm>
          <a:prstGeom prst="rect">
            <a:avLst/>
          </a:prstGeom>
          <a:ln w="0">
            <a:noFill/>
          </a:ln>
        </p:spPr>
      </p:sp>
      <p:sp>
        <p:nvSpPr>
          <p:cNvPr id="580"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US" sz="2000" spc="-1" strike="noStrike">
                <a:latin typeface="Arial"/>
              </a:rPr>
              <a:t>15 – IP Static Routing</a:t>
            </a:r>
            <a:endParaRPr b="0" lang="en-US" sz="2000" spc="-1" strike="noStrike">
              <a:latin typeface="Arial"/>
            </a:endParaRPr>
          </a:p>
          <a:p>
            <a:pPr marL="216000" indent="-216000">
              <a:lnSpc>
                <a:spcPct val="100000"/>
              </a:lnSpc>
              <a:buNone/>
            </a:pPr>
            <a:r>
              <a:rPr b="0" lang="en-US" sz="2000" spc="-1" strike="noStrike">
                <a:latin typeface="Arial"/>
              </a:rPr>
              <a:t>15.5 - Configure Static Host Routes</a:t>
            </a:r>
            <a:endParaRPr b="0" lang="en-US" sz="2000" spc="-1" strike="noStrike">
              <a:latin typeface="Arial"/>
            </a:endParaRPr>
          </a:p>
          <a:p>
            <a:pPr marL="216000" indent="-216000">
              <a:lnSpc>
                <a:spcPct val="100000"/>
              </a:lnSpc>
              <a:buNone/>
            </a:pPr>
            <a:r>
              <a:rPr b="0" lang="en-US" sz="2000" spc="-1" strike="noStrike">
                <a:latin typeface="Arial"/>
              </a:rPr>
              <a:t>15.5.6 - </a:t>
            </a:r>
            <a:r>
              <a:rPr b="0" lang="en-US" sz="1200" spc="-1" strike="noStrike">
                <a:latin typeface="Arial"/>
              </a:rPr>
              <a:t>Configure IPv6 Static Host Route with Link-Local Next-Hop</a:t>
            </a:r>
            <a:endParaRPr b="0" lang="en-US" sz="1200" spc="-1" strike="noStrike">
              <a:latin typeface="Arial"/>
            </a:endParaRPr>
          </a:p>
          <a:p>
            <a:pPr marL="216000" indent="-216000">
              <a:lnSpc>
                <a:spcPct val="100000"/>
              </a:lnSpc>
              <a:buNone/>
            </a:pPr>
            <a:r>
              <a:rPr b="0" lang="en-US" sz="1200" spc="-1" strike="noStrike">
                <a:latin typeface="Arial"/>
              </a:rPr>
              <a:t>15.5.7 - Syntax Checker - Configure Static Host Routes</a:t>
            </a:r>
            <a:endParaRPr b="0" lang="en-US" sz="1200" spc="-1" strike="noStrike">
              <a:latin typeface="Arial"/>
            </a:endParaRPr>
          </a:p>
        </p:txBody>
      </p:sp>
      <p:sp>
        <p:nvSpPr>
          <p:cNvPr id="581" name="PlaceHolder 3"/>
          <p:cNvSpPr>
            <a:spLocks noGrp="1"/>
          </p:cNvSpPr>
          <p:nvPr>
            <p:ph type="sldNum" idx="40"/>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81AA028C-B026-4A16-93FC-D2AFC3446FE6}"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2" name="PlaceHolder 1"/>
          <p:cNvSpPr>
            <a:spLocks noGrp="1"/>
          </p:cNvSpPr>
          <p:nvPr>
            <p:ph type="sldImg"/>
          </p:nvPr>
        </p:nvSpPr>
        <p:spPr>
          <a:xfrm>
            <a:off x="380880" y="685800"/>
            <a:ext cx="6095520" cy="3428640"/>
          </a:xfrm>
          <a:prstGeom prst="rect">
            <a:avLst/>
          </a:prstGeom>
          <a:ln w="0">
            <a:noFill/>
          </a:ln>
        </p:spPr>
      </p:sp>
      <p:sp>
        <p:nvSpPr>
          <p:cNvPr id="583"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US" sz="2000" spc="-1" strike="noStrike">
                <a:latin typeface="Arial"/>
              </a:rPr>
              <a:t>15 - IP Static Routing</a:t>
            </a:r>
            <a:endParaRPr b="0" lang="en-US" sz="2000" spc="-1" strike="noStrike">
              <a:latin typeface="Arial"/>
            </a:endParaRPr>
          </a:p>
          <a:p>
            <a:pPr marL="216000" indent="-216000">
              <a:lnSpc>
                <a:spcPct val="100000"/>
              </a:lnSpc>
              <a:buNone/>
            </a:pPr>
            <a:r>
              <a:rPr b="0" lang="en-US" sz="2000" spc="-1" strike="noStrike">
                <a:latin typeface="Arial"/>
              </a:rPr>
              <a:t>15.6 - Module Practice and Quiz</a:t>
            </a:r>
            <a:endParaRPr b="0" lang="en-US" sz="2000" spc="-1" strike="noStrike">
              <a:latin typeface="Arial"/>
            </a:endParaRPr>
          </a:p>
          <a:p>
            <a:pPr marL="216000" indent="-216000">
              <a:lnSpc>
                <a:spcPct val="100000"/>
              </a:lnSpc>
              <a:buNone/>
            </a:pPr>
            <a:endParaRPr b="0" lang="en-US" sz="2000" spc="-1" strike="noStrike">
              <a:latin typeface="Arial"/>
            </a:endParaRPr>
          </a:p>
        </p:txBody>
      </p:sp>
      <p:sp>
        <p:nvSpPr>
          <p:cNvPr id="584" name="PlaceHolder 3"/>
          <p:cNvSpPr>
            <a:spLocks noGrp="1"/>
          </p:cNvSpPr>
          <p:nvPr>
            <p:ph type="sldNum" idx="41"/>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Arial"/>
                <a:ea typeface="ＭＳ Ｐゴシック"/>
              </a:defRPr>
            </a:lvl1pPr>
          </a:lstStyle>
          <a:p>
            <a:pPr algn="r">
              <a:lnSpc>
                <a:spcPct val="100000"/>
              </a:lnSpc>
              <a:buNone/>
            </a:pPr>
            <a:fld id="{6E2F9589-F034-4E87-9C34-FC14E9CC9682}" type="slidenum">
              <a:rPr b="0" lang="en-US" sz="1200" spc="-1" strike="noStrike">
                <a:solidFill>
                  <a:srgbClr val="000000"/>
                </a:solidFill>
                <a:latin typeface="Arial"/>
                <a:ea typeface="ＭＳ Ｐゴシック"/>
              </a:rPr>
              <a:t>&lt;number&gt;</a:t>
            </a:fld>
            <a:endParaRPr b="0" lang="en-US" sz="1200" spc="-1" strike="noStrike">
              <a:latin typeface="Times New Roman"/>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5" name="PlaceHolder 1"/>
          <p:cNvSpPr>
            <a:spLocks noGrp="1"/>
          </p:cNvSpPr>
          <p:nvPr>
            <p:ph type="sldImg"/>
          </p:nvPr>
        </p:nvSpPr>
        <p:spPr>
          <a:xfrm>
            <a:off x="380880" y="685800"/>
            <a:ext cx="6095520" cy="3428640"/>
          </a:xfrm>
          <a:prstGeom prst="rect">
            <a:avLst/>
          </a:prstGeom>
          <a:ln w="0">
            <a:noFill/>
          </a:ln>
        </p:spPr>
      </p:sp>
      <p:sp>
        <p:nvSpPr>
          <p:cNvPr id="586"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US" sz="2000" spc="-1" strike="noStrike">
                <a:latin typeface="Arial"/>
              </a:rPr>
              <a:t>15 - IP Static Routing</a:t>
            </a:r>
            <a:endParaRPr b="0" lang="en-US" sz="2000" spc="-1" strike="noStrike">
              <a:latin typeface="Arial"/>
            </a:endParaRPr>
          </a:p>
          <a:p>
            <a:pPr marL="216000" indent="-216000">
              <a:lnSpc>
                <a:spcPct val="100000"/>
              </a:lnSpc>
              <a:buNone/>
            </a:pPr>
            <a:r>
              <a:rPr b="0" lang="en-US" sz="2000" spc="-1" strike="noStrike">
                <a:latin typeface="Arial"/>
              </a:rPr>
              <a:t>15.6 - Module Practice and Quiz</a:t>
            </a:r>
            <a:endParaRPr b="0" lang="en-US" sz="2000" spc="-1" strike="noStrike">
              <a:latin typeface="Arial"/>
            </a:endParaRPr>
          </a:p>
          <a:p>
            <a:pPr marL="216000" indent="-216000">
              <a:lnSpc>
                <a:spcPct val="100000"/>
              </a:lnSpc>
              <a:buNone/>
            </a:pPr>
            <a:r>
              <a:rPr b="0" lang="en-US" sz="2000" spc="-1" strike="noStrike">
                <a:latin typeface="Arial"/>
              </a:rPr>
              <a:t>15.6.1 - Packet Tracer - Configure IPv4 and IPv6 Static and Default Routes</a:t>
            </a:r>
            <a:endParaRPr b="0" lang="en-US" sz="2000" spc="-1" strike="noStrike">
              <a:latin typeface="Arial"/>
            </a:endParaRPr>
          </a:p>
        </p:txBody>
      </p:sp>
      <p:sp>
        <p:nvSpPr>
          <p:cNvPr id="587" name="PlaceHolder 3"/>
          <p:cNvSpPr>
            <a:spLocks noGrp="1"/>
          </p:cNvSpPr>
          <p:nvPr>
            <p:ph type="sldNum" idx="42"/>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FD6AF1B5-9200-4441-A53D-25DC1705477C}"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8" name="PlaceHolder 1"/>
          <p:cNvSpPr>
            <a:spLocks noGrp="1"/>
          </p:cNvSpPr>
          <p:nvPr>
            <p:ph type="sldImg"/>
          </p:nvPr>
        </p:nvSpPr>
        <p:spPr>
          <a:xfrm>
            <a:off x="380880" y="685800"/>
            <a:ext cx="6095520" cy="3428640"/>
          </a:xfrm>
          <a:prstGeom prst="rect">
            <a:avLst/>
          </a:prstGeom>
          <a:ln w="0">
            <a:noFill/>
          </a:ln>
        </p:spPr>
      </p:sp>
      <p:sp>
        <p:nvSpPr>
          <p:cNvPr id="589"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US" sz="2000" spc="-1" strike="noStrike">
                <a:latin typeface="Arial"/>
              </a:rPr>
              <a:t>15 - IP Static Routing</a:t>
            </a:r>
            <a:endParaRPr b="0" lang="en-US" sz="2000" spc="-1" strike="noStrike">
              <a:latin typeface="Arial"/>
            </a:endParaRPr>
          </a:p>
          <a:p>
            <a:pPr marL="216000" indent="-216000">
              <a:lnSpc>
                <a:spcPct val="100000"/>
              </a:lnSpc>
              <a:buNone/>
            </a:pPr>
            <a:r>
              <a:rPr b="0" lang="en-US" sz="2000" spc="-1" strike="noStrike">
                <a:latin typeface="Arial"/>
              </a:rPr>
              <a:t>15.6 - Module Practice and Quiz</a:t>
            </a:r>
            <a:endParaRPr b="0" lang="en-US" sz="2000" spc="-1" strike="noStrike">
              <a:latin typeface="Arial"/>
            </a:endParaRPr>
          </a:p>
          <a:p>
            <a:pPr marL="216000" indent="-216000">
              <a:lnSpc>
                <a:spcPct val="100000"/>
              </a:lnSpc>
              <a:buNone/>
            </a:pPr>
            <a:r>
              <a:rPr b="0" lang="en-US" sz="2000" spc="-1" strike="noStrike">
                <a:latin typeface="Arial"/>
              </a:rPr>
              <a:t>15.6.2 - Lab- Configure IPv4 and IPv6 Static and Default Routes</a:t>
            </a:r>
            <a:endParaRPr b="0" lang="en-US" sz="2000" spc="-1" strike="noStrike">
              <a:latin typeface="Arial"/>
            </a:endParaRPr>
          </a:p>
        </p:txBody>
      </p:sp>
      <p:sp>
        <p:nvSpPr>
          <p:cNvPr id="590" name="PlaceHolder 3"/>
          <p:cNvSpPr>
            <a:spLocks noGrp="1"/>
          </p:cNvSpPr>
          <p:nvPr>
            <p:ph type="sldNum" idx="43"/>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C9BCDCFC-0BAF-4F37-B13B-322A4C5CA540}"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1" name="PlaceHolder 1"/>
          <p:cNvSpPr>
            <a:spLocks noGrp="1"/>
          </p:cNvSpPr>
          <p:nvPr>
            <p:ph type="sldNum" idx="44"/>
          </p:nvPr>
        </p:nvSpPr>
        <p:spPr>
          <a:xfrm>
            <a:off x="3884760" y="8685360"/>
            <a:ext cx="2971440" cy="456840"/>
          </a:xfrm>
          <a:prstGeom prst="rect">
            <a:avLst/>
          </a:prstGeom>
          <a:noFill/>
          <a:ln w="0">
            <a:noFill/>
          </a:ln>
        </p:spPr>
        <p:txBody>
          <a:bodyPr anchor="b">
            <a:noAutofit/>
          </a:bodyPr>
          <a:lstStyle>
            <a:lvl1pPr algn="r">
              <a:lnSpc>
                <a:spcPct val="100000"/>
              </a:lnSpc>
              <a:buNone/>
              <a:defRPr b="0" lang="en-US" sz="800" spc="-1" strike="noStrike">
                <a:solidFill>
                  <a:srgbClr val="000000"/>
                </a:solidFill>
                <a:latin typeface="Arial"/>
                <a:ea typeface="ＭＳ Ｐゴシック"/>
              </a:defRPr>
            </a:lvl1pPr>
          </a:lstStyle>
          <a:p>
            <a:pPr algn="r">
              <a:lnSpc>
                <a:spcPct val="100000"/>
              </a:lnSpc>
              <a:buNone/>
            </a:pPr>
            <a:fld id="{475A93EE-F8F4-4CB4-BE6D-BA2D3E589553}" type="slidenum">
              <a:rPr b="0" lang="en-US" sz="800" spc="-1" strike="noStrike">
                <a:solidFill>
                  <a:srgbClr val="000000"/>
                </a:solidFill>
                <a:latin typeface="Arial"/>
                <a:ea typeface="ＭＳ Ｐゴシック"/>
              </a:rPr>
              <a:t>&lt;number&gt;</a:t>
            </a:fld>
            <a:endParaRPr b="0" lang="en-US" sz="800" spc="-1" strike="noStrike">
              <a:latin typeface="Times New Roman"/>
            </a:endParaRPr>
          </a:p>
        </p:txBody>
      </p:sp>
      <p:sp>
        <p:nvSpPr>
          <p:cNvPr id="592" name="PlaceHolder 2"/>
          <p:cNvSpPr>
            <a:spLocks noGrp="1"/>
          </p:cNvSpPr>
          <p:nvPr>
            <p:ph type="sldImg"/>
          </p:nvPr>
        </p:nvSpPr>
        <p:spPr>
          <a:xfrm>
            <a:off x="380880" y="685800"/>
            <a:ext cx="6095520" cy="3428640"/>
          </a:xfrm>
          <a:prstGeom prst="rect">
            <a:avLst/>
          </a:prstGeom>
          <a:ln w="0">
            <a:noFill/>
          </a:ln>
        </p:spPr>
      </p:sp>
      <p:sp>
        <p:nvSpPr>
          <p:cNvPr id="593" name="PlaceHolder 3"/>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US" sz="2000" spc="-1" strike="noStrike">
                <a:latin typeface="Arial"/>
              </a:rPr>
              <a:t>15 - IP Static Routing</a:t>
            </a:r>
            <a:endParaRPr b="0" lang="en-US" sz="2000" spc="-1" strike="noStrike">
              <a:latin typeface="Arial"/>
            </a:endParaRPr>
          </a:p>
          <a:p>
            <a:pPr marL="216000" indent="-216000">
              <a:lnSpc>
                <a:spcPct val="100000"/>
              </a:lnSpc>
              <a:buNone/>
            </a:pPr>
            <a:r>
              <a:rPr b="0" lang="en-US" sz="2000" spc="-1" strike="noStrike">
                <a:latin typeface="Arial"/>
              </a:rPr>
              <a:t>15.6 - Module Practice and Quiz</a:t>
            </a:r>
            <a:endParaRPr b="0" lang="en-US" sz="2000" spc="-1" strike="noStrike">
              <a:latin typeface="Arial"/>
            </a:endParaRPr>
          </a:p>
          <a:p>
            <a:pPr marL="216000" indent="-216000">
              <a:lnSpc>
                <a:spcPct val="100000"/>
              </a:lnSpc>
              <a:buNone/>
            </a:pPr>
            <a:r>
              <a:rPr b="0" lang="en-US" sz="2000" spc="-1" strike="noStrike">
                <a:latin typeface="Arial"/>
              </a:rPr>
              <a:t>15.6.2 - What Did I Learn In This Module?</a:t>
            </a:r>
            <a:endParaRPr b="0" lang="en-US" sz="2000" spc="-1" strike="noStrike">
              <a:latin typeface="Arial"/>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4" name="PlaceHolder 1"/>
          <p:cNvSpPr>
            <a:spLocks noGrp="1"/>
          </p:cNvSpPr>
          <p:nvPr>
            <p:ph type="sldNum" idx="45"/>
          </p:nvPr>
        </p:nvSpPr>
        <p:spPr>
          <a:xfrm>
            <a:off x="3884760" y="8685360"/>
            <a:ext cx="2971440" cy="456840"/>
          </a:xfrm>
          <a:prstGeom prst="rect">
            <a:avLst/>
          </a:prstGeom>
          <a:noFill/>
          <a:ln w="0">
            <a:noFill/>
          </a:ln>
        </p:spPr>
        <p:txBody>
          <a:bodyPr anchor="b">
            <a:noAutofit/>
          </a:bodyPr>
          <a:lstStyle>
            <a:lvl1pPr algn="r">
              <a:lnSpc>
                <a:spcPct val="100000"/>
              </a:lnSpc>
              <a:buNone/>
              <a:defRPr b="0" lang="en-US" sz="800" spc="-1" strike="noStrike">
                <a:solidFill>
                  <a:srgbClr val="000000"/>
                </a:solidFill>
                <a:latin typeface="Arial"/>
                <a:ea typeface="ＭＳ Ｐゴシック"/>
              </a:defRPr>
            </a:lvl1pPr>
          </a:lstStyle>
          <a:p>
            <a:pPr algn="r">
              <a:lnSpc>
                <a:spcPct val="100000"/>
              </a:lnSpc>
              <a:buNone/>
            </a:pPr>
            <a:fld id="{214473B1-E910-4378-9679-03439016F07E}" type="slidenum">
              <a:rPr b="0" lang="en-US" sz="800" spc="-1" strike="noStrike">
                <a:solidFill>
                  <a:srgbClr val="000000"/>
                </a:solidFill>
                <a:latin typeface="Arial"/>
                <a:ea typeface="ＭＳ Ｐゴシック"/>
              </a:rPr>
              <a:t>&lt;number&gt;</a:t>
            </a:fld>
            <a:endParaRPr b="0" lang="en-US" sz="800" spc="-1" strike="noStrike">
              <a:latin typeface="Times New Roman"/>
            </a:endParaRPr>
          </a:p>
        </p:txBody>
      </p:sp>
      <p:sp>
        <p:nvSpPr>
          <p:cNvPr id="595" name="PlaceHolder 2"/>
          <p:cNvSpPr>
            <a:spLocks noGrp="1"/>
          </p:cNvSpPr>
          <p:nvPr>
            <p:ph type="sldImg"/>
          </p:nvPr>
        </p:nvSpPr>
        <p:spPr>
          <a:xfrm>
            <a:off x="380880" y="685800"/>
            <a:ext cx="6095520" cy="3428640"/>
          </a:xfrm>
          <a:prstGeom prst="rect">
            <a:avLst/>
          </a:prstGeom>
          <a:ln w="0">
            <a:noFill/>
          </a:ln>
        </p:spPr>
      </p:sp>
      <p:sp>
        <p:nvSpPr>
          <p:cNvPr id="596" name="PlaceHolder 3"/>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US" sz="2000" spc="-1" strike="noStrike">
                <a:latin typeface="Arial"/>
              </a:rPr>
              <a:t>15 - IP Static Routing</a:t>
            </a:r>
            <a:endParaRPr b="0" lang="en-US" sz="2000" spc="-1" strike="noStrike">
              <a:latin typeface="Arial"/>
            </a:endParaRPr>
          </a:p>
          <a:p>
            <a:pPr marL="216000" indent="-216000">
              <a:lnSpc>
                <a:spcPct val="100000"/>
              </a:lnSpc>
              <a:buNone/>
            </a:pPr>
            <a:r>
              <a:rPr b="0" lang="en-US" sz="2000" spc="-1" strike="noStrike">
                <a:latin typeface="Arial"/>
              </a:rPr>
              <a:t>15.6 - Module Practice and Quiz</a:t>
            </a:r>
            <a:endParaRPr b="0" lang="en-US" sz="2000" spc="-1" strike="noStrike">
              <a:latin typeface="Arial"/>
            </a:endParaRPr>
          </a:p>
          <a:p>
            <a:pPr marL="216000" indent="-216000">
              <a:lnSpc>
                <a:spcPct val="100000"/>
              </a:lnSpc>
              <a:buNone/>
            </a:pPr>
            <a:r>
              <a:rPr b="0" lang="en-US" sz="2000" spc="-1" strike="noStrike">
                <a:latin typeface="Arial"/>
              </a:rPr>
              <a:t>15.6.2 - What Did I Learn In This Module? (Cont.)</a:t>
            </a:r>
            <a:endParaRPr b="0" lang="en-US"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Rectangle 11"/>
          <p:cNvSpPr/>
          <p:nvPr/>
        </p:nvSpPr>
        <p:spPr>
          <a:xfrm>
            <a:off x="5929200" y="8680320"/>
            <a:ext cx="812520" cy="286920"/>
          </a:xfrm>
          <a:prstGeom prst="rect">
            <a:avLst/>
          </a:prstGeom>
          <a:noFill/>
          <a:ln w="0">
            <a:noFill/>
          </a:ln>
        </p:spPr>
        <p:style>
          <a:lnRef idx="0"/>
          <a:fillRef idx="0"/>
          <a:effectRef idx="0"/>
          <a:fontRef idx="minor"/>
        </p:style>
        <p:txBody>
          <a:bodyPr lIns="18720" rIns="18720" tIns="0" bIns="0" anchor="b">
            <a:noAutofit/>
          </a:bodyPr>
          <a:p>
            <a:pPr algn="r">
              <a:lnSpc>
                <a:spcPct val="100000"/>
              </a:lnSpc>
              <a:buNone/>
            </a:pPr>
            <a:fld id="{31E10D89-DC63-410F-8EF3-7C7FEFC7D5D2}" type="slidenum">
              <a:rPr b="0" lang="en-US" sz="800" spc="-1" strike="noStrike">
                <a:solidFill>
                  <a:srgbClr val="000000"/>
                </a:solidFill>
                <a:latin typeface="Arial"/>
                <a:ea typeface="ＭＳ Ｐゴシック"/>
              </a:rPr>
              <a:t>&lt;number&gt;</a:t>
            </a:fld>
            <a:endParaRPr b="0" lang="en-US" sz="800" spc="-1" strike="noStrike">
              <a:latin typeface="Arial"/>
            </a:endParaRPr>
          </a:p>
        </p:txBody>
      </p:sp>
      <p:sp>
        <p:nvSpPr>
          <p:cNvPr id="463" name="PlaceHolder 1"/>
          <p:cNvSpPr>
            <a:spLocks noGrp="1"/>
          </p:cNvSpPr>
          <p:nvPr>
            <p:ph type="sldImg"/>
          </p:nvPr>
        </p:nvSpPr>
        <p:spPr>
          <a:xfrm>
            <a:off x="380880" y="685800"/>
            <a:ext cx="6095520" cy="3428640"/>
          </a:xfrm>
          <a:prstGeom prst="rect">
            <a:avLst/>
          </a:prstGeom>
          <a:ln w="0">
            <a:noFill/>
          </a:ln>
        </p:spPr>
      </p:sp>
      <p:sp>
        <p:nvSpPr>
          <p:cNvPr id="464" name="PlaceHolder 2"/>
          <p:cNvSpPr>
            <a:spLocks noGrp="1"/>
          </p:cNvSpPr>
          <p:nvPr>
            <p:ph type="body"/>
          </p:nvPr>
        </p:nvSpPr>
        <p:spPr>
          <a:xfrm>
            <a:off x="685800" y="4343400"/>
            <a:ext cx="5486040" cy="4114440"/>
          </a:xfrm>
          <a:prstGeom prst="rect">
            <a:avLst/>
          </a:prstGeom>
          <a:noFill/>
          <a:ln w="0">
            <a:noFill/>
          </a:ln>
        </p:spPr>
        <p:txBody>
          <a:bodyPr anchor="t">
            <a:noAutofit/>
          </a:bodyPr>
          <a:p>
            <a:endParaRPr b="0" lang="en-US" sz="2000" spc="-1" strike="noStrike">
              <a:latin typeface="Arial"/>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7" name="PlaceHolder 1"/>
          <p:cNvSpPr>
            <a:spLocks noGrp="1"/>
          </p:cNvSpPr>
          <p:nvPr>
            <p:ph type="sldNum" idx="46"/>
          </p:nvPr>
        </p:nvSpPr>
        <p:spPr>
          <a:xfrm>
            <a:off x="3884760" y="8685360"/>
            <a:ext cx="2971440" cy="456840"/>
          </a:xfrm>
          <a:prstGeom prst="rect">
            <a:avLst/>
          </a:prstGeom>
          <a:noFill/>
          <a:ln w="0">
            <a:noFill/>
          </a:ln>
        </p:spPr>
        <p:txBody>
          <a:bodyPr anchor="b">
            <a:noAutofit/>
          </a:bodyPr>
          <a:lstStyle>
            <a:lvl1pPr algn="r">
              <a:lnSpc>
                <a:spcPct val="100000"/>
              </a:lnSpc>
              <a:buNone/>
              <a:defRPr b="0" lang="en-US" sz="800" spc="-1" strike="noStrike">
                <a:solidFill>
                  <a:srgbClr val="000000"/>
                </a:solidFill>
                <a:latin typeface="Arial"/>
                <a:ea typeface="ＭＳ Ｐゴシック"/>
              </a:defRPr>
            </a:lvl1pPr>
          </a:lstStyle>
          <a:p>
            <a:pPr algn="r">
              <a:lnSpc>
                <a:spcPct val="100000"/>
              </a:lnSpc>
              <a:buNone/>
            </a:pPr>
            <a:fld id="{1A135815-B551-49EF-A807-758F8AE4743D}" type="slidenum">
              <a:rPr b="0" lang="en-US" sz="800" spc="-1" strike="noStrike">
                <a:solidFill>
                  <a:srgbClr val="000000"/>
                </a:solidFill>
                <a:latin typeface="Arial"/>
                <a:ea typeface="ＭＳ Ｐゴシック"/>
              </a:rPr>
              <a:t>&lt;number&gt;</a:t>
            </a:fld>
            <a:endParaRPr b="0" lang="en-US" sz="800" spc="-1" strike="noStrike">
              <a:latin typeface="Times New Roman"/>
            </a:endParaRPr>
          </a:p>
        </p:txBody>
      </p:sp>
      <p:sp>
        <p:nvSpPr>
          <p:cNvPr id="598" name="PlaceHolder 2"/>
          <p:cNvSpPr>
            <a:spLocks noGrp="1"/>
          </p:cNvSpPr>
          <p:nvPr>
            <p:ph type="sldImg"/>
          </p:nvPr>
        </p:nvSpPr>
        <p:spPr>
          <a:xfrm>
            <a:off x="380880" y="685800"/>
            <a:ext cx="6095520" cy="3428640"/>
          </a:xfrm>
          <a:prstGeom prst="rect">
            <a:avLst/>
          </a:prstGeom>
          <a:ln w="0">
            <a:noFill/>
          </a:ln>
        </p:spPr>
      </p:sp>
      <p:sp>
        <p:nvSpPr>
          <p:cNvPr id="599" name="PlaceHolder 3"/>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US" sz="2000" spc="-1" strike="noStrike">
                <a:latin typeface="Arial"/>
              </a:rPr>
              <a:t>15 - IP Static Routing</a:t>
            </a:r>
            <a:endParaRPr b="0" lang="en-US" sz="2000" spc="-1" strike="noStrike">
              <a:latin typeface="Arial"/>
            </a:endParaRPr>
          </a:p>
          <a:p>
            <a:pPr marL="216000" indent="-216000">
              <a:lnSpc>
                <a:spcPct val="100000"/>
              </a:lnSpc>
              <a:buNone/>
            </a:pPr>
            <a:r>
              <a:rPr b="0" lang="en-US" sz="2000" spc="-1" strike="noStrike">
                <a:latin typeface="Arial"/>
              </a:rPr>
              <a:t>15.6 - Module Practice and Quiz</a:t>
            </a:r>
            <a:endParaRPr b="0" lang="en-US" sz="2000" spc="-1" strike="noStrike">
              <a:latin typeface="Arial"/>
            </a:endParaRPr>
          </a:p>
          <a:p>
            <a:pPr marL="216000" indent="-216000">
              <a:lnSpc>
                <a:spcPct val="100000"/>
              </a:lnSpc>
              <a:buNone/>
            </a:pPr>
            <a:r>
              <a:rPr b="0" lang="en-US" sz="2000" spc="-1" strike="noStrike">
                <a:latin typeface="Arial"/>
              </a:rPr>
              <a:t>15.6.2 - What Did I Learn In This Module?</a:t>
            </a:r>
            <a:endParaRPr b="0" lang="en-US" sz="2000" spc="-1" strike="noStrike">
              <a:latin typeface="Arial"/>
            </a:endParaRPr>
          </a:p>
          <a:p>
            <a:pPr marL="216000" indent="-216000">
              <a:lnSpc>
                <a:spcPct val="100000"/>
              </a:lnSpc>
              <a:buNone/>
            </a:pPr>
            <a:r>
              <a:rPr b="0" lang="en-US" sz="2000" spc="-1" strike="noStrike">
                <a:latin typeface="Arial"/>
              </a:rPr>
              <a:t>15.6.3 - Module Quiz - IP Static Routing</a:t>
            </a:r>
            <a:endParaRPr b="0" lang="en-US" sz="2000" spc="-1" strike="noStrike">
              <a:latin typeface="Arial"/>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0" name="PlaceHolder 1"/>
          <p:cNvSpPr>
            <a:spLocks noGrp="1"/>
          </p:cNvSpPr>
          <p:nvPr>
            <p:ph type="sldNum" idx="47"/>
          </p:nvPr>
        </p:nvSpPr>
        <p:spPr>
          <a:xfrm>
            <a:off x="3884760" y="8685360"/>
            <a:ext cx="2971440" cy="456840"/>
          </a:xfrm>
          <a:prstGeom prst="rect">
            <a:avLst/>
          </a:prstGeom>
          <a:noFill/>
          <a:ln w="0">
            <a:noFill/>
          </a:ln>
        </p:spPr>
        <p:txBody>
          <a:bodyPr anchor="b">
            <a:noAutofit/>
          </a:bodyPr>
          <a:lstStyle>
            <a:lvl1pPr algn="r">
              <a:lnSpc>
                <a:spcPct val="100000"/>
              </a:lnSpc>
              <a:buNone/>
              <a:defRPr b="0" lang="en-US" sz="800" spc="-1" strike="noStrike">
                <a:solidFill>
                  <a:srgbClr val="000000"/>
                </a:solidFill>
                <a:latin typeface="Arial"/>
                <a:ea typeface="ＭＳ Ｐゴシック"/>
              </a:defRPr>
            </a:lvl1pPr>
          </a:lstStyle>
          <a:p>
            <a:pPr algn="r">
              <a:lnSpc>
                <a:spcPct val="100000"/>
              </a:lnSpc>
              <a:buNone/>
            </a:pPr>
            <a:fld id="{07F8CEF1-FD4D-4AE1-912C-FFBCDC58AF0D}" type="slidenum">
              <a:rPr b="0" lang="en-US" sz="800" spc="-1" strike="noStrike">
                <a:solidFill>
                  <a:srgbClr val="000000"/>
                </a:solidFill>
                <a:latin typeface="Arial"/>
                <a:ea typeface="ＭＳ Ｐゴシック"/>
              </a:rPr>
              <a:t>&lt;number&gt;</a:t>
            </a:fld>
            <a:endParaRPr b="0" lang="en-US" sz="800" spc="-1" strike="noStrike">
              <a:latin typeface="Times New Roman"/>
            </a:endParaRPr>
          </a:p>
        </p:txBody>
      </p:sp>
      <p:sp>
        <p:nvSpPr>
          <p:cNvPr id="601" name="PlaceHolder 2"/>
          <p:cNvSpPr>
            <a:spLocks noGrp="1"/>
          </p:cNvSpPr>
          <p:nvPr>
            <p:ph type="sldImg"/>
          </p:nvPr>
        </p:nvSpPr>
        <p:spPr>
          <a:xfrm>
            <a:off x="380880" y="685800"/>
            <a:ext cx="6095520" cy="3428640"/>
          </a:xfrm>
          <a:prstGeom prst="rect">
            <a:avLst/>
          </a:prstGeom>
          <a:ln w="0">
            <a:noFill/>
          </a:ln>
        </p:spPr>
      </p:sp>
      <p:sp>
        <p:nvSpPr>
          <p:cNvPr id="602" name="PlaceHolder 3"/>
          <p:cNvSpPr>
            <a:spLocks noGrp="1"/>
          </p:cNvSpPr>
          <p:nvPr>
            <p:ph type="body"/>
          </p:nvPr>
        </p:nvSpPr>
        <p:spPr>
          <a:xfrm>
            <a:off x="685800" y="4343400"/>
            <a:ext cx="5486040" cy="4114440"/>
          </a:xfrm>
          <a:prstGeom prst="rect">
            <a:avLst/>
          </a:prstGeom>
          <a:noFill/>
          <a:ln w="0">
            <a:noFill/>
          </a:ln>
        </p:spPr>
        <p:txBody>
          <a:bodyPr anchor="t">
            <a:noAutofit/>
          </a:bodyPr>
          <a:p>
            <a:endParaRPr b="0" lang="en-US" sz="2000" spc="-1" strike="noStrike">
              <a:latin typeface="Arial"/>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3" name="PlaceHolder 1"/>
          <p:cNvSpPr>
            <a:spLocks noGrp="1"/>
          </p:cNvSpPr>
          <p:nvPr>
            <p:ph type="sldImg"/>
          </p:nvPr>
        </p:nvSpPr>
        <p:spPr>
          <a:xfrm>
            <a:off x="380880" y="685800"/>
            <a:ext cx="6095520" cy="3428640"/>
          </a:xfrm>
          <a:prstGeom prst="rect">
            <a:avLst/>
          </a:prstGeom>
          <a:ln w="0">
            <a:noFill/>
          </a:ln>
        </p:spPr>
      </p:sp>
      <p:sp>
        <p:nvSpPr>
          <p:cNvPr id="604" name="PlaceHolder 2"/>
          <p:cNvSpPr>
            <a:spLocks noGrp="1"/>
          </p:cNvSpPr>
          <p:nvPr>
            <p:ph type="body"/>
          </p:nvPr>
        </p:nvSpPr>
        <p:spPr>
          <a:xfrm>
            <a:off x="685800" y="4343400"/>
            <a:ext cx="5486040" cy="4114440"/>
          </a:xfrm>
          <a:prstGeom prst="rect">
            <a:avLst/>
          </a:prstGeom>
          <a:noFill/>
          <a:ln w="0">
            <a:noFill/>
          </a:ln>
        </p:spPr>
        <p:txBody>
          <a:bodyPr anchor="t">
            <a:noAutofit/>
          </a:bodyPr>
          <a:p>
            <a:endParaRPr b="0" lang="en-US" sz="2000" spc="-1" strike="noStrike">
              <a:latin typeface="Arial"/>
            </a:endParaRPr>
          </a:p>
        </p:txBody>
      </p:sp>
      <p:sp>
        <p:nvSpPr>
          <p:cNvPr id="605" name="PlaceHolder 3"/>
          <p:cNvSpPr>
            <a:spLocks noGrp="1"/>
          </p:cNvSpPr>
          <p:nvPr>
            <p:ph type="sldNum" idx="48"/>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D147EED1-AC69-4EC3-ACE5-7330EEFC6673}"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Rectangle 11"/>
          <p:cNvSpPr/>
          <p:nvPr/>
        </p:nvSpPr>
        <p:spPr>
          <a:xfrm>
            <a:off x="5929200" y="8680320"/>
            <a:ext cx="812520" cy="286920"/>
          </a:xfrm>
          <a:prstGeom prst="rect">
            <a:avLst/>
          </a:prstGeom>
          <a:noFill/>
          <a:ln w="0">
            <a:noFill/>
          </a:ln>
        </p:spPr>
        <p:style>
          <a:lnRef idx="0"/>
          <a:fillRef idx="0"/>
          <a:effectRef idx="0"/>
          <a:fontRef idx="minor"/>
        </p:style>
        <p:txBody>
          <a:bodyPr lIns="18720" rIns="18720" tIns="0" bIns="0" anchor="b">
            <a:noAutofit/>
          </a:bodyPr>
          <a:p>
            <a:pPr algn="r">
              <a:lnSpc>
                <a:spcPct val="100000"/>
              </a:lnSpc>
              <a:buNone/>
            </a:pPr>
            <a:fld id="{5E4C0209-7729-4BB5-81B5-CF6FACFDEAF1}" type="slidenum">
              <a:rPr b="0" lang="en-US" sz="800" spc="-1" strike="noStrike">
                <a:solidFill>
                  <a:srgbClr val="000000"/>
                </a:solidFill>
                <a:latin typeface="Arial"/>
                <a:ea typeface="ＭＳ Ｐゴシック"/>
              </a:rPr>
              <a:t>&lt;number&gt;</a:t>
            </a:fld>
            <a:endParaRPr b="0" lang="en-US" sz="800" spc="-1" strike="noStrike">
              <a:latin typeface="Arial"/>
            </a:endParaRPr>
          </a:p>
        </p:txBody>
      </p:sp>
      <p:sp>
        <p:nvSpPr>
          <p:cNvPr id="466" name="PlaceHolder 1"/>
          <p:cNvSpPr>
            <a:spLocks noGrp="1"/>
          </p:cNvSpPr>
          <p:nvPr>
            <p:ph type="sldImg"/>
          </p:nvPr>
        </p:nvSpPr>
        <p:spPr>
          <a:xfrm>
            <a:off x="380880" y="685800"/>
            <a:ext cx="6095520" cy="3428640"/>
          </a:xfrm>
          <a:prstGeom prst="rect">
            <a:avLst/>
          </a:prstGeom>
          <a:ln w="0">
            <a:noFill/>
          </a:ln>
        </p:spPr>
      </p:sp>
      <p:sp>
        <p:nvSpPr>
          <p:cNvPr id="467" name="PlaceHolder 2"/>
          <p:cNvSpPr>
            <a:spLocks noGrp="1"/>
          </p:cNvSpPr>
          <p:nvPr>
            <p:ph type="body"/>
          </p:nvPr>
        </p:nvSpPr>
        <p:spPr>
          <a:xfrm>
            <a:off x="685800" y="4343400"/>
            <a:ext cx="5486040" cy="4114440"/>
          </a:xfrm>
          <a:prstGeom prst="rect">
            <a:avLst/>
          </a:prstGeom>
          <a:noFill/>
          <a:ln w="0">
            <a:noFill/>
          </a:ln>
        </p:spPr>
        <p:txBody>
          <a:bodyPr anchor="t">
            <a:noAutofit/>
          </a:bodyPr>
          <a:p>
            <a:endParaRPr b="0" lang="en-US"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Rectangle 11"/>
          <p:cNvSpPr/>
          <p:nvPr/>
        </p:nvSpPr>
        <p:spPr>
          <a:xfrm>
            <a:off x="5929200" y="8680320"/>
            <a:ext cx="812520" cy="286920"/>
          </a:xfrm>
          <a:prstGeom prst="rect">
            <a:avLst/>
          </a:prstGeom>
          <a:noFill/>
          <a:ln w="0">
            <a:noFill/>
          </a:ln>
        </p:spPr>
        <p:style>
          <a:lnRef idx="0"/>
          <a:fillRef idx="0"/>
          <a:effectRef idx="0"/>
          <a:fontRef idx="minor"/>
        </p:style>
        <p:txBody>
          <a:bodyPr lIns="18720" rIns="18720" tIns="0" bIns="0" anchor="b">
            <a:noAutofit/>
          </a:bodyPr>
          <a:p>
            <a:pPr algn="r">
              <a:lnSpc>
                <a:spcPct val="100000"/>
              </a:lnSpc>
              <a:buNone/>
            </a:pPr>
            <a:fld id="{4E590FA1-2A30-4CE0-BEED-56D76A8323C1}" type="slidenum">
              <a:rPr b="0" lang="en-US" sz="800" spc="-1" strike="noStrike">
                <a:solidFill>
                  <a:srgbClr val="000000"/>
                </a:solidFill>
                <a:latin typeface="Arial"/>
                <a:ea typeface="ＭＳ Ｐゴシック"/>
              </a:rPr>
              <a:t>&lt;number&gt;</a:t>
            </a:fld>
            <a:endParaRPr b="0" lang="en-US" sz="800" spc="-1" strike="noStrike">
              <a:latin typeface="Arial"/>
            </a:endParaRPr>
          </a:p>
        </p:txBody>
      </p:sp>
      <p:sp>
        <p:nvSpPr>
          <p:cNvPr id="469" name="PlaceHolder 1"/>
          <p:cNvSpPr>
            <a:spLocks noGrp="1"/>
          </p:cNvSpPr>
          <p:nvPr>
            <p:ph type="sldImg"/>
          </p:nvPr>
        </p:nvSpPr>
        <p:spPr>
          <a:xfrm>
            <a:off x="380880" y="685800"/>
            <a:ext cx="6095520" cy="3428640"/>
          </a:xfrm>
          <a:prstGeom prst="rect">
            <a:avLst/>
          </a:prstGeom>
          <a:ln w="0">
            <a:noFill/>
          </a:ln>
        </p:spPr>
      </p:sp>
      <p:sp>
        <p:nvSpPr>
          <p:cNvPr id="470" name="PlaceHolder 2"/>
          <p:cNvSpPr>
            <a:spLocks noGrp="1"/>
          </p:cNvSpPr>
          <p:nvPr>
            <p:ph type="body"/>
          </p:nvPr>
        </p:nvSpPr>
        <p:spPr>
          <a:xfrm>
            <a:off x="685800" y="4343400"/>
            <a:ext cx="5486040" cy="4114440"/>
          </a:xfrm>
          <a:prstGeom prst="rect">
            <a:avLst/>
          </a:prstGeom>
          <a:noFill/>
          <a:ln w="0">
            <a:noFill/>
          </a:ln>
        </p:spPr>
        <p:txBody>
          <a:bodyPr anchor="t">
            <a:noAutofit/>
          </a:bodyPr>
          <a:p>
            <a:endParaRPr b="0" lang="en-US"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Rectangle 11"/>
          <p:cNvSpPr/>
          <p:nvPr/>
        </p:nvSpPr>
        <p:spPr>
          <a:xfrm>
            <a:off x="5929200" y="8680320"/>
            <a:ext cx="812520" cy="286920"/>
          </a:xfrm>
          <a:prstGeom prst="rect">
            <a:avLst/>
          </a:prstGeom>
          <a:noFill/>
          <a:ln w="0">
            <a:noFill/>
          </a:ln>
        </p:spPr>
        <p:style>
          <a:lnRef idx="0"/>
          <a:fillRef idx="0"/>
          <a:effectRef idx="0"/>
          <a:fontRef idx="minor"/>
        </p:style>
        <p:txBody>
          <a:bodyPr lIns="18720" rIns="18720" tIns="0" bIns="0" anchor="b">
            <a:noAutofit/>
          </a:bodyPr>
          <a:p>
            <a:pPr algn="r">
              <a:lnSpc>
                <a:spcPct val="100000"/>
              </a:lnSpc>
              <a:buNone/>
            </a:pPr>
            <a:fld id="{7091D6F7-A7B6-456D-83BE-03B48C4D00F9}" type="slidenum">
              <a:rPr b="0" lang="en-US" sz="800" spc="-1" strike="noStrike">
                <a:solidFill>
                  <a:srgbClr val="000000"/>
                </a:solidFill>
                <a:latin typeface="Arial"/>
                <a:ea typeface="ＭＳ Ｐゴシック"/>
              </a:rPr>
              <a:t>&lt;number&gt;</a:t>
            </a:fld>
            <a:endParaRPr b="0" lang="en-US" sz="800" spc="-1" strike="noStrike">
              <a:latin typeface="Arial"/>
            </a:endParaRPr>
          </a:p>
        </p:txBody>
      </p:sp>
      <p:sp>
        <p:nvSpPr>
          <p:cNvPr id="472" name="PlaceHolder 1"/>
          <p:cNvSpPr>
            <a:spLocks noGrp="1"/>
          </p:cNvSpPr>
          <p:nvPr>
            <p:ph type="sldImg"/>
          </p:nvPr>
        </p:nvSpPr>
        <p:spPr>
          <a:xfrm>
            <a:off x="380880" y="685800"/>
            <a:ext cx="6095520" cy="3428640"/>
          </a:xfrm>
          <a:prstGeom prst="rect">
            <a:avLst/>
          </a:prstGeom>
          <a:ln w="0">
            <a:noFill/>
          </a:ln>
        </p:spPr>
      </p:sp>
      <p:sp>
        <p:nvSpPr>
          <p:cNvPr id="473" name="PlaceHolder 2"/>
          <p:cNvSpPr>
            <a:spLocks noGrp="1"/>
          </p:cNvSpPr>
          <p:nvPr>
            <p:ph type="body"/>
          </p:nvPr>
        </p:nvSpPr>
        <p:spPr>
          <a:xfrm>
            <a:off x="685800" y="4343400"/>
            <a:ext cx="5486040" cy="4114440"/>
          </a:xfrm>
          <a:prstGeom prst="rect">
            <a:avLst/>
          </a:prstGeom>
          <a:noFill/>
          <a:ln w="0">
            <a:noFill/>
          </a:ln>
        </p:spPr>
        <p:txBody>
          <a:bodyPr anchor="t">
            <a:noAutofit/>
          </a:bodyPr>
          <a:p>
            <a:endParaRPr b="0" lang="en-US"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4" name="PlaceHolder 1"/>
          <p:cNvSpPr>
            <a:spLocks noGrp="1"/>
          </p:cNvSpPr>
          <p:nvPr>
            <p:ph type="sldImg"/>
          </p:nvPr>
        </p:nvSpPr>
        <p:spPr>
          <a:xfrm>
            <a:off x="380880" y="685800"/>
            <a:ext cx="6095520" cy="3428640"/>
          </a:xfrm>
          <a:prstGeom prst="rect">
            <a:avLst/>
          </a:prstGeom>
          <a:ln w="0">
            <a:noFill/>
          </a:ln>
        </p:spPr>
      </p:sp>
      <p:sp>
        <p:nvSpPr>
          <p:cNvPr id="475"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216000">
              <a:lnSpc>
                <a:spcPct val="100000"/>
              </a:lnSpc>
              <a:buNone/>
            </a:pPr>
            <a:r>
              <a:rPr b="0" lang="en-US" sz="2000" spc="-1" strike="noStrike">
                <a:latin typeface="Arial"/>
              </a:rPr>
              <a:t>Cisco Networking Academy Program</a:t>
            </a:r>
            <a:endParaRPr b="0" lang="en-US" sz="2000" spc="-1" strike="noStrike">
              <a:latin typeface="Arial"/>
            </a:endParaRPr>
          </a:p>
          <a:p>
            <a:pPr marL="216000" indent="-216000">
              <a:lnSpc>
                <a:spcPct val="100000"/>
              </a:lnSpc>
              <a:buNone/>
            </a:pPr>
            <a:r>
              <a:rPr b="0" lang="en-US" sz="2000" spc="-1" strike="noStrike">
                <a:solidFill>
                  <a:srgbClr val="999999"/>
                </a:solidFill>
                <a:latin typeface="Arial"/>
              </a:rPr>
              <a:t>Switching, Routing, and Wireless Essentials v7.0 (SRWE)</a:t>
            </a:r>
            <a:endParaRPr b="0" lang="en-US" sz="2000" spc="-1" strike="noStrike">
              <a:latin typeface="Arial"/>
            </a:endParaRPr>
          </a:p>
          <a:p>
            <a:pPr marL="216000" indent="-216000">
              <a:lnSpc>
                <a:spcPct val="100000"/>
              </a:lnSpc>
              <a:buNone/>
            </a:pPr>
            <a:r>
              <a:rPr b="0" lang="en-US" sz="2000" spc="-1" strike="noStrike">
                <a:latin typeface="Arial"/>
              </a:rPr>
              <a:t>Module 15: IP Static Routing</a:t>
            </a:r>
            <a:endParaRPr b="0" lang="en-US" sz="2000" spc="-1" strike="noStrike">
              <a:latin typeface="Arial"/>
            </a:endParaRPr>
          </a:p>
          <a:p>
            <a:pPr marL="216000" indent="-216000">
              <a:lnSpc>
                <a:spcPct val="100000"/>
              </a:lnSpc>
              <a:buNone/>
            </a:pPr>
            <a:endParaRPr b="0" lang="en-US" sz="2000" spc="-1" strike="noStrike">
              <a:latin typeface="Arial"/>
            </a:endParaRPr>
          </a:p>
        </p:txBody>
      </p:sp>
      <p:sp>
        <p:nvSpPr>
          <p:cNvPr id="476" name="PlaceHolder 3"/>
          <p:cNvSpPr>
            <a:spLocks noGrp="1"/>
          </p:cNvSpPr>
          <p:nvPr>
            <p:ph type="sldNum" idx="6"/>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Arial"/>
                <a:ea typeface="ＭＳ Ｐゴシック"/>
              </a:defRPr>
            </a:lvl1pPr>
          </a:lstStyle>
          <a:p>
            <a:pPr algn="r">
              <a:lnSpc>
                <a:spcPct val="100000"/>
              </a:lnSpc>
              <a:buNone/>
            </a:pPr>
            <a:fld id="{D62511D5-FFF1-4C41-B039-17E839D592AA}" type="slidenum">
              <a:rPr b="0" lang="en-US" sz="1200" spc="-1" strike="noStrike">
                <a:solidFill>
                  <a:srgbClr val="000000"/>
                </a:solidFill>
                <a:latin typeface="Arial"/>
                <a:ea typeface="ＭＳ Ｐゴシック"/>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5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6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6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6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6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6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6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6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6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7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7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7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A16EB796-9288-4B84-BB1E-C9050E973715}"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9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DE9BE102-FE22-4055-8F68-5E17DFB1B0F5}"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9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4" name="PlaceHolder 3"/>
          <p:cNvSpPr>
            <a:spLocks noGrp="1"/>
          </p:cNvSpPr>
          <p:nvPr>
            <p:ph type="sldNum" idx="1"/>
          </p:nvPr>
        </p:nvSpPr>
        <p:spPr/>
        <p:txBody>
          <a:bodyPr/>
          <a:p>
            <a:fld id="{4FDB535E-38E4-4ACB-A27E-9F93D339253D}"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9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9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5" name="PlaceHolder 4"/>
          <p:cNvSpPr>
            <a:spLocks noGrp="1"/>
          </p:cNvSpPr>
          <p:nvPr>
            <p:ph type="sldNum" idx="1"/>
          </p:nvPr>
        </p:nvSpPr>
        <p:spPr/>
        <p:txBody>
          <a:bodyPr/>
          <a:p>
            <a:fld id="{FEB8F352-1841-4090-AFB7-4D1CB31D0984}"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3" name="PlaceHolder 2"/>
          <p:cNvSpPr>
            <a:spLocks noGrp="1"/>
          </p:cNvSpPr>
          <p:nvPr>
            <p:ph type="sldNum" idx="1"/>
          </p:nvPr>
        </p:nvSpPr>
        <p:spPr/>
        <p:txBody>
          <a:bodyPr/>
          <a:p>
            <a:fld id="{029297A2-3FBE-432C-89DE-BF2A92317157}"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1937399A-1ACE-4CDE-A672-FD22CED09750}"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10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10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10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6" name="PlaceHolder 5"/>
          <p:cNvSpPr>
            <a:spLocks noGrp="1"/>
          </p:cNvSpPr>
          <p:nvPr>
            <p:ph type="sldNum" idx="1"/>
          </p:nvPr>
        </p:nvSpPr>
        <p:spPr/>
        <p:txBody>
          <a:bodyPr/>
          <a:p>
            <a:fld id="{3A9AE8F4-DA59-4EDD-A300-78EC1FC4DD4E}"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3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10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10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10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6" name="PlaceHolder 5"/>
          <p:cNvSpPr>
            <a:spLocks noGrp="1"/>
          </p:cNvSpPr>
          <p:nvPr>
            <p:ph type="sldNum" idx="1"/>
          </p:nvPr>
        </p:nvSpPr>
        <p:spPr/>
        <p:txBody>
          <a:bodyPr/>
          <a:p>
            <a:fld id="{590264C9-94D9-41A2-99F6-CCBA3B8F9F4F}"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11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11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11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6" name="PlaceHolder 5"/>
          <p:cNvSpPr>
            <a:spLocks noGrp="1"/>
          </p:cNvSpPr>
          <p:nvPr>
            <p:ph type="sldNum" idx="1"/>
          </p:nvPr>
        </p:nvSpPr>
        <p:spPr/>
        <p:txBody>
          <a:bodyPr/>
          <a:p>
            <a:fld id="{BFEA4786-F208-4953-8083-00E0435C9B2F}"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11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11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5" name="PlaceHolder 4"/>
          <p:cNvSpPr>
            <a:spLocks noGrp="1"/>
          </p:cNvSpPr>
          <p:nvPr>
            <p:ph type="sldNum" idx="1"/>
          </p:nvPr>
        </p:nvSpPr>
        <p:spPr/>
        <p:txBody>
          <a:bodyPr/>
          <a:p>
            <a:fld id="{45E967BD-E836-466F-AB2B-830CF2A4BF93}"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11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11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12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12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7" name="PlaceHolder 6"/>
          <p:cNvSpPr>
            <a:spLocks noGrp="1"/>
          </p:cNvSpPr>
          <p:nvPr>
            <p:ph type="sldNum" idx="1"/>
          </p:nvPr>
        </p:nvSpPr>
        <p:spPr/>
        <p:txBody>
          <a:bodyPr/>
          <a:p>
            <a:fld id="{960D6833-2C81-454E-87E7-1CCCB8EE8B98}"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12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12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12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12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12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12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9" name="PlaceHolder 8"/>
          <p:cNvSpPr>
            <a:spLocks noGrp="1"/>
          </p:cNvSpPr>
          <p:nvPr>
            <p:ph type="sldNum" idx="1"/>
          </p:nvPr>
        </p:nvSpPr>
        <p:spPr/>
        <p:txBody>
          <a:bodyPr/>
          <a:p>
            <a:fld id="{FBA06703-CE35-415D-A0F0-9CF0EAEBB63F}"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16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16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17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17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4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4"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17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17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17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18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18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18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18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18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18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18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18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19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19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19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19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19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19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19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19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20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20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22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22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4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4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22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22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23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23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23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23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23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23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23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24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24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24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24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24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24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24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24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25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25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25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25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25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25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29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29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29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29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30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30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30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30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30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30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31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31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31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31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31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31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3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31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32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5"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32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32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32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32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32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32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4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4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4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5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5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5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3200" spc="-1" strike="noStrike">
              <a:solidFill>
                <a:srgbClr val="58585b"/>
              </a:solidFill>
              <a:latin typeface="Arial"/>
            </a:endParaRPr>
          </a:p>
        </p:txBody>
      </p:sp>
      <p:sp>
        <p:nvSpPr>
          <p:cNvPr id="5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5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
        <p:nvSpPr>
          <p:cNvPr id="5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a:lnSpc>
                <a:spcPct val="95000"/>
              </a:lnSpc>
              <a:spcBef>
                <a:spcPts val="1417"/>
              </a:spcBef>
              <a:buNone/>
            </a:pPr>
            <a:endParaRPr b="0" lang="en-US" sz="1500" spc="-1" strike="noStrike">
              <a:solidFill>
                <a:srgbClr val="58585b"/>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2.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8c6f4"/>
        </a:solidFill>
      </p:bgPr>
    </p:bg>
    <p:spTree>
      <p:nvGrpSpPr>
        <p:cNvPr id="1" name=""/>
        <p:cNvGrpSpPr/>
        <p:nvPr/>
      </p:nvGrpSpPr>
      <p:grpSpPr>
        <a:xfrm>
          <a:off x="0" y="0"/>
          <a:ext cx="0" cy="0"/>
          <a:chOff x="0" y="0"/>
          <a:chExt cx="0" cy="0"/>
        </a:xfrm>
      </p:grpSpPr>
      <p:sp>
        <p:nvSpPr>
          <p:cNvPr id="0" name="Rectangle 7" hidden="1"/>
          <p:cNvSpPr/>
          <p:nvPr/>
        </p:nvSpPr>
        <p:spPr>
          <a:xfrm>
            <a:off x="8389080" y="4744080"/>
            <a:ext cx="471600" cy="153000"/>
          </a:xfrm>
          <a:prstGeom prst="rect">
            <a:avLst/>
          </a:prstGeom>
          <a:noFill/>
          <a:ln w="9525">
            <a:noFill/>
          </a:ln>
        </p:spPr>
        <p:style>
          <a:lnRef idx="0"/>
          <a:fillRef idx="0"/>
          <a:effectRef idx="0"/>
          <a:fontRef idx="minor"/>
        </p:style>
        <p:txBody>
          <a:bodyPr wrap="none" lIns="61560" rIns="61560" tIns="30960" bIns="30960" anchor="b">
            <a:spAutoFit/>
          </a:bodyPr>
          <a:p>
            <a:pPr algn="r">
              <a:lnSpc>
                <a:spcPct val="100000"/>
              </a:lnSpc>
              <a:buNone/>
            </a:pPr>
            <a:fld id="{B9032015-DC15-4590-970E-1120258F3F73}" type="slidenum">
              <a:rPr b="0" lang="en-US" sz="600" spc="-1" strike="noStrike">
                <a:solidFill>
                  <a:srgbClr val="d9d9d9"/>
                </a:solidFill>
                <a:latin typeface="Arial"/>
              </a:rPr>
              <a:t>&lt;number&gt;</a:t>
            </a:fld>
            <a:endParaRPr b="0" lang="en-US" sz="600" spc="-1" strike="noStrike">
              <a:latin typeface="Arial"/>
            </a:endParaRPr>
          </a:p>
        </p:txBody>
      </p:sp>
      <p:sp>
        <p:nvSpPr>
          <p:cNvPr id="1" name="Rectangle 4" hidden="1"/>
          <p:cNvSpPr/>
          <p:nvPr/>
        </p:nvSpPr>
        <p:spPr>
          <a:xfrm>
            <a:off x="5867640" y="4742640"/>
            <a:ext cx="2657520" cy="153000"/>
          </a:xfrm>
          <a:prstGeom prst="rect">
            <a:avLst/>
          </a:prstGeom>
          <a:noFill/>
          <a:ln w="9525">
            <a:noFill/>
          </a:ln>
        </p:spPr>
        <p:style>
          <a:lnRef idx="0"/>
          <a:fillRef idx="0"/>
          <a:effectRef idx="0"/>
          <a:fontRef idx="minor"/>
        </p:style>
        <p:txBody>
          <a:bodyPr lIns="61560" rIns="61560" tIns="30960" bIns="30960" anchor="b">
            <a:spAutoFit/>
          </a:bodyPr>
          <a:p>
            <a:pPr>
              <a:lnSpc>
                <a:spcPct val="100000"/>
              </a:lnSpc>
              <a:buNone/>
            </a:pPr>
            <a:r>
              <a:rPr b="0" lang="en-US" sz="600" spc="-1" strike="noStrike">
                <a:solidFill>
                  <a:srgbClr val="d9d9d9"/>
                </a:solidFill>
                <a:latin typeface="Arial"/>
              </a:rPr>
              <a:t>© 2016  Cisco and/or its affiliates. All rights reserved.   Cisco Confidential</a:t>
            </a:r>
            <a:endParaRPr b="0" lang="en-US" sz="600" spc="-1" strike="noStrike">
              <a:latin typeface="Arial"/>
            </a:endParaRPr>
          </a:p>
        </p:txBody>
      </p:sp>
      <p:grpSp>
        <p:nvGrpSpPr>
          <p:cNvPr id="2" name="Group 4"/>
          <p:cNvGrpSpPr/>
          <p:nvPr/>
        </p:nvGrpSpPr>
        <p:grpSpPr>
          <a:xfrm>
            <a:off x="507960" y="4715280"/>
            <a:ext cx="339840" cy="180360"/>
            <a:chOff x="507960" y="4715280"/>
            <a:chExt cx="339840" cy="180360"/>
          </a:xfrm>
        </p:grpSpPr>
        <p:sp>
          <p:nvSpPr>
            <p:cNvPr id="3" name="Rectangle 5"/>
            <p:cNvSpPr/>
            <p:nvPr/>
          </p:nvSpPr>
          <p:spPr>
            <a:xfrm>
              <a:off x="604440" y="4835160"/>
              <a:ext cx="14400" cy="59400"/>
            </a:xfrm>
            <a:prstGeom prst="rect">
              <a:avLst/>
            </a:prstGeom>
            <a:solidFill>
              <a:schemeClr val="accent5"/>
            </a:solidFill>
            <a:ln w="0">
              <a:noFill/>
            </a:ln>
          </p:spPr>
          <p:style>
            <a:lnRef idx="0"/>
            <a:fillRef idx="0"/>
            <a:effectRef idx="0"/>
            <a:fontRef idx="minor"/>
          </p:style>
        </p:sp>
        <p:sp>
          <p:nvSpPr>
            <p:cNvPr id="4" name="Freeform 6"/>
            <p:cNvSpPr/>
            <p:nvPr/>
          </p:nvSpPr>
          <p:spPr>
            <a:xfrm>
              <a:off x="694440" y="4834440"/>
              <a:ext cx="44280" cy="61200"/>
            </a:xfrm>
            <a:custGeom>
              <a:avLst/>
              <a:gdLst/>
              <a:ahLst/>
              <a:rect l="l" t="t"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fillRef idx="0"/>
            <a:effectRef idx="0"/>
            <a:fontRef idx="minor"/>
          </p:style>
        </p:sp>
        <p:sp>
          <p:nvSpPr>
            <p:cNvPr id="5" name="Freeform 7"/>
            <p:cNvSpPr/>
            <p:nvPr/>
          </p:nvSpPr>
          <p:spPr>
            <a:xfrm>
              <a:off x="538560" y="4834440"/>
              <a:ext cx="45000" cy="61200"/>
            </a:xfrm>
            <a:custGeom>
              <a:avLst/>
              <a:gdLst/>
              <a:ahLst/>
              <a:rect l="l" t="t"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fillRef idx="0"/>
            <a:effectRef idx="0"/>
            <a:fontRef idx="minor"/>
          </p:style>
        </p:sp>
        <p:sp>
          <p:nvSpPr>
            <p:cNvPr id="6" name="Freeform 8"/>
            <p:cNvSpPr/>
            <p:nvPr/>
          </p:nvSpPr>
          <p:spPr>
            <a:xfrm>
              <a:off x="755280" y="4834440"/>
              <a:ext cx="61200" cy="61200"/>
            </a:xfrm>
            <a:custGeom>
              <a:avLst/>
              <a:gdLst/>
              <a:ahLst/>
              <a:rect l="l" t="t"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w="0">
              <a:noFill/>
            </a:ln>
          </p:spPr>
          <p:style>
            <a:lnRef idx="0"/>
            <a:fillRef idx="0"/>
            <a:effectRef idx="0"/>
            <a:fontRef idx="minor"/>
          </p:style>
        </p:sp>
        <p:sp>
          <p:nvSpPr>
            <p:cNvPr id="7" name="Freeform 9"/>
            <p:cNvSpPr/>
            <p:nvPr/>
          </p:nvSpPr>
          <p:spPr>
            <a:xfrm>
              <a:off x="639000" y="4834440"/>
              <a:ext cx="40320" cy="61200"/>
            </a:xfrm>
            <a:custGeom>
              <a:avLst/>
              <a:gdLst/>
              <a:ahLst/>
              <a:rect l="l" t="t"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w="0">
              <a:noFill/>
            </a:ln>
          </p:spPr>
          <p:style>
            <a:lnRef idx="0"/>
            <a:fillRef idx="0"/>
            <a:effectRef idx="0"/>
            <a:fontRef idx="minor"/>
          </p:style>
        </p:sp>
        <p:sp>
          <p:nvSpPr>
            <p:cNvPr id="8" name="Freeform 10"/>
            <p:cNvSpPr/>
            <p:nvPr/>
          </p:nvSpPr>
          <p:spPr>
            <a:xfrm>
              <a:off x="507960" y="4763880"/>
              <a:ext cx="14400" cy="30240"/>
            </a:xfrm>
            <a:custGeom>
              <a:avLst/>
              <a:gdLst/>
              <a:ah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sp>
          <p:nvSpPr>
            <p:cNvPr id="9" name="Freeform 11"/>
            <p:cNvSpPr/>
            <p:nvPr/>
          </p:nvSpPr>
          <p:spPr>
            <a:xfrm>
              <a:off x="548640" y="4743720"/>
              <a:ext cx="14400" cy="50400"/>
            </a:xfrm>
            <a:custGeom>
              <a:avLst/>
              <a:gdLst/>
              <a:ah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10" name="Freeform 12"/>
            <p:cNvSpPr/>
            <p:nvPr/>
          </p:nvSpPr>
          <p:spPr>
            <a:xfrm>
              <a:off x="589320" y="4715280"/>
              <a:ext cx="14400" cy="93960"/>
            </a:xfrm>
            <a:custGeom>
              <a:avLst/>
              <a:gdLst/>
              <a:ahLst/>
              <a:rect l="l" t="t"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w="0">
              <a:noFill/>
            </a:ln>
          </p:spPr>
          <p:style>
            <a:lnRef idx="0"/>
            <a:fillRef idx="0"/>
            <a:effectRef idx="0"/>
            <a:fontRef idx="minor"/>
          </p:style>
        </p:sp>
        <p:sp>
          <p:nvSpPr>
            <p:cNvPr id="11" name="Freeform 13"/>
            <p:cNvSpPr/>
            <p:nvPr/>
          </p:nvSpPr>
          <p:spPr>
            <a:xfrm>
              <a:off x="630000" y="4743720"/>
              <a:ext cx="14400" cy="50400"/>
            </a:xfrm>
            <a:custGeom>
              <a:avLst/>
              <a:gdLst/>
              <a:ah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12" name="Freeform 14"/>
            <p:cNvSpPr/>
            <p:nvPr/>
          </p:nvSpPr>
          <p:spPr>
            <a:xfrm>
              <a:off x="670680" y="4763880"/>
              <a:ext cx="14400" cy="30240"/>
            </a:xfrm>
            <a:custGeom>
              <a:avLst/>
              <a:gdLst/>
              <a:ah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sp>
          <p:nvSpPr>
            <p:cNvPr id="13" name="Freeform 15"/>
            <p:cNvSpPr/>
            <p:nvPr/>
          </p:nvSpPr>
          <p:spPr>
            <a:xfrm>
              <a:off x="711360" y="4743720"/>
              <a:ext cx="14400" cy="50400"/>
            </a:xfrm>
            <a:custGeom>
              <a:avLst/>
              <a:gdLst/>
              <a:ah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14" name="Freeform 16"/>
            <p:cNvSpPr/>
            <p:nvPr/>
          </p:nvSpPr>
          <p:spPr>
            <a:xfrm>
              <a:off x="752040" y="4715280"/>
              <a:ext cx="14400" cy="93960"/>
            </a:xfrm>
            <a:custGeom>
              <a:avLst/>
              <a:gdLst/>
              <a:ahLst/>
              <a:rect l="l" t="t"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w="0">
              <a:noFill/>
            </a:ln>
          </p:spPr>
          <p:style>
            <a:lnRef idx="0"/>
            <a:fillRef idx="0"/>
            <a:effectRef idx="0"/>
            <a:fontRef idx="minor"/>
          </p:style>
        </p:sp>
        <p:sp>
          <p:nvSpPr>
            <p:cNvPr id="15" name="Freeform 17"/>
            <p:cNvSpPr/>
            <p:nvPr/>
          </p:nvSpPr>
          <p:spPr>
            <a:xfrm>
              <a:off x="792720" y="4743720"/>
              <a:ext cx="14400" cy="50400"/>
            </a:xfrm>
            <a:custGeom>
              <a:avLst/>
              <a:gdLst/>
              <a:ah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16" name="Freeform 18"/>
            <p:cNvSpPr/>
            <p:nvPr/>
          </p:nvSpPr>
          <p:spPr>
            <a:xfrm>
              <a:off x="833400" y="4763880"/>
              <a:ext cx="14400" cy="30240"/>
            </a:xfrm>
            <a:custGeom>
              <a:avLst/>
              <a:gdLst/>
              <a:ahLst/>
              <a:rect l="l" t="t"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grpSp>
      <p:pic>
        <p:nvPicPr>
          <p:cNvPr id="17" name="Picture 2" descr=""/>
          <p:cNvPicPr/>
          <p:nvPr/>
        </p:nvPicPr>
        <p:blipFill>
          <a:blip r:embed="rId2"/>
          <a:stretch/>
        </p:blipFill>
        <p:spPr>
          <a:xfrm>
            <a:off x="0" y="0"/>
            <a:ext cx="9143640" cy="5143320"/>
          </a:xfrm>
          <a:prstGeom prst="rect">
            <a:avLst/>
          </a:prstGeom>
          <a:ln w="0">
            <a:noFill/>
          </a:ln>
        </p:spPr>
      </p:pic>
      <p:sp>
        <p:nvSpPr>
          <p:cNvPr id="18" name="PlaceHolder 1"/>
          <p:cNvSpPr>
            <a:spLocks noGrp="1"/>
          </p:cNvSpPr>
          <p:nvPr>
            <p:ph type="body"/>
          </p:nvPr>
        </p:nvSpPr>
        <p:spPr>
          <a:xfrm>
            <a:off x="469440" y="4049640"/>
            <a:ext cx="4318920" cy="287640"/>
          </a:xfrm>
          <a:prstGeom prst="rect">
            <a:avLst/>
          </a:prstGeom>
          <a:noFill/>
          <a:ln w="0">
            <a:noFill/>
          </a:ln>
        </p:spPr>
        <p:txBody>
          <a:bodyPr anchor="t">
            <a:noAutofit/>
          </a:bodyPr>
          <a:p>
            <a:pPr>
              <a:lnSpc>
                <a:spcPct val="95000"/>
              </a:lnSpc>
              <a:spcBef>
                <a:spcPts val="1074"/>
              </a:spcBef>
              <a:buNone/>
              <a:tabLst>
                <a:tab algn="l" pos="0"/>
              </a:tabLst>
            </a:pPr>
            <a:r>
              <a:rPr b="0" lang="en-US" sz="1200" spc="-1" strike="noStrike">
                <a:solidFill>
                  <a:srgbClr val="38c6f4"/>
                </a:solidFill>
                <a:latin typeface="Arial"/>
              </a:rPr>
              <a:t>Click to edit Master text styles</a:t>
            </a:r>
            <a:endParaRPr b="0" lang="en-US" sz="1200" spc="-1" strike="noStrike">
              <a:solidFill>
                <a:srgbClr val="58585b"/>
              </a:solidFill>
              <a:latin typeface="Arial"/>
            </a:endParaRPr>
          </a:p>
        </p:txBody>
      </p:sp>
      <p:sp>
        <p:nvSpPr>
          <p:cNvPr id="19" name="PlaceHolder 2"/>
          <p:cNvSpPr>
            <a:spLocks noGrp="1"/>
          </p:cNvSpPr>
          <p:nvPr>
            <p:ph type="body"/>
          </p:nvPr>
        </p:nvSpPr>
        <p:spPr>
          <a:xfrm>
            <a:off x="469440" y="4289400"/>
            <a:ext cx="4318920" cy="287640"/>
          </a:xfrm>
          <a:prstGeom prst="rect">
            <a:avLst/>
          </a:prstGeom>
          <a:noFill/>
          <a:ln w="0">
            <a:noFill/>
          </a:ln>
        </p:spPr>
        <p:txBody>
          <a:bodyPr anchor="t">
            <a:noAutofit/>
          </a:bodyPr>
          <a:p>
            <a:pPr>
              <a:lnSpc>
                <a:spcPct val="95000"/>
              </a:lnSpc>
              <a:spcBef>
                <a:spcPts val="1074"/>
              </a:spcBef>
              <a:buNone/>
              <a:tabLst>
                <a:tab algn="l" pos="0"/>
              </a:tabLst>
            </a:pPr>
            <a:r>
              <a:rPr b="0" lang="en-US" sz="1200" spc="-1" strike="noStrike">
                <a:solidFill>
                  <a:srgbClr val="38c6f4"/>
                </a:solidFill>
                <a:latin typeface="Arial"/>
              </a:rPr>
              <a:t>Click to edit Master text styles</a:t>
            </a:r>
            <a:endParaRPr b="0" lang="en-US" sz="1200" spc="-1" strike="noStrike">
              <a:solidFill>
                <a:srgbClr val="58585b"/>
              </a:solidFill>
              <a:latin typeface="Arial"/>
            </a:endParaRPr>
          </a:p>
        </p:txBody>
      </p:sp>
      <p:sp>
        <p:nvSpPr>
          <p:cNvPr id="20" name="PlaceHolder 3"/>
          <p:cNvSpPr>
            <a:spLocks noGrp="1"/>
          </p:cNvSpPr>
          <p:nvPr>
            <p:ph type="body"/>
          </p:nvPr>
        </p:nvSpPr>
        <p:spPr>
          <a:xfrm>
            <a:off x="463320" y="2872080"/>
            <a:ext cx="5924880" cy="298800"/>
          </a:xfrm>
          <a:prstGeom prst="rect">
            <a:avLst/>
          </a:prstGeom>
          <a:noFill/>
          <a:ln w="0">
            <a:noFill/>
          </a:ln>
        </p:spPr>
        <p:txBody>
          <a:bodyPr anchor="t">
            <a:noAutofit/>
          </a:bodyPr>
          <a:p>
            <a:pPr>
              <a:lnSpc>
                <a:spcPct val="95000"/>
              </a:lnSpc>
              <a:spcBef>
                <a:spcPts val="1074"/>
              </a:spcBef>
              <a:buNone/>
              <a:tabLst>
                <a:tab algn="l" pos="0"/>
              </a:tabLst>
            </a:pPr>
            <a:r>
              <a:rPr b="0" lang="en-US" sz="2000" spc="-1" strike="noStrike">
                <a:solidFill>
                  <a:srgbClr val="81c569"/>
                </a:solidFill>
                <a:latin typeface="Arial"/>
                <a:ea typeface="ＭＳ Ｐゴシック"/>
              </a:rPr>
              <a:t>Click to edit Master text styles</a:t>
            </a:r>
            <a:endParaRPr b="0" lang="en-US" sz="2000" spc="-1" strike="noStrike">
              <a:solidFill>
                <a:srgbClr val="58585b"/>
              </a:solidFill>
              <a:latin typeface="Arial"/>
            </a:endParaRPr>
          </a:p>
        </p:txBody>
      </p:sp>
      <p:sp>
        <p:nvSpPr>
          <p:cNvPr id="21" name="PlaceHolder 4"/>
          <p:cNvSpPr>
            <a:spLocks noGrp="1"/>
          </p:cNvSpPr>
          <p:nvPr>
            <p:ph type="title"/>
          </p:nvPr>
        </p:nvSpPr>
        <p:spPr>
          <a:xfrm>
            <a:off x="425880" y="2300760"/>
            <a:ext cx="5955120" cy="644400"/>
          </a:xfrm>
          <a:prstGeom prst="rect">
            <a:avLst/>
          </a:prstGeom>
          <a:noFill/>
          <a:ln w="0">
            <a:noFill/>
          </a:ln>
        </p:spPr>
        <p:txBody>
          <a:bodyPr numCol="1" spcCol="0" anchor="b">
            <a:noAutofit/>
          </a:bodyPr>
          <a:p>
            <a:pPr>
              <a:lnSpc>
                <a:spcPct val="90000"/>
              </a:lnSpc>
              <a:buNone/>
              <a:tabLst>
                <a:tab algn="l" pos="0"/>
              </a:tabLst>
            </a:pPr>
            <a:r>
              <a:rPr b="0" lang="en-US" sz="3600" spc="-1" strike="noStrike">
                <a:solidFill>
                  <a:srgbClr val="38c6f4"/>
                </a:solidFill>
                <a:latin typeface="Arial"/>
                <a:ea typeface="ＭＳ Ｐゴシック"/>
              </a:rPr>
              <a:t>Click to edit Master title style</a:t>
            </a:r>
            <a:endParaRPr b="0" lang="en-US" sz="3600" spc="-1" strike="noStrike">
              <a:solidFill>
                <a:srgbClr val="58585b"/>
              </a:solidFill>
              <a:latin typeface="Arial"/>
            </a:endParaRPr>
          </a:p>
        </p:txBody>
      </p:sp>
      <p:grpSp>
        <p:nvGrpSpPr>
          <p:cNvPr id="22" name="Group 4"/>
          <p:cNvGrpSpPr/>
          <p:nvPr/>
        </p:nvGrpSpPr>
        <p:grpSpPr>
          <a:xfrm>
            <a:off x="492120" y="395280"/>
            <a:ext cx="796680" cy="423360"/>
            <a:chOff x="492120" y="395280"/>
            <a:chExt cx="796680" cy="423360"/>
          </a:xfrm>
        </p:grpSpPr>
        <p:sp>
          <p:nvSpPr>
            <p:cNvPr id="23" name="Rectangle 5"/>
            <p:cNvSpPr/>
            <p:nvPr/>
          </p:nvSpPr>
          <p:spPr>
            <a:xfrm>
              <a:off x="717480" y="676440"/>
              <a:ext cx="34560" cy="139320"/>
            </a:xfrm>
            <a:prstGeom prst="rect">
              <a:avLst/>
            </a:prstGeom>
            <a:solidFill>
              <a:schemeClr val="accent5"/>
            </a:solidFill>
            <a:ln w="0">
              <a:noFill/>
            </a:ln>
          </p:spPr>
          <p:style>
            <a:lnRef idx="0"/>
            <a:fillRef idx="0"/>
            <a:effectRef idx="0"/>
            <a:fontRef idx="minor"/>
          </p:style>
        </p:sp>
        <p:sp>
          <p:nvSpPr>
            <p:cNvPr id="24" name="Freeform 6"/>
            <p:cNvSpPr/>
            <p:nvPr/>
          </p:nvSpPr>
          <p:spPr>
            <a:xfrm>
              <a:off x="928800" y="674640"/>
              <a:ext cx="104400" cy="144000"/>
            </a:xfrm>
            <a:custGeom>
              <a:avLst/>
              <a:gdLst/>
              <a:ahLst/>
              <a:rect l="l" t="t"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fillRef idx="0"/>
            <a:effectRef idx="0"/>
            <a:fontRef idx="minor"/>
          </p:style>
        </p:sp>
        <p:sp>
          <p:nvSpPr>
            <p:cNvPr id="25" name="Freeform 7"/>
            <p:cNvSpPr/>
            <p:nvPr/>
          </p:nvSpPr>
          <p:spPr>
            <a:xfrm>
              <a:off x="563400" y="674640"/>
              <a:ext cx="105840" cy="144000"/>
            </a:xfrm>
            <a:custGeom>
              <a:avLst/>
              <a:gdLst/>
              <a:ahLst/>
              <a:rect l="l" t="t"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fillRef idx="0"/>
            <a:effectRef idx="0"/>
            <a:fontRef idx="minor"/>
          </p:style>
        </p:sp>
        <p:sp>
          <p:nvSpPr>
            <p:cNvPr id="26" name="Freeform 8"/>
            <p:cNvSpPr/>
            <p:nvPr/>
          </p:nvSpPr>
          <p:spPr>
            <a:xfrm>
              <a:off x="1071720" y="674640"/>
              <a:ext cx="144000" cy="144000"/>
            </a:xfrm>
            <a:custGeom>
              <a:avLst/>
              <a:gdLst/>
              <a:ahLst/>
              <a:rect l="l" t="t"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w="0">
              <a:noFill/>
            </a:ln>
          </p:spPr>
          <p:style>
            <a:lnRef idx="0"/>
            <a:fillRef idx="0"/>
            <a:effectRef idx="0"/>
            <a:fontRef idx="minor"/>
          </p:style>
        </p:sp>
        <p:sp>
          <p:nvSpPr>
            <p:cNvPr id="27" name="Freeform 9"/>
            <p:cNvSpPr/>
            <p:nvPr/>
          </p:nvSpPr>
          <p:spPr>
            <a:xfrm>
              <a:off x="798480" y="674640"/>
              <a:ext cx="95040" cy="144000"/>
            </a:xfrm>
            <a:custGeom>
              <a:avLst/>
              <a:gdLst/>
              <a:ahLst/>
              <a:rect l="l" t="t"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w="0">
              <a:noFill/>
            </a:ln>
          </p:spPr>
          <p:style>
            <a:lnRef idx="0"/>
            <a:fillRef idx="0"/>
            <a:effectRef idx="0"/>
            <a:fontRef idx="minor"/>
          </p:style>
        </p:sp>
        <p:sp>
          <p:nvSpPr>
            <p:cNvPr id="28" name="Freeform 10"/>
            <p:cNvSpPr/>
            <p:nvPr/>
          </p:nvSpPr>
          <p:spPr>
            <a:xfrm>
              <a:off x="492120" y="509760"/>
              <a:ext cx="34560" cy="70920"/>
            </a:xfrm>
            <a:custGeom>
              <a:avLst/>
              <a:gdLst/>
              <a:ah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sp>
          <p:nvSpPr>
            <p:cNvPr id="29" name="Freeform 11"/>
            <p:cNvSpPr/>
            <p:nvPr/>
          </p:nvSpPr>
          <p:spPr>
            <a:xfrm>
              <a:off x="587520" y="461880"/>
              <a:ext cx="34560" cy="118800"/>
            </a:xfrm>
            <a:custGeom>
              <a:avLst/>
              <a:gdLst/>
              <a:ah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30" name="Freeform 12"/>
            <p:cNvSpPr/>
            <p:nvPr/>
          </p:nvSpPr>
          <p:spPr>
            <a:xfrm>
              <a:off x="682560" y="395280"/>
              <a:ext cx="34560" cy="220320"/>
            </a:xfrm>
            <a:custGeom>
              <a:avLst/>
              <a:gdLst/>
              <a:ahLst/>
              <a:rect l="l" t="t"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w="0">
              <a:noFill/>
            </a:ln>
          </p:spPr>
          <p:style>
            <a:lnRef idx="0"/>
            <a:fillRef idx="0"/>
            <a:effectRef idx="0"/>
            <a:fontRef idx="minor"/>
          </p:style>
        </p:sp>
        <p:sp>
          <p:nvSpPr>
            <p:cNvPr id="31" name="Freeform 13"/>
            <p:cNvSpPr/>
            <p:nvPr/>
          </p:nvSpPr>
          <p:spPr>
            <a:xfrm>
              <a:off x="777960" y="461880"/>
              <a:ext cx="34560" cy="118800"/>
            </a:xfrm>
            <a:custGeom>
              <a:avLst/>
              <a:gdLst/>
              <a:ah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32" name="Freeform 14"/>
            <p:cNvSpPr/>
            <p:nvPr/>
          </p:nvSpPr>
          <p:spPr>
            <a:xfrm>
              <a:off x="873000" y="509760"/>
              <a:ext cx="34560" cy="70920"/>
            </a:xfrm>
            <a:custGeom>
              <a:avLst/>
              <a:gdLst/>
              <a:ah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sp>
          <p:nvSpPr>
            <p:cNvPr id="33" name="Freeform 15"/>
            <p:cNvSpPr/>
            <p:nvPr/>
          </p:nvSpPr>
          <p:spPr>
            <a:xfrm>
              <a:off x="968400" y="461880"/>
              <a:ext cx="34560" cy="118800"/>
            </a:xfrm>
            <a:custGeom>
              <a:avLst/>
              <a:gdLst/>
              <a:ah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34" name="Freeform 16"/>
            <p:cNvSpPr/>
            <p:nvPr/>
          </p:nvSpPr>
          <p:spPr>
            <a:xfrm>
              <a:off x="1063800" y="395280"/>
              <a:ext cx="34560" cy="220320"/>
            </a:xfrm>
            <a:custGeom>
              <a:avLst/>
              <a:gdLst/>
              <a:ahLst/>
              <a:rect l="l" t="t"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w="0">
              <a:noFill/>
            </a:ln>
          </p:spPr>
          <p:style>
            <a:lnRef idx="0"/>
            <a:fillRef idx="0"/>
            <a:effectRef idx="0"/>
            <a:fontRef idx="minor"/>
          </p:style>
        </p:sp>
        <p:sp>
          <p:nvSpPr>
            <p:cNvPr id="35" name="Freeform 17"/>
            <p:cNvSpPr/>
            <p:nvPr/>
          </p:nvSpPr>
          <p:spPr>
            <a:xfrm>
              <a:off x="1158840" y="461880"/>
              <a:ext cx="34560" cy="118800"/>
            </a:xfrm>
            <a:custGeom>
              <a:avLst/>
              <a:gdLst/>
              <a:ah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36" name="Freeform 18"/>
            <p:cNvSpPr/>
            <p:nvPr/>
          </p:nvSpPr>
          <p:spPr>
            <a:xfrm>
              <a:off x="1254240" y="509760"/>
              <a:ext cx="34560" cy="70920"/>
            </a:xfrm>
            <a:custGeom>
              <a:avLst/>
              <a:gdLst/>
              <a:ahLst/>
              <a:rect l="l" t="t"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gr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3" name="Rectangle 7"/>
          <p:cNvSpPr/>
          <p:nvPr/>
        </p:nvSpPr>
        <p:spPr>
          <a:xfrm>
            <a:off x="8389080" y="4744080"/>
            <a:ext cx="471600" cy="153000"/>
          </a:xfrm>
          <a:prstGeom prst="rect">
            <a:avLst/>
          </a:prstGeom>
          <a:noFill/>
          <a:ln w="9525">
            <a:noFill/>
          </a:ln>
        </p:spPr>
        <p:style>
          <a:lnRef idx="0"/>
          <a:fillRef idx="0"/>
          <a:effectRef idx="0"/>
          <a:fontRef idx="minor"/>
        </p:style>
        <p:txBody>
          <a:bodyPr wrap="none" lIns="61560" rIns="61560" tIns="30960" bIns="30960" anchor="b">
            <a:spAutoFit/>
          </a:bodyPr>
          <a:p>
            <a:pPr algn="r">
              <a:lnSpc>
                <a:spcPct val="100000"/>
              </a:lnSpc>
              <a:buNone/>
            </a:pPr>
            <a:fld id="{B974973C-B6C9-48F4-A5ED-529F148374E9}" type="slidenum">
              <a:rPr b="0" lang="en-US" sz="600" spc="-1" strike="noStrike">
                <a:solidFill>
                  <a:srgbClr val="d9d9d9"/>
                </a:solidFill>
                <a:latin typeface="Arial"/>
              </a:rPr>
              <a:t>&lt;number&gt;</a:t>
            </a:fld>
            <a:endParaRPr b="0" lang="en-US" sz="600" spc="-1" strike="noStrike">
              <a:latin typeface="Arial"/>
            </a:endParaRPr>
          </a:p>
        </p:txBody>
      </p:sp>
      <p:sp>
        <p:nvSpPr>
          <p:cNvPr id="74" name="Rectangle 4"/>
          <p:cNvSpPr/>
          <p:nvPr/>
        </p:nvSpPr>
        <p:spPr>
          <a:xfrm>
            <a:off x="5867640" y="4742640"/>
            <a:ext cx="2657520" cy="153000"/>
          </a:xfrm>
          <a:prstGeom prst="rect">
            <a:avLst/>
          </a:prstGeom>
          <a:noFill/>
          <a:ln w="9525">
            <a:noFill/>
          </a:ln>
        </p:spPr>
        <p:style>
          <a:lnRef idx="0"/>
          <a:fillRef idx="0"/>
          <a:effectRef idx="0"/>
          <a:fontRef idx="minor"/>
        </p:style>
        <p:txBody>
          <a:bodyPr lIns="61560" rIns="61560" tIns="30960" bIns="30960" anchor="b">
            <a:spAutoFit/>
          </a:bodyPr>
          <a:p>
            <a:pPr>
              <a:lnSpc>
                <a:spcPct val="100000"/>
              </a:lnSpc>
              <a:buNone/>
            </a:pPr>
            <a:r>
              <a:rPr b="0" lang="en-US" sz="600" spc="-1" strike="noStrike">
                <a:solidFill>
                  <a:srgbClr val="d9d9d9"/>
                </a:solidFill>
                <a:latin typeface="Arial"/>
              </a:rPr>
              <a:t>© 2016  Cisco and/or its affiliates. All rights reserved.   Cisco Confidential</a:t>
            </a:r>
            <a:endParaRPr b="0" lang="en-US" sz="600" spc="-1" strike="noStrike">
              <a:latin typeface="Arial"/>
            </a:endParaRPr>
          </a:p>
        </p:txBody>
      </p:sp>
      <p:grpSp>
        <p:nvGrpSpPr>
          <p:cNvPr id="75" name="Group 4"/>
          <p:cNvGrpSpPr/>
          <p:nvPr/>
        </p:nvGrpSpPr>
        <p:grpSpPr>
          <a:xfrm>
            <a:off x="507960" y="4715280"/>
            <a:ext cx="339840" cy="180360"/>
            <a:chOff x="507960" y="4715280"/>
            <a:chExt cx="339840" cy="180360"/>
          </a:xfrm>
        </p:grpSpPr>
        <p:sp>
          <p:nvSpPr>
            <p:cNvPr id="76" name="Rectangle 5"/>
            <p:cNvSpPr/>
            <p:nvPr/>
          </p:nvSpPr>
          <p:spPr>
            <a:xfrm>
              <a:off x="604440" y="4835160"/>
              <a:ext cx="14400" cy="59400"/>
            </a:xfrm>
            <a:prstGeom prst="rect">
              <a:avLst/>
            </a:prstGeom>
            <a:solidFill>
              <a:schemeClr val="accent5"/>
            </a:solidFill>
            <a:ln w="0">
              <a:noFill/>
            </a:ln>
          </p:spPr>
          <p:style>
            <a:lnRef idx="0"/>
            <a:fillRef idx="0"/>
            <a:effectRef idx="0"/>
            <a:fontRef idx="minor"/>
          </p:style>
        </p:sp>
        <p:sp>
          <p:nvSpPr>
            <p:cNvPr id="77" name="Freeform 6"/>
            <p:cNvSpPr/>
            <p:nvPr/>
          </p:nvSpPr>
          <p:spPr>
            <a:xfrm>
              <a:off x="694440" y="4834440"/>
              <a:ext cx="44280" cy="61200"/>
            </a:xfrm>
            <a:custGeom>
              <a:avLst/>
              <a:gdLst/>
              <a:ahLst/>
              <a:rect l="l" t="t"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fillRef idx="0"/>
            <a:effectRef idx="0"/>
            <a:fontRef idx="minor"/>
          </p:style>
        </p:sp>
        <p:sp>
          <p:nvSpPr>
            <p:cNvPr id="78" name="Freeform 7"/>
            <p:cNvSpPr/>
            <p:nvPr/>
          </p:nvSpPr>
          <p:spPr>
            <a:xfrm>
              <a:off x="538560" y="4834440"/>
              <a:ext cx="45000" cy="61200"/>
            </a:xfrm>
            <a:custGeom>
              <a:avLst/>
              <a:gdLst/>
              <a:ahLst/>
              <a:rect l="l" t="t"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fillRef idx="0"/>
            <a:effectRef idx="0"/>
            <a:fontRef idx="minor"/>
          </p:style>
        </p:sp>
        <p:sp>
          <p:nvSpPr>
            <p:cNvPr id="79" name="Freeform 8"/>
            <p:cNvSpPr/>
            <p:nvPr/>
          </p:nvSpPr>
          <p:spPr>
            <a:xfrm>
              <a:off x="755280" y="4834440"/>
              <a:ext cx="61200" cy="61200"/>
            </a:xfrm>
            <a:custGeom>
              <a:avLst/>
              <a:gdLst/>
              <a:ahLst/>
              <a:rect l="l" t="t"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w="0">
              <a:noFill/>
            </a:ln>
          </p:spPr>
          <p:style>
            <a:lnRef idx="0"/>
            <a:fillRef idx="0"/>
            <a:effectRef idx="0"/>
            <a:fontRef idx="minor"/>
          </p:style>
        </p:sp>
        <p:sp>
          <p:nvSpPr>
            <p:cNvPr id="80" name="Freeform 9"/>
            <p:cNvSpPr/>
            <p:nvPr/>
          </p:nvSpPr>
          <p:spPr>
            <a:xfrm>
              <a:off x="639000" y="4834440"/>
              <a:ext cx="40320" cy="61200"/>
            </a:xfrm>
            <a:custGeom>
              <a:avLst/>
              <a:gdLst/>
              <a:ahLst/>
              <a:rect l="l" t="t"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w="0">
              <a:noFill/>
            </a:ln>
          </p:spPr>
          <p:style>
            <a:lnRef idx="0"/>
            <a:fillRef idx="0"/>
            <a:effectRef idx="0"/>
            <a:fontRef idx="minor"/>
          </p:style>
        </p:sp>
        <p:sp>
          <p:nvSpPr>
            <p:cNvPr id="81" name="Freeform 10"/>
            <p:cNvSpPr/>
            <p:nvPr/>
          </p:nvSpPr>
          <p:spPr>
            <a:xfrm>
              <a:off x="507960" y="4763880"/>
              <a:ext cx="14400" cy="30240"/>
            </a:xfrm>
            <a:custGeom>
              <a:avLst/>
              <a:gdLst/>
              <a:ah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sp>
          <p:nvSpPr>
            <p:cNvPr id="82" name="Freeform 11"/>
            <p:cNvSpPr/>
            <p:nvPr/>
          </p:nvSpPr>
          <p:spPr>
            <a:xfrm>
              <a:off x="548640" y="4743720"/>
              <a:ext cx="14400" cy="50400"/>
            </a:xfrm>
            <a:custGeom>
              <a:avLst/>
              <a:gdLst/>
              <a:ah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83" name="Freeform 12"/>
            <p:cNvSpPr/>
            <p:nvPr/>
          </p:nvSpPr>
          <p:spPr>
            <a:xfrm>
              <a:off x="589320" y="4715280"/>
              <a:ext cx="14400" cy="93960"/>
            </a:xfrm>
            <a:custGeom>
              <a:avLst/>
              <a:gdLst/>
              <a:ahLst/>
              <a:rect l="l" t="t"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w="0">
              <a:noFill/>
            </a:ln>
          </p:spPr>
          <p:style>
            <a:lnRef idx="0"/>
            <a:fillRef idx="0"/>
            <a:effectRef idx="0"/>
            <a:fontRef idx="minor"/>
          </p:style>
        </p:sp>
        <p:sp>
          <p:nvSpPr>
            <p:cNvPr id="84" name="Freeform 13"/>
            <p:cNvSpPr/>
            <p:nvPr/>
          </p:nvSpPr>
          <p:spPr>
            <a:xfrm>
              <a:off x="630000" y="4743720"/>
              <a:ext cx="14400" cy="50400"/>
            </a:xfrm>
            <a:custGeom>
              <a:avLst/>
              <a:gdLst/>
              <a:ah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85" name="Freeform 14"/>
            <p:cNvSpPr/>
            <p:nvPr/>
          </p:nvSpPr>
          <p:spPr>
            <a:xfrm>
              <a:off x="670680" y="4763880"/>
              <a:ext cx="14400" cy="30240"/>
            </a:xfrm>
            <a:custGeom>
              <a:avLst/>
              <a:gdLst/>
              <a:ah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sp>
          <p:nvSpPr>
            <p:cNvPr id="86" name="Freeform 15"/>
            <p:cNvSpPr/>
            <p:nvPr/>
          </p:nvSpPr>
          <p:spPr>
            <a:xfrm>
              <a:off x="711360" y="4743720"/>
              <a:ext cx="14400" cy="50400"/>
            </a:xfrm>
            <a:custGeom>
              <a:avLst/>
              <a:gdLst/>
              <a:ah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87" name="Freeform 16"/>
            <p:cNvSpPr/>
            <p:nvPr/>
          </p:nvSpPr>
          <p:spPr>
            <a:xfrm>
              <a:off x="752040" y="4715280"/>
              <a:ext cx="14400" cy="93960"/>
            </a:xfrm>
            <a:custGeom>
              <a:avLst/>
              <a:gdLst/>
              <a:ahLst/>
              <a:rect l="l" t="t"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w="0">
              <a:noFill/>
            </a:ln>
          </p:spPr>
          <p:style>
            <a:lnRef idx="0"/>
            <a:fillRef idx="0"/>
            <a:effectRef idx="0"/>
            <a:fontRef idx="minor"/>
          </p:style>
        </p:sp>
        <p:sp>
          <p:nvSpPr>
            <p:cNvPr id="88" name="Freeform 17"/>
            <p:cNvSpPr/>
            <p:nvPr/>
          </p:nvSpPr>
          <p:spPr>
            <a:xfrm>
              <a:off x="792720" y="4743720"/>
              <a:ext cx="14400" cy="50400"/>
            </a:xfrm>
            <a:custGeom>
              <a:avLst/>
              <a:gdLst/>
              <a:ah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89" name="Freeform 18"/>
            <p:cNvSpPr/>
            <p:nvPr/>
          </p:nvSpPr>
          <p:spPr>
            <a:xfrm>
              <a:off x="833400" y="4763880"/>
              <a:ext cx="14400" cy="30240"/>
            </a:xfrm>
            <a:custGeom>
              <a:avLst/>
              <a:gdLst/>
              <a:ahLst/>
              <a:rect l="l" t="t"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grpSp>
      <p:sp>
        <p:nvSpPr>
          <p:cNvPr id="90" name="PlaceHolder 1"/>
          <p:cNvSpPr>
            <a:spLocks noGrp="1"/>
          </p:cNvSpPr>
          <p:nvPr>
            <p:ph type="sldNum" idx="1"/>
          </p:nvPr>
        </p:nvSpPr>
        <p:spPr>
          <a:xfrm>
            <a:off x="8473320" y="4954320"/>
            <a:ext cx="676440" cy="189000"/>
          </a:xfrm>
          <a:prstGeom prst="rect">
            <a:avLst/>
          </a:prstGeom>
          <a:noFill/>
          <a:ln w="0">
            <a:noFill/>
          </a:ln>
        </p:spPr>
        <p:txBody>
          <a:bodyPr anchor="ctr">
            <a:noAutofit/>
          </a:bodyPr>
          <a:lstStyle>
            <a:lvl1pPr algn="r">
              <a:lnSpc>
                <a:spcPct val="100000"/>
              </a:lnSpc>
              <a:buNone/>
              <a:defRPr b="0" lang="en-US" sz="520" spc="-1" strike="noStrike">
                <a:solidFill>
                  <a:srgbClr val="595959"/>
                </a:solidFill>
                <a:latin typeface="Arial"/>
                <a:ea typeface="ＭＳ Ｐゴシック"/>
              </a:defRPr>
            </a:lvl1pPr>
          </a:lstStyle>
          <a:p>
            <a:pPr algn="r">
              <a:lnSpc>
                <a:spcPct val="100000"/>
              </a:lnSpc>
              <a:buNone/>
            </a:pPr>
            <a:fld id="{9D9EF496-608F-4D9B-9944-CBEA02698165}" type="slidenum">
              <a:rPr b="0" lang="en-US" sz="520" spc="-1" strike="noStrike">
                <a:solidFill>
                  <a:srgbClr val="595959"/>
                </a:solidFill>
                <a:latin typeface="Arial"/>
                <a:ea typeface="ＭＳ Ｐゴシック"/>
              </a:rPr>
              <a:t>&lt;number&gt;</a:t>
            </a:fld>
            <a:endParaRPr b="0" lang="en-US" sz="520" spc="-1" strike="noStrike">
              <a:latin typeface="Times New Roman"/>
            </a:endParaRPr>
          </a:p>
        </p:txBody>
      </p:sp>
      <p:sp>
        <p:nvSpPr>
          <p:cNvPr id="91" name="PlaceHolder 2"/>
          <p:cNvSpPr>
            <a:spLocks noGrp="1"/>
          </p:cNvSpPr>
          <p:nvPr>
            <p:ph type="body"/>
          </p:nvPr>
        </p:nvSpPr>
        <p:spPr>
          <a:xfrm>
            <a:off x="144000" y="798840"/>
            <a:ext cx="8852760" cy="4155120"/>
          </a:xfrm>
          <a:prstGeom prst="rect">
            <a:avLst/>
          </a:prstGeom>
          <a:noFill/>
          <a:ln w="0">
            <a:noFill/>
          </a:ln>
        </p:spPr>
        <p:txBody>
          <a:bodyPr numCol="1" spcCol="0" rIns="182880" anchor="t">
            <a:noAutofit/>
          </a:bodyPr>
          <a:p>
            <a:pPr marL="169920" indent="-169920">
              <a:lnSpc>
                <a:spcPct val="100000"/>
              </a:lnSpc>
              <a:spcBef>
                <a:spcPts val="601"/>
              </a:spcBef>
              <a:spcAft>
                <a:spcPts val="601"/>
              </a:spcAft>
              <a:buClr>
                <a:srgbClr val="58585b"/>
              </a:buClr>
              <a:buSzPct val="90000"/>
              <a:buFont typeface="Wingdings" charset="2"/>
              <a:buChar char=""/>
            </a:pPr>
            <a:r>
              <a:rPr b="0" lang="en-US" sz="1500" spc="-1" strike="noStrike">
                <a:solidFill>
                  <a:srgbClr val="000000"/>
                </a:solidFill>
                <a:latin typeface="Arial"/>
                <a:ea typeface="ＭＳ Ｐゴシック"/>
              </a:rPr>
              <a:t>Click to edit Master text styles</a:t>
            </a:r>
            <a:endParaRPr b="0" lang="en-US" sz="1500" spc="-1" strike="noStrike">
              <a:solidFill>
                <a:srgbClr val="58585b"/>
              </a:solidFill>
              <a:latin typeface="Arial"/>
            </a:endParaRPr>
          </a:p>
          <a:p>
            <a:pPr lvl="1" marL="358920" indent="-216000">
              <a:lnSpc>
                <a:spcPct val="100000"/>
              </a:lnSpc>
              <a:spcBef>
                <a:spcPts val="300"/>
              </a:spcBef>
              <a:spcAft>
                <a:spcPts val="300"/>
              </a:spcAft>
              <a:buClr>
                <a:srgbClr val="58585b"/>
              </a:buClr>
              <a:buFont typeface="Arial"/>
              <a:buChar char="•"/>
            </a:pPr>
            <a:r>
              <a:rPr b="0" lang="en-US" sz="1400" spc="-1" strike="noStrike">
                <a:solidFill>
                  <a:srgbClr val="000000"/>
                </a:solidFill>
                <a:latin typeface="Arial"/>
                <a:ea typeface="ＭＳ Ｐゴシック"/>
              </a:rPr>
              <a:t>Second level</a:t>
            </a:r>
            <a:endParaRPr b="0" lang="en-US" sz="1400" spc="-1" strike="noStrike">
              <a:solidFill>
                <a:srgbClr val="58585b"/>
              </a:solidFill>
              <a:latin typeface="Arial"/>
            </a:endParaRPr>
          </a:p>
          <a:p>
            <a:pPr lvl="2" marL="431640" indent="-169920">
              <a:lnSpc>
                <a:spcPct val="100000"/>
              </a:lnSpc>
              <a:spcBef>
                <a:spcPts val="300"/>
              </a:spcBef>
              <a:spcAft>
                <a:spcPts val="300"/>
              </a:spcAft>
              <a:buClr>
                <a:srgbClr val="000000"/>
              </a:buClr>
              <a:buFont typeface="Arial"/>
              <a:buChar char="•"/>
            </a:pPr>
            <a:r>
              <a:rPr b="0" lang="en-US" sz="1200" spc="-1" strike="noStrike">
                <a:solidFill>
                  <a:srgbClr val="000000"/>
                </a:solidFill>
                <a:latin typeface="Arial"/>
                <a:ea typeface="ＭＳ Ｐゴシック"/>
              </a:rPr>
              <a:t>Third level</a:t>
            </a:r>
            <a:endParaRPr b="0" lang="en-US" sz="1200" spc="-1" strike="noStrike">
              <a:solidFill>
                <a:srgbClr val="58585b"/>
              </a:solidFill>
              <a:latin typeface="Arial"/>
            </a:endParaRPr>
          </a:p>
          <a:p>
            <a:pPr lvl="3" marL="503280" indent="-169920">
              <a:lnSpc>
                <a:spcPct val="100000"/>
              </a:lnSpc>
              <a:spcBef>
                <a:spcPts val="300"/>
              </a:spcBef>
              <a:spcAft>
                <a:spcPts val="300"/>
              </a:spcAft>
              <a:buClr>
                <a:srgbClr val="000000"/>
              </a:buClr>
              <a:buFont typeface="Arial"/>
              <a:buChar char="•"/>
            </a:pPr>
            <a:r>
              <a:rPr b="0" lang="en-US" sz="1100" spc="-1" strike="noStrike">
                <a:solidFill>
                  <a:srgbClr val="000000"/>
                </a:solidFill>
                <a:latin typeface="Arial"/>
                <a:ea typeface="ＭＳ Ｐゴシック"/>
              </a:rPr>
              <a:t>Fourth level</a:t>
            </a:r>
            <a:endParaRPr b="0" lang="en-US" sz="1100" spc="-1" strike="noStrike">
              <a:solidFill>
                <a:srgbClr val="58585b"/>
              </a:solidFill>
              <a:latin typeface="Arial"/>
            </a:endParaRPr>
          </a:p>
        </p:txBody>
      </p:sp>
      <p:sp>
        <p:nvSpPr>
          <p:cNvPr id="92" name="PlaceHolder 3"/>
          <p:cNvSpPr>
            <a:spLocks noGrp="1"/>
          </p:cNvSpPr>
          <p:nvPr>
            <p:ph type="title"/>
          </p:nvPr>
        </p:nvSpPr>
        <p:spPr>
          <a:xfrm>
            <a:off x="0" y="41400"/>
            <a:ext cx="9143640" cy="757080"/>
          </a:xfrm>
          <a:prstGeom prst="rect">
            <a:avLst/>
          </a:prstGeom>
          <a:noFill/>
          <a:ln w="0">
            <a:noFill/>
          </a:ln>
        </p:spPr>
        <p:txBody>
          <a:bodyPr numCol="1" spcCol="0" anchor="ctr">
            <a:noAutofit/>
          </a:bodyPr>
          <a:p>
            <a:pPr>
              <a:lnSpc>
                <a:spcPct val="100000"/>
              </a:lnSpc>
              <a:buNone/>
            </a:pPr>
            <a:r>
              <a:rPr b="0" lang="en-US" sz="2400" spc="-1" strike="noStrike">
                <a:solidFill>
                  <a:srgbClr val="367187"/>
                </a:solidFill>
                <a:latin typeface="Arial"/>
                <a:ea typeface="ＭＳ Ｐゴシック"/>
              </a:rPr>
              <a:t>Click to edit </a:t>
            </a:r>
            <a:r>
              <a:rPr b="0" lang="en-US" sz="2400" spc="-1" strike="noStrike">
                <a:solidFill>
                  <a:srgbClr val="367187"/>
                </a:solidFill>
                <a:latin typeface="Arial"/>
                <a:ea typeface="ＭＳ Ｐゴシック"/>
              </a:rPr>
              <a:t>Master title style</a:t>
            </a:r>
            <a:endParaRPr b="0" lang="en-US" sz="2400" spc="-1" strike="noStrike">
              <a:solidFill>
                <a:srgbClr val="58585b"/>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9" name="Rectangle 7" hidden="1"/>
          <p:cNvSpPr/>
          <p:nvPr/>
        </p:nvSpPr>
        <p:spPr>
          <a:xfrm>
            <a:off x="8389080" y="4744080"/>
            <a:ext cx="471600" cy="153000"/>
          </a:xfrm>
          <a:prstGeom prst="rect">
            <a:avLst/>
          </a:prstGeom>
          <a:noFill/>
          <a:ln w="9525">
            <a:noFill/>
          </a:ln>
        </p:spPr>
        <p:style>
          <a:lnRef idx="0"/>
          <a:fillRef idx="0"/>
          <a:effectRef idx="0"/>
          <a:fontRef idx="minor"/>
        </p:style>
        <p:txBody>
          <a:bodyPr wrap="none" lIns="61560" rIns="61560" tIns="30960" bIns="30960" anchor="b">
            <a:spAutoFit/>
          </a:bodyPr>
          <a:p>
            <a:pPr algn="r">
              <a:lnSpc>
                <a:spcPct val="100000"/>
              </a:lnSpc>
              <a:buNone/>
            </a:pPr>
            <a:fld id="{7E3D43A9-8B0F-4365-A3B2-08DED8DFADBB}" type="slidenum">
              <a:rPr b="0" lang="en-US" sz="600" spc="-1" strike="noStrike">
                <a:solidFill>
                  <a:srgbClr val="d9d9d9"/>
                </a:solidFill>
                <a:latin typeface="Arial"/>
              </a:rPr>
              <a:t>&lt;number&gt;</a:t>
            </a:fld>
            <a:endParaRPr b="0" lang="en-US" sz="600" spc="-1" strike="noStrike">
              <a:latin typeface="Arial"/>
            </a:endParaRPr>
          </a:p>
        </p:txBody>
      </p:sp>
      <p:sp>
        <p:nvSpPr>
          <p:cNvPr id="130" name="Rectangle 4" hidden="1"/>
          <p:cNvSpPr/>
          <p:nvPr/>
        </p:nvSpPr>
        <p:spPr>
          <a:xfrm>
            <a:off x="5867640" y="4742640"/>
            <a:ext cx="2657520" cy="153000"/>
          </a:xfrm>
          <a:prstGeom prst="rect">
            <a:avLst/>
          </a:prstGeom>
          <a:noFill/>
          <a:ln w="9525">
            <a:noFill/>
          </a:ln>
        </p:spPr>
        <p:style>
          <a:lnRef idx="0"/>
          <a:fillRef idx="0"/>
          <a:effectRef idx="0"/>
          <a:fontRef idx="minor"/>
        </p:style>
        <p:txBody>
          <a:bodyPr lIns="61560" rIns="61560" tIns="30960" bIns="30960" anchor="b">
            <a:spAutoFit/>
          </a:bodyPr>
          <a:p>
            <a:pPr>
              <a:lnSpc>
                <a:spcPct val="100000"/>
              </a:lnSpc>
              <a:buNone/>
            </a:pPr>
            <a:r>
              <a:rPr b="0" lang="en-US" sz="600" spc="-1" strike="noStrike">
                <a:solidFill>
                  <a:srgbClr val="d9d9d9"/>
                </a:solidFill>
                <a:latin typeface="Arial"/>
              </a:rPr>
              <a:t>© 2016  Cisco and/or its affiliates. All rights reserved.   Cisco Confidential</a:t>
            </a:r>
            <a:endParaRPr b="0" lang="en-US" sz="600" spc="-1" strike="noStrike">
              <a:latin typeface="Arial"/>
            </a:endParaRPr>
          </a:p>
        </p:txBody>
      </p:sp>
      <p:grpSp>
        <p:nvGrpSpPr>
          <p:cNvPr id="131" name="Group 4"/>
          <p:cNvGrpSpPr/>
          <p:nvPr/>
        </p:nvGrpSpPr>
        <p:grpSpPr>
          <a:xfrm>
            <a:off x="507960" y="4715280"/>
            <a:ext cx="339840" cy="180360"/>
            <a:chOff x="507960" y="4715280"/>
            <a:chExt cx="339840" cy="180360"/>
          </a:xfrm>
        </p:grpSpPr>
        <p:sp>
          <p:nvSpPr>
            <p:cNvPr id="132" name="Rectangle 5"/>
            <p:cNvSpPr/>
            <p:nvPr/>
          </p:nvSpPr>
          <p:spPr>
            <a:xfrm>
              <a:off x="604440" y="4835160"/>
              <a:ext cx="14400" cy="59400"/>
            </a:xfrm>
            <a:prstGeom prst="rect">
              <a:avLst/>
            </a:prstGeom>
            <a:solidFill>
              <a:schemeClr val="accent5"/>
            </a:solidFill>
            <a:ln w="0">
              <a:noFill/>
            </a:ln>
          </p:spPr>
          <p:style>
            <a:lnRef idx="0"/>
            <a:fillRef idx="0"/>
            <a:effectRef idx="0"/>
            <a:fontRef idx="minor"/>
          </p:style>
        </p:sp>
        <p:sp>
          <p:nvSpPr>
            <p:cNvPr id="133" name="Freeform 6"/>
            <p:cNvSpPr/>
            <p:nvPr/>
          </p:nvSpPr>
          <p:spPr>
            <a:xfrm>
              <a:off x="694440" y="4834440"/>
              <a:ext cx="44280" cy="61200"/>
            </a:xfrm>
            <a:custGeom>
              <a:avLst/>
              <a:gdLst/>
              <a:ahLst/>
              <a:rect l="l" t="t"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fillRef idx="0"/>
            <a:effectRef idx="0"/>
            <a:fontRef idx="minor"/>
          </p:style>
        </p:sp>
        <p:sp>
          <p:nvSpPr>
            <p:cNvPr id="134" name="Freeform 7"/>
            <p:cNvSpPr/>
            <p:nvPr/>
          </p:nvSpPr>
          <p:spPr>
            <a:xfrm>
              <a:off x="538560" y="4834440"/>
              <a:ext cx="45000" cy="61200"/>
            </a:xfrm>
            <a:custGeom>
              <a:avLst/>
              <a:gdLst/>
              <a:ahLst/>
              <a:rect l="l" t="t"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fillRef idx="0"/>
            <a:effectRef idx="0"/>
            <a:fontRef idx="minor"/>
          </p:style>
        </p:sp>
        <p:sp>
          <p:nvSpPr>
            <p:cNvPr id="135" name="Freeform 8"/>
            <p:cNvSpPr/>
            <p:nvPr/>
          </p:nvSpPr>
          <p:spPr>
            <a:xfrm>
              <a:off x="755280" y="4834440"/>
              <a:ext cx="61200" cy="61200"/>
            </a:xfrm>
            <a:custGeom>
              <a:avLst/>
              <a:gdLst/>
              <a:ahLst/>
              <a:rect l="l" t="t"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w="0">
              <a:noFill/>
            </a:ln>
          </p:spPr>
          <p:style>
            <a:lnRef idx="0"/>
            <a:fillRef idx="0"/>
            <a:effectRef idx="0"/>
            <a:fontRef idx="minor"/>
          </p:style>
        </p:sp>
        <p:sp>
          <p:nvSpPr>
            <p:cNvPr id="136" name="Freeform 9"/>
            <p:cNvSpPr/>
            <p:nvPr/>
          </p:nvSpPr>
          <p:spPr>
            <a:xfrm>
              <a:off x="639000" y="4834440"/>
              <a:ext cx="40320" cy="61200"/>
            </a:xfrm>
            <a:custGeom>
              <a:avLst/>
              <a:gdLst/>
              <a:ahLst/>
              <a:rect l="l" t="t"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w="0">
              <a:noFill/>
            </a:ln>
          </p:spPr>
          <p:style>
            <a:lnRef idx="0"/>
            <a:fillRef idx="0"/>
            <a:effectRef idx="0"/>
            <a:fontRef idx="minor"/>
          </p:style>
        </p:sp>
        <p:sp>
          <p:nvSpPr>
            <p:cNvPr id="137" name="Freeform 10"/>
            <p:cNvSpPr/>
            <p:nvPr/>
          </p:nvSpPr>
          <p:spPr>
            <a:xfrm>
              <a:off x="507960" y="4763880"/>
              <a:ext cx="14400" cy="30240"/>
            </a:xfrm>
            <a:custGeom>
              <a:avLst/>
              <a:gdLst/>
              <a:ah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sp>
          <p:nvSpPr>
            <p:cNvPr id="138" name="Freeform 11"/>
            <p:cNvSpPr/>
            <p:nvPr/>
          </p:nvSpPr>
          <p:spPr>
            <a:xfrm>
              <a:off x="548640" y="4743720"/>
              <a:ext cx="14400" cy="50400"/>
            </a:xfrm>
            <a:custGeom>
              <a:avLst/>
              <a:gdLst/>
              <a:ah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139" name="Freeform 12"/>
            <p:cNvSpPr/>
            <p:nvPr/>
          </p:nvSpPr>
          <p:spPr>
            <a:xfrm>
              <a:off x="589320" y="4715280"/>
              <a:ext cx="14400" cy="93960"/>
            </a:xfrm>
            <a:custGeom>
              <a:avLst/>
              <a:gdLst/>
              <a:ahLst/>
              <a:rect l="l" t="t"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w="0">
              <a:noFill/>
            </a:ln>
          </p:spPr>
          <p:style>
            <a:lnRef idx="0"/>
            <a:fillRef idx="0"/>
            <a:effectRef idx="0"/>
            <a:fontRef idx="minor"/>
          </p:style>
        </p:sp>
        <p:sp>
          <p:nvSpPr>
            <p:cNvPr id="140" name="Freeform 13"/>
            <p:cNvSpPr/>
            <p:nvPr/>
          </p:nvSpPr>
          <p:spPr>
            <a:xfrm>
              <a:off x="630000" y="4743720"/>
              <a:ext cx="14400" cy="50400"/>
            </a:xfrm>
            <a:custGeom>
              <a:avLst/>
              <a:gdLst/>
              <a:ah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141" name="Freeform 14"/>
            <p:cNvSpPr/>
            <p:nvPr/>
          </p:nvSpPr>
          <p:spPr>
            <a:xfrm>
              <a:off x="670680" y="4763880"/>
              <a:ext cx="14400" cy="30240"/>
            </a:xfrm>
            <a:custGeom>
              <a:avLst/>
              <a:gdLst/>
              <a:ah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sp>
          <p:nvSpPr>
            <p:cNvPr id="142" name="Freeform 15"/>
            <p:cNvSpPr/>
            <p:nvPr/>
          </p:nvSpPr>
          <p:spPr>
            <a:xfrm>
              <a:off x="711360" y="4743720"/>
              <a:ext cx="14400" cy="50400"/>
            </a:xfrm>
            <a:custGeom>
              <a:avLst/>
              <a:gdLst/>
              <a:ah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143" name="Freeform 16"/>
            <p:cNvSpPr/>
            <p:nvPr/>
          </p:nvSpPr>
          <p:spPr>
            <a:xfrm>
              <a:off x="752040" y="4715280"/>
              <a:ext cx="14400" cy="93960"/>
            </a:xfrm>
            <a:custGeom>
              <a:avLst/>
              <a:gdLst/>
              <a:ahLst/>
              <a:rect l="l" t="t"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w="0">
              <a:noFill/>
            </a:ln>
          </p:spPr>
          <p:style>
            <a:lnRef idx="0"/>
            <a:fillRef idx="0"/>
            <a:effectRef idx="0"/>
            <a:fontRef idx="minor"/>
          </p:style>
        </p:sp>
        <p:sp>
          <p:nvSpPr>
            <p:cNvPr id="144" name="Freeform 17"/>
            <p:cNvSpPr/>
            <p:nvPr/>
          </p:nvSpPr>
          <p:spPr>
            <a:xfrm>
              <a:off x="792720" y="4743720"/>
              <a:ext cx="14400" cy="50400"/>
            </a:xfrm>
            <a:custGeom>
              <a:avLst/>
              <a:gdLst/>
              <a:ah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145" name="Freeform 18"/>
            <p:cNvSpPr/>
            <p:nvPr/>
          </p:nvSpPr>
          <p:spPr>
            <a:xfrm>
              <a:off x="833400" y="4763880"/>
              <a:ext cx="14400" cy="30240"/>
            </a:xfrm>
            <a:custGeom>
              <a:avLst/>
              <a:gdLst/>
              <a:ahLst/>
              <a:rect l="l" t="t"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grpSp>
      <p:sp>
        <p:nvSpPr>
          <p:cNvPr id="146" name="Rectangle 6"/>
          <p:cNvSpPr/>
          <p:nvPr/>
        </p:nvSpPr>
        <p:spPr>
          <a:xfrm>
            <a:off x="0" y="0"/>
            <a:ext cx="9143640" cy="5142960"/>
          </a:xfrm>
          <a:prstGeom prst="rect">
            <a:avLst/>
          </a:prstGeom>
          <a:solidFill>
            <a:srgbClr val="00394f"/>
          </a:solidFill>
          <a:ln>
            <a:noFill/>
          </a:ln>
        </p:spPr>
        <p:style>
          <a:lnRef idx="2">
            <a:schemeClr val="accent1">
              <a:shade val="50000"/>
            </a:schemeClr>
          </a:lnRef>
          <a:fillRef idx="1">
            <a:schemeClr val="accent1"/>
          </a:fillRef>
          <a:effectRef idx="0">
            <a:schemeClr val="accent1"/>
          </a:effectRef>
          <a:fontRef idx="minor"/>
        </p:style>
      </p:sp>
      <p:sp>
        <p:nvSpPr>
          <p:cNvPr id="147" name="PlaceHolder 1"/>
          <p:cNvSpPr>
            <a:spLocks noGrp="1"/>
          </p:cNvSpPr>
          <p:nvPr>
            <p:ph type="title"/>
          </p:nvPr>
        </p:nvSpPr>
        <p:spPr>
          <a:xfrm>
            <a:off x="416520" y="915480"/>
            <a:ext cx="7597800" cy="2569680"/>
          </a:xfrm>
          <a:prstGeom prst="rect">
            <a:avLst/>
          </a:prstGeom>
          <a:noFill/>
          <a:ln w="0">
            <a:noFill/>
          </a:ln>
        </p:spPr>
        <p:txBody>
          <a:bodyPr numCol="1" spcCol="0" anchor="b">
            <a:noAutofit/>
          </a:bodyPr>
          <a:p>
            <a:pPr>
              <a:lnSpc>
                <a:spcPct val="90000"/>
              </a:lnSpc>
              <a:buNone/>
              <a:tabLst>
                <a:tab algn="l" pos="0"/>
              </a:tabLst>
            </a:pPr>
            <a:r>
              <a:rPr b="0" lang="en-US" sz="4600" spc="-1" strike="noStrike">
                <a:solidFill>
                  <a:srgbClr val="38c6f4"/>
                </a:solidFill>
                <a:latin typeface="Arial"/>
                <a:ea typeface="ＭＳ Ｐゴシック"/>
              </a:rPr>
              <a:t>Click to </a:t>
            </a:r>
            <a:r>
              <a:rPr b="0" lang="en-US" sz="4600" spc="-1" strike="noStrike">
                <a:solidFill>
                  <a:srgbClr val="38c6f4"/>
                </a:solidFill>
                <a:latin typeface="Arial"/>
                <a:ea typeface="ＭＳ Ｐゴシック"/>
              </a:rPr>
              <a:t>edit </a:t>
            </a:r>
            <a:r>
              <a:rPr b="0" lang="en-US" sz="4600" spc="-1" strike="noStrike">
                <a:solidFill>
                  <a:srgbClr val="38c6f4"/>
                </a:solidFill>
                <a:latin typeface="Arial"/>
                <a:ea typeface="ＭＳ Ｐゴシック"/>
              </a:rPr>
              <a:t>Master </a:t>
            </a:r>
            <a:r>
              <a:rPr b="0" lang="en-US" sz="4600" spc="-1" strike="noStrike">
                <a:solidFill>
                  <a:srgbClr val="38c6f4"/>
                </a:solidFill>
                <a:latin typeface="Arial"/>
                <a:ea typeface="ＭＳ Ｐゴシック"/>
              </a:rPr>
              <a:t>title style</a:t>
            </a:r>
            <a:endParaRPr b="0" lang="en-US" sz="4600" spc="-1" strike="noStrike">
              <a:solidFill>
                <a:srgbClr val="58585b"/>
              </a:solidFill>
              <a:latin typeface="Arial"/>
            </a:endParaRPr>
          </a:p>
        </p:txBody>
      </p:sp>
      <p:sp>
        <p:nvSpPr>
          <p:cNvPr id="148" name="Rectangle 7"/>
          <p:cNvSpPr/>
          <p:nvPr/>
        </p:nvSpPr>
        <p:spPr>
          <a:xfrm>
            <a:off x="8389080" y="4744080"/>
            <a:ext cx="471600" cy="153000"/>
          </a:xfrm>
          <a:prstGeom prst="rect">
            <a:avLst/>
          </a:prstGeom>
          <a:noFill/>
          <a:ln w="9525">
            <a:noFill/>
          </a:ln>
        </p:spPr>
        <p:style>
          <a:lnRef idx="0"/>
          <a:fillRef idx="0"/>
          <a:effectRef idx="0"/>
          <a:fontRef idx="minor"/>
        </p:style>
        <p:txBody>
          <a:bodyPr wrap="none" lIns="61560" rIns="61560" tIns="30960" bIns="30960" anchor="b">
            <a:spAutoFit/>
          </a:bodyPr>
          <a:p>
            <a:pPr algn="r">
              <a:lnSpc>
                <a:spcPct val="100000"/>
              </a:lnSpc>
              <a:buNone/>
            </a:pPr>
            <a:fld id="{175064C1-4FEB-4F21-AC66-5C6FBB2644F1}" type="slidenum">
              <a:rPr b="0" lang="en-US" sz="600" spc="-1" strike="noStrike">
                <a:solidFill>
                  <a:srgbClr val="086d8e"/>
                </a:solidFill>
                <a:latin typeface="Arial"/>
              </a:rPr>
              <a:t>&lt;number&gt;</a:t>
            </a:fld>
            <a:endParaRPr b="0" lang="en-US" sz="600" spc="-1" strike="noStrike">
              <a:latin typeface="Arial"/>
            </a:endParaRPr>
          </a:p>
        </p:txBody>
      </p:sp>
      <p:sp>
        <p:nvSpPr>
          <p:cNvPr id="149" name="Rectangle 4"/>
          <p:cNvSpPr/>
          <p:nvPr/>
        </p:nvSpPr>
        <p:spPr>
          <a:xfrm>
            <a:off x="5867640" y="4742640"/>
            <a:ext cx="2657520" cy="153000"/>
          </a:xfrm>
          <a:prstGeom prst="rect">
            <a:avLst/>
          </a:prstGeom>
          <a:noFill/>
          <a:ln w="9525">
            <a:noFill/>
          </a:ln>
        </p:spPr>
        <p:style>
          <a:lnRef idx="0"/>
          <a:fillRef idx="0"/>
          <a:effectRef idx="0"/>
          <a:fontRef idx="minor"/>
        </p:style>
        <p:txBody>
          <a:bodyPr lIns="61560" rIns="61560" tIns="30960" bIns="30960" anchor="b">
            <a:spAutoFit/>
          </a:bodyPr>
          <a:p>
            <a:pPr>
              <a:lnSpc>
                <a:spcPct val="100000"/>
              </a:lnSpc>
              <a:buNone/>
            </a:pPr>
            <a:r>
              <a:rPr b="0" lang="en-US" sz="600" spc="-1" strike="noStrike">
                <a:solidFill>
                  <a:srgbClr val="086d8e"/>
                </a:solidFill>
                <a:latin typeface="Arial"/>
              </a:rPr>
              <a:t>© 2016  Cisco and/or its affiliates. All rights reserved.   Cisco Confidential</a:t>
            </a:r>
            <a:endParaRPr b="0" lang="en-US" sz="600" spc="-1" strike="noStrike">
              <a:latin typeface="Arial"/>
            </a:endParaRPr>
          </a:p>
        </p:txBody>
      </p:sp>
      <p:grpSp>
        <p:nvGrpSpPr>
          <p:cNvPr id="150" name="Group 4"/>
          <p:cNvGrpSpPr/>
          <p:nvPr/>
        </p:nvGrpSpPr>
        <p:grpSpPr>
          <a:xfrm>
            <a:off x="507960" y="4715280"/>
            <a:ext cx="339840" cy="180360"/>
            <a:chOff x="507960" y="4715280"/>
            <a:chExt cx="339840" cy="180360"/>
          </a:xfrm>
        </p:grpSpPr>
        <p:sp>
          <p:nvSpPr>
            <p:cNvPr id="151" name="Rectangle 5"/>
            <p:cNvSpPr/>
            <p:nvPr/>
          </p:nvSpPr>
          <p:spPr>
            <a:xfrm>
              <a:off x="604440" y="4835160"/>
              <a:ext cx="14400" cy="59400"/>
            </a:xfrm>
            <a:prstGeom prst="rect">
              <a:avLst/>
            </a:prstGeom>
            <a:solidFill>
              <a:srgbClr val="086d8e"/>
            </a:solidFill>
            <a:ln w="0">
              <a:noFill/>
            </a:ln>
          </p:spPr>
          <p:style>
            <a:lnRef idx="0"/>
            <a:fillRef idx="0"/>
            <a:effectRef idx="0"/>
            <a:fontRef idx="minor"/>
          </p:style>
        </p:sp>
        <p:sp>
          <p:nvSpPr>
            <p:cNvPr id="152" name="Freeform 6"/>
            <p:cNvSpPr/>
            <p:nvPr/>
          </p:nvSpPr>
          <p:spPr>
            <a:xfrm>
              <a:off x="694440" y="4834440"/>
              <a:ext cx="44280" cy="61200"/>
            </a:xfrm>
            <a:custGeom>
              <a:avLst/>
              <a:gdLst/>
              <a:ahLst/>
              <a:rect l="l" t="t"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86d8e"/>
            </a:solidFill>
            <a:ln w="0">
              <a:noFill/>
            </a:ln>
          </p:spPr>
          <p:style>
            <a:lnRef idx="0"/>
            <a:fillRef idx="0"/>
            <a:effectRef idx="0"/>
            <a:fontRef idx="minor"/>
          </p:style>
        </p:sp>
        <p:sp>
          <p:nvSpPr>
            <p:cNvPr id="153" name="Freeform 7"/>
            <p:cNvSpPr/>
            <p:nvPr/>
          </p:nvSpPr>
          <p:spPr>
            <a:xfrm>
              <a:off x="538560" y="4834440"/>
              <a:ext cx="45000" cy="61200"/>
            </a:xfrm>
            <a:custGeom>
              <a:avLst/>
              <a:gdLst/>
              <a:ahLst/>
              <a:rect l="l" t="t"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86d8e"/>
            </a:solidFill>
            <a:ln w="0">
              <a:noFill/>
            </a:ln>
          </p:spPr>
          <p:style>
            <a:lnRef idx="0"/>
            <a:fillRef idx="0"/>
            <a:effectRef idx="0"/>
            <a:fontRef idx="minor"/>
          </p:style>
        </p:sp>
        <p:sp>
          <p:nvSpPr>
            <p:cNvPr id="154" name="Freeform 8"/>
            <p:cNvSpPr/>
            <p:nvPr/>
          </p:nvSpPr>
          <p:spPr>
            <a:xfrm>
              <a:off x="755280" y="4834440"/>
              <a:ext cx="61200" cy="61200"/>
            </a:xfrm>
            <a:custGeom>
              <a:avLst/>
              <a:gdLst/>
              <a:ahLst/>
              <a:rect l="l" t="t"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86d8e"/>
            </a:solidFill>
            <a:ln w="0">
              <a:noFill/>
            </a:ln>
          </p:spPr>
          <p:style>
            <a:lnRef idx="0"/>
            <a:fillRef idx="0"/>
            <a:effectRef idx="0"/>
            <a:fontRef idx="minor"/>
          </p:style>
        </p:sp>
        <p:sp>
          <p:nvSpPr>
            <p:cNvPr id="155" name="Freeform 9"/>
            <p:cNvSpPr/>
            <p:nvPr/>
          </p:nvSpPr>
          <p:spPr>
            <a:xfrm>
              <a:off x="639000" y="4834440"/>
              <a:ext cx="40320" cy="61200"/>
            </a:xfrm>
            <a:custGeom>
              <a:avLst/>
              <a:gdLst/>
              <a:ahLst/>
              <a:rect l="l" t="t"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86d8e"/>
            </a:solidFill>
            <a:ln w="0">
              <a:noFill/>
            </a:ln>
          </p:spPr>
          <p:style>
            <a:lnRef idx="0"/>
            <a:fillRef idx="0"/>
            <a:effectRef idx="0"/>
            <a:fontRef idx="minor"/>
          </p:style>
        </p:sp>
        <p:sp>
          <p:nvSpPr>
            <p:cNvPr id="156" name="Freeform 10"/>
            <p:cNvSpPr/>
            <p:nvPr/>
          </p:nvSpPr>
          <p:spPr>
            <a:xfrm>
              <a:off x="507960" y="4763880"/>
              <a:ext cx="14400" cy="30240"/>
            </a:xfrm>
            <a:custGeom>
              <a:avLst/>
              <a:gdLst/>
              <a:ah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86d8e"/>
            </a:solidFill>
            <a:ln w="0">
              <a:noFill/>
            </a:ln>
          </p:spPr>
          <p:style>
            <a:lnRef idx="0"/>
            <a:fillRef idx="0"/>
            <a:effectRef idx="0"/>
            <a:fontRef idx="minor"/>
          </p:style>
        </p:sp>
        <p:sp>
          <p:nvSpPr>
            <p:cNvPr id="157" name="Freeform 11"/>
            <p:cNvSpPr/>
            <p:nvPr/>
          </p:nvSpPr>
          <p:spPr>
            <a:xfrm>
              <a:off x="548640" y="4743720"/>
              <a:ext cx="14400" cy="50400"/>
            </a:xfrm>
            <a:custGeom>
              <a:avLst/>
              <a:gdLst/>
              <a:ah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86d8e"/>
            </a:solidFill>
            <a:ln w="0">
              <a:noFill/>
            </a:ln>
          </p:spPr>
          <p:style>
            <a:lnRef idx="0"/>
            <a:fillRef idx="0"/>
            <a:effectRef idx="0"/>
            <a:fontRef idx="minor"/>
          </p:style>
        </p:sp>
        <p:sp>
          <p:nvSpPr>
            <p:cNvPr id="158" name="Freeform 12"/>
            <p:cNvSpPr/>
            <p:nvPr/>
          </p:nvSpPr>
          <p:spPr>
            <a:xfrm>
              <a:off x="589320" y="4715280"/>
              <a:ext cx="14400" cy="93960"/>
            </a:xfrm>
            <a:custGeom>
              <a:avLst/>
              <a:gdLst/>
              <a:ahLst/>
              <a:rect l="l" t="t"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86d8e"/>
            </a:solidFill>
            <a:ln w="0">
              <a:noFill/>
            </a:ln>
          </p:spPr>
          <p:style>
            <a:lnRef idx="0"/>
            <a:fillRef idx="0"/>
            <a:effectRef idx="0"/>
            <a:fontRef idx="minor"/>
          </p:style>
        </p:sp>
        <p:sp>
          <p:nvSpPr>
            <p:cNvPr id="159" name="Freeform 13"/>
            <p:cNvSpPr/>
            <p:nvPr/>
          </p:nvSpPr>
          <p:spPr>
            <a:xfrm>
              <a:off x="630000" y="4743720"/>
              <a:ext cx="14400" cy="50400"/>
            </a:xfrm>
            <a:custGeom>
              <a:avLst/>
              <a:gdLst/>
              <a:ah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86d8e"/>
            </a:solidFill>
            <a:ln w="0">
              <a:noFill/>
            </a:ln>
          </p:spPr>
          <p:style>
            <a:lnRef idx="0"/>
            <a:fillRef idx="0"/>
            <a:effectRef idx="0"/>
            <a:fontRef idx="minor"/>
          </p:style>
        </p:sp>
        <p:sp>
          <p:nvSpPr>
            <p:cNvPr id="160" name="Freeform 14"/>
            <p:cNvSpPr/>
            <p:nvPr/>
          </p:nvSpPr>
          <p:spPr>
            <a:xfrm>
              <a:off x="670680" y="4763880"/>
              <a:ext cx="14400" cy="30240"/>
            </a:xfrm>
            <a:custGeom>
              <a:avLst/>
              <a:gdLst/>
              <a:ah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86d8e"/>
            </a:solidFill>
            <a:ln w="0">
              <a:noFill/>
            </a:ln>
          </p:spPr>
          <p:style>
            <a:lnRef idx="0"/>
            <a:fillRef idx="0"/>
            <a:effectRef idx="0"/>
            <a:fontRef idx="minor"/>
          </p:style>
        </p:sp>
        <p:sp>
          <p:nvSpPr>
            <p:cNvPr id="161" name="Freeform 15"/>
            <p:cNvSpPr/>
            <p:nvPr/>
          </p:nvSpPr>
          <p:spPr>
            <a:xfrm>
              <a:off x="711360" y="4743720"/>
              <a:ext cx="14400" cy="50400"/>
            </a:xfrm>
            <a:custGeom>
              <a:avLst/>
              <a:gdLst/>
              <a:ah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86d8e"/>
            </a:solidFill>
            <a:ln w="0">
              <a:noFill/>
            </a:ln>
          </p:spPr>
          <p:style>
            <a:lnRef idx="0"/>
            <a:fillRef idx="0"/>
            <a:effectRef idx="0"/>
            <a:fontRef idx="minor"/>
          </p:style>
        </p:sp>
        <p:sp>
          <p:nvSpPr>
            <p:cNvPr id="162" name="Freeform 16"/>
            <p:cNvSpPr/>
            <p:nvPr/>
          </p:nvSpPr>
          <p:spPr>
            <a:xfrm>
              <a:off x="752040" y="4715280"/>
              <a:ext cx="14400" cy="93960"/>
            </a:xfrm>
            <a:custGeom>
              <a:avLst/>
              <a:gdLst/>
              <a:ahLst/>
              <a:rect l="l" t="t"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86d8e"/>
            </a:solidFill>
            <a:ln w="0">
              <a:noFill/>
            </a:ln>
          </p:spPr>
          <p:style>
            <a:lnRef idx="0"/>
            <a:fillRef idx="0"/>
            <a:effectRef idx="0"/>
            <a:fontRef idx="minor"/>
          </p:style>
        </p:sp>
        <p:sp>
          <p:nvSpPr>
            <p:cNvPr id="163" name="Freeform 17"/>
            <p:cNvSpPr/>
            <p:nvPr/>
          </p:nvSpPr>
          <p:spPr>
            <a:xfrm>
              <a:off x="792720" y="4743720"/>
              <a:ext cx="14400" cy="50400"/>
            </a:xfrm>
            <a:custGeom>
              <a:avLst/>
              <a:gdLst/>
              <a:ah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86d8e"/>
            </a:solidFill>
            <a:ln w="0">
              <a:noFill/>
            </a:ln>
          </p:spPr>
          <p:style>
            <a:lnRef idx="0"/>
            <a:fillRef idx="0"/>
            <a:effectRef idx="0"/>
            <a:fontRef idx="minor"/>
          </p:style>
        </p:sp>
        <p:sp>
          <p:nvSpPr>
            <p:cNvPr id="164" name="Freeform 18"/>
            <p:cNvSpPr/>
            <p:nvPr/>
          </p:nvSpPr>
          <p:spPr>
            <a:xfrm>
              <a:off x="833400" y="4763880"/>
              <a:ext cx="14400" cy="30240"/>
            </a:xfrm>
            <a:custGeom>
              <a:avLst/>
              <a:gdLst/>
              <a:ahLst/>
              <a:rect l="l" t="t"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86d8e"/>
            </a:solidFill>
            <a:ln w="0">
              <a:noFill/>
            </a:ln>
          </p:spPr>
          <p:style>
            <a:lnRef idx="0"/>
            <a:fillRef idx="0"/>
            <a:effectRef idx="0"/>
            <a:fontRef idx="minor"/>
          </p:style>
        </p:sp>
      </p:grpSp>
      <p:sp>
        <p:nvSpPr>
          <p:cNvPr id="165"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lnSpc>
                <a:spcPct val="95000"/>
              </a:lnSpc>
              <a:spcBef>
                <a:spcPts val="1417"/>
              </a:spcBef>
              <a:buClr>
                <a:srgbClr val="000000"/>
              </a:buClr>
              <a:buSzPct val="45000"/>
              <a:buFont typeface="Wingdings" charset="2"/>
              <a:buChar char=""/>
            </a:pPr>
            <a:r>
              <a:rPr b="0" lang="en-US" sz="1500" spc="-1" strike="noStrike">
                <a:solidFill>
                  <a:srgbClr val="58585b"/>
                </a:solidFill>
                <a:latin typeface="Arial"/>
              </a:rPr>
              <a:t>Click to edit the outline text format</a:t>
            </a:r>
            <a:endParaRPr b="0" lang="en-US" sz="1500" spc="-1" strike="noStrike">
              <a:solidFill>
                <a:srgbClr val="58585b"/>
              </a:solidFill>
              <a:latin typeface="Arial"/>
            </a:endParaRPr>
          </a:p>
          <a:p>
            <a:pPr lvl="1" marL="864000" indent="-324000">
              <a:lnSpc>
                <a:spcPct val="95000"/>
              </a:lnSpc>
              <a:spcBef>
                <a:spcPts val="1134"/>
              </a:spcBef>
              <a:buClr>
                <a:srgbClr val="000000"/>
              </a:buClr>
              <a:buSzPct val="75000"/>
              <a:buFont typeface="Symbol" charset="2"/>
              <a:buChar char=""/>
            </a:pPr>
            <a:r>
              <a:rPr b="0" lang="en-US" sz="1200" spc="-1" strike="noStrike">
                <a:solidFill>
                  <a:srgbClr val="58585b"/>
                </a:solidFill>
                <a:latin typeface="Arial"/>
              </a:rPr>
              <a:t>Second Outline Level</a:t>
            </a:r>
            <a:endParaRPr b="0" lang="en-US" sz="1200" spc="-1" strike="noStrike">
              <a:solidFill>
                <a:srgbClr val="58585b"/>
              </a:solidFill>
              <a:latin typeface="Arial"/>
            </a:endParaRPr>
          </a:p>
          <a:p>
            <a:pPr lvl="2" marL="1296000" indent="-288000">
              <a:lnSpc>
                <a:spcPct val="95000"/>
              </a:lnSpc>
              <a:spcBef>
                <a:spcPts val="850"/>
              </a:spcBef>
              <a:buClr>
                <a:srgbClr val="000000"/>
              </a:buClr>
              <a:buSzPct val="45000"/>
              <a:buFont typeface="Wingdings" charset="2"/>
              <a:buChar char=""/>
            </a:pPr>
            <a:r>
              <a:rPr b="0" lang="en-US" sz="1100" spc="-1" strike="noStrike">
                <a:solidFill>
                  <a:srgbClr val="58585b"/>
                </a:solidFill>
                <a:latin typeface="Arial"/>
              </a:rPr>
              <a:t>Third Outline Level</a:t>
            </a:r>
            <a:endParaRPr b="0" lang="en-US" sz="1100" spc="-1" strike="noStrike">
              <a:solidFill>
                <a:srgbClr val="58585b"/>
              </a:solidFill>
              <a:latin typeface="Arial"/>
            </a:endParaRPr>
          </a:p>
          <a:p>
            <a:pPr lvl="3" marL="1728000" indent="-216000">
              <a:lnSpc>
                <a:spcPct val="95000"/>
              </a:lnSpc>
              <a:spcBef>
                <a:spcPts val="567"/>
              </a:spcBef>
              <a:buClr>
                <a:srgbClr val="000000"/>
              </a:buClr>
              <a:buSzPct val="75000"/>
              <a:buFont typeface="Symbol" charset="2"/>
              <a:buChar char=""/>
            </a:pPr>
            <a:r>
              <a:rPr b="0" lang="en-US" sz="1100" spc="-1" strike="noStrike">
                <a:solidFill>
                  <a:srgbClr val="58585b"/>
                </a:solidFill>
                <a:latin typeface="Arial"/>
              </a:rPr>
              <a:t>Fourth Outline Level</a:t>
            </a:r>
            <a:endParaRPr b="0" lang="en-US" sz="1100" spc="-1" strike="noStrike">
              <a:solidFill>
                <a:srgbClr val="58585b"/>
              </a:solidFill>
              <a:latin typeface="Arial"/>
            </a:endParaRPr>
          </a:p>
          <a:p>
            <a:pPr lvl="4" marL="2160000" indent="-216000">
              <a:lnSpc>
                <a:spcPct val="95000"/>
              </a:lnSpc>
              <a:spcBef>
                <a:spcPts val="283"/>
              </a:spcBef>
              <a:buClr>
                <a:srgbClr val="000000"/>
              </a:buClr>
              <a:buSzPct val="45000"/>
              <a:buFont typeface="Wingdings" charset="2"/>
              <a:buChar char=""/>
            </a:pPr>
            <a:r>
              <a:rPr b="0" lang="en-US" sz="2000" spc="-1" strike="noStrike">
                <a:solidFill>
                  <a:srgbClr val="58585b"/>
                </a:solidFill>
                <a:latin typeface="Arial"/>
              </a:rPr>
              <a:t>Fifth Outline Level</a:t>
            </a:r>
            <a:endParaRPr b="0" lang="en-US" sz="2000" spc="-1" strike="noStrike">
              <a:solidFill>
                <a:srgbClr val="58585b"/>
              </a:solidFill>
              <a:latin typeface="Arial"/>
            </a:endParaRPr>
          </a:p>
          <a:p>
            <a:pPr lvl="5" marL="2592000" indent="-216000">
              <a:lnSpc>
                <a:spcPct val="95000"/>
              </a:lnSpc>
              <a:spcBef>
                <a:spcPts val="283"/>
              </a:spcBef>
              <a:buClr>
                <a:srgbClr val="000000"/>
              </a:buClr>
              <a:buSzPct val="45000"/>
              <a:buFont typeface="Wingdings" charset="2"/>
              <a:buChar char=""/>
            </a:pPr>
            <a:r>
              <a:rPr b="0" lang="en-US" sz="2000" spc="-1" strike="noStrike">
                <a:solidFill>
                  <a:srgbClr val="58585b"/>
                </a:solidFill>
                <a:latin typeface="Arial"/>
              </a:rPr>
              <a:t>Sixth Outline Level</a:t>
            </a:r>
            <a:endParaRPr b="0" lang="en-US" sz="2000" spc="-1" strike="noStrike">
              <a:solidFill>
                <a:srgbClr val="58585b"/>
              </a:solidFill>
              <a:latin typeface="Arial"/>
            </a:endParaRPr>
          </a:p>
          <a:p>
            <a:pPr lvl="6" marL="3024000" indent="-216000">
              <a:lnSpc>
                <a:spcPct val="95000"/>
              </a:lnSpc>
              <a:spcBef>
                <a:spcPts val="283"/>
              </a:spcBef>
              <a:buClr>
                <a:srgbClr val="000000"/>
              </a:buClr>
              <a:buSzPct val="45000"/>
              <a:buFont typeface="Wingdings" charset="2"/>
              <a:buChar char=""/>
            </a:pPr>
            <a:r>
              <a:rPr b="0" lang="en-US" sz="2000" spc="-1" strike="noStrike">
                <a:solidFill>
                  <a:srgbClr val="58585b"/>
                </a:solidFill>
                <a:latin typeface="Arial"/>
              </a:rPr>
              <a:t>Seventh Outline Level</a:t>
            </a:r>
            <a:endParaRPr b="0" lang="en-US" sz="2000" spc="-1" strike="noStrike">
              <a:solidFill>
                <a:srgbClr val="58585b"/>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2" name="Rectangle 7"/>
          <p:cNvSpPr/>
          <p:nvPr/>
        </p:nvSpPr>
        <p:spPr>
          <a:xfrm>
            <a:off x="8389080" y="4744080"/>
            <a:ext cx="471600" cy="153000"/>
          </a:xfrm>
          <a:prstGeom prst="rect">
            <a:avLst/>
          </a:prstGeom>
          <a:noFill/>
          <a:ln w="9525">
            <a:noFill/>
          </a:ln>
        </p:spPr>
        <p:style>
          <a:lnRef idx="0"/>
          <a:fillRef idx="0"/>
          <a:effectRef idx="0"/>
          <a:fontRef idx="minor"/>
        </p:style>
        <p:txBody>
          <a:bodyPr wrap="none" lIns="61560" rIns="61560" tIns="30960" bIns="30960" anchor="b">
            <a:spAutoFit/>
          </a:bodyPr>
          <a:p>
            <a:pPr algn="r">
              <a:lnSpc>
                <a:spcPct val="100000"/>
              </a:lnSpc>
              <a:buNone/>
            </a:pPr>
            <a:fld id="{43628ACD-B1D1-439F-9B1D-33ACE66CACA2}" type="slidenum">
              <a:rPr b="0" lang="en-US" sz="600" spc="-1" strike="noStrike">
                <a:solidFill>
                  <a:srgbClr val="d9d9d9"/>
                </a:solidFill>
                <a:latin typeface="Arial"/>
              </a:rPr>
              <a:t>&lt;number&gt;</a:t>
            </a:fld>
            <a:endParaRPr b="0" lang="en-US" sz="600" spc="-1" strike="noStrike">
              <a:latin typeface="Arial"/>
            </a:endParaRPr>
          </a:p>
        </p:txBody>
      </p:sp>
      <p:sp>
        <p:nvSpPr>
          <p:cNvPr id="203" name="Rectangle 4"/>
          <p:cNvSpPr/>
          <p:nvPr/>
        </p:nvSpPr>
        <p:spPr>
          <a:xfrm>
            <a:off x="5867640" y="4742640"/>
            <a:ext cx="2657520" cy="153000"/>
          </a:xfrm>
          <a:prstGeom prst="rect">
            <a:avLst/>
          </a:prstGeom>
          <a:noFill/>
          <a:ln w="9525">
            <a:noFill/>
          </a:ln>
        </p:spPr>
        <p:style>
          <a:lnRef idx="0"/>
          <a:fillRef idx="0"/>
          <a:effectRef idx="0"/>
          <a:fontRef idx="minor"/>
        </p:style>
        <p:txBody>
          <a:bodyPr lIns="61560" rIns="61560" tIns="30960" bIns="30960" anchor="b">
            <a:spAutoFit/>
          </a:bodyPr>
          <a:p>
            <a:pPr>
              <a:lnSpc>
                <a:spcPct val="100000"/>
              </a:lnSpc>
              <a:buNone/>
            </a:pPr>
            <a:r>
              <a:rPr b="0" lang="en-US" sz="600" spc="-1" strike="noStrike">
                <a:solidFill>
                  <a:srgbClr val="d9d9d9"/>
                </a:solidFill>
                <a:latin typeface="Arial"/>
              </a:rPr>
              <a:t>© 2016  Cisco and/or its affiliates. All rights reserved.   Cisco Confidential</a:t>
            </a:r>
            <a:endParaRPr b="0" lang="en-US" sz="600" spc="-1" strike="noStrike">
              <a:latin typeface="Arial"/>
            </a:endParaRPr>
          </a:p>
        </p:txBody>
      </p:sp>
      <p:grpSp>
        <p:nvGrpSpPr>
          <p:cNvPr id="204" name="Group 4"/>
          <p:cNvGrpSpPr/>
          <p:nvPr/>
        </p:nvGrpSpPr>
        <p:grpSpPr>
          <a:xfrm>
            <a:off x="507960" y="4715280"/>
            <a:ext cx="339840" cy="180360"/>
            <a:chOff x="507960" y="4715280"/>
            <a:chExt cx="339840" cy="180360"/>
          </a:xfrm>
        </p:grpSpPr>
        <p:sp>
          <p:nvSpPr>
            <p:cNvPr id="205" name="Rectangle 5"/>
            <p:cNvSpPr/>
            <p:nvPr/>
          </p:nvSpPr>
          <p:spPr>
            <a:xfrm>
              <a:off x="604440" y="4835160"/>
              <a:ext cx="14400" cy="59400"/>
            </a:xfrm>
            <a:prstGeom prst="rect">
              <a:avLst/>
            </a:prstGeom>
            <a:solidFill>
              <a:schemeClr val="accent5"/>
            </a:solidFill>
            <a:ln w="0">
              <a:noFill/>
            </a:ln>
          </p:spPr>
          <p:style>
            <a:lnRef idx="0"/>
            <a:fillRef idx="0"/>
            <a:effectRef idx="0"/>
            <a:fontRef idx="minor"/>
          </p:style>
        </p:sp>
        <p:sp>
          <p:nvSpPr>
            <p:cNvPr id="206" name="Freeform 6"/>
            <p:cNvSpPr/>
            <p:nvPr/>
          </p:nvSpPr>
          <p:spPr>
            <a:xfrm>
              <a:off x="694440" y="4834440"/>
              <a:ext cx="44280" cy="61200"/>
            </a:xfrm>
            <a:custGeom>
              <a:avLst/>
              <a:gdLst/>
              <a:ahLst/>
              <a:rect l="l" t="t"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fillRef idx="0"/>
            <a:effectRef idx="0"/>
            <a:fontRef idx="minor"/>
          </p:style>
        </p:sp>
        <p:sp>
          <p:nvSpPr>
            <p:cNvPr id="207" name="Freeform 7"/>
            <p:cNvSpPr/>
            <p:nvPr/>
          </p:nvSpPr>
          <p:spPr>
            <a:xfrm>
              <a:off x="538560" y="4834440"/>
              <a:ext cx="45000" cy="61200"/>
            </a:xfrm>
            <a:custGeom>
              <a:avLst/>
              <a:gdLst/>
              <a:ahLst/>
              <a:rect l="l" t="t"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fillRef idx="0"/>
            <a:effectRef idx="0"/>
            <a:fontRef idx="minor"/>
          </p:style>
        </p:sp>
        <p:sp>
          <p:nvSpPr>
            <p:cNvPr id="208" name="Freeform 8"/>
            <p:cNvSpPr/>
            <p:nvPr/>
          </p:nvSpPr>
          <p:spPr>
            <a:xfrm>
              <a:off x="755280" y="4834440"/>
              <a:ext cx="61200" cy="61200"/>
            </a:xfrm>
            <a:custGeom>
              <a:avLst/>
              <a:gdLst/>
              <a:ahLst/>
              <a:rect l="l" t="t"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w="0">
              <a:noFill/>
            </a:ln>
          </p:spPr>
          <p:style>
            <a:lnRef idx="0"/>
            <a:fillRef idx="0"/>
            <a:effectRef idx="0"/>
            <a:fontRef idx="minor"/>
          </p:style>
        </p:sp>
        <p:sp>
          <p:nvSpPr>
            <p:cNvPr id="209" name="Freeform 9"/>
            <p:cNvSpPr/>
            <p:nvPr/>
          </p:nvSpPr>
          <p:spPr>
            <a:xfrm>
              <a:off x="639000" y="4834440"/>
              <a:ext cx="40320" cy="61200"/>
            </a:xfrm>
            <a:custGeom>
              <a:avLst/>
              <a:gdLst/>
              <a:ahLst/>
              <a:rect l="l" t="t"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w="0">
              <a:noFill/>
            </a:ln>
          </p:spPr>
          <p:style>
            <a:lnRef idx="0"/>
            <a:fillRef idx="0"/>
            <a:effectRef idx="0"/>
            <a:fontRef idx="minor"/>
          </p:style>
        </p:sp>
        <p:sp>
          <p:nvSpPr>
            <p:cNvPr id="210" name="Freeform 10"/>
            <p:cNvSpPr/>
            <p:nvPr/>
          </p:nvSpPr>
          <p:spPr>
            <a:xfrm>
              <a:off x="507960" y="4763880"/>
              <a:ext cx="14400" cy="30240"/>
            </a:xfrm>
            <a:custGeom>
              <a:avLst/>
              <a:gdLst/>
              <a:ah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sp>
          <p:nvSpPr>
            <p:cNvPr id="211" name="Freeform 11"/>
            <p:cNvSpPr/>
            <p:nvPr/>
          </p:nvSpPr>
          <p:spPr>
            <a:xfrm>
              <a:off x="548640" y="4743720"/>
              <a:ext cx="14400" cy="50400"/>
            </a:xfrm>
            <a:custGeom>
              <a:avLst/>
              <a:gdLst/>
              <a:ah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212" name="Freeform 12"/>
            <p:cNvSpPr/>
            <p:nvPr/>
          </p:nvSpPr>
          <p:spPr>
            <a:xfrm>
              <a:off x="589320" y="4715280"/>
              <a:ext cx="14400" cy="93960"/>
            </a:xfrm>
            <a:custGeom>
              <a:avLst/>
              <a:gdLst/>
              <a:ahLst/>
              <a:rect l="l" t="t"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w="0">
              <a:noFill/>
            </a:ln>
          </p:spPr>
          <p:style>
            <a:lnRef idx="0"/>
            <a:fillRef idx="0"/>
            <a:effectRef idx="0"/>
            <a:fontRef idx="minor"/>
          </p:style>
        </p:sp>
        <p:sp>
          <p:nvSpPr>
            <p:cNvPr id="213" name="Freeform 13"/>
            <p:cNvSpPr/>
            <p:nvPr/>
          </p:nvSpPr>
          <p:spPr>
            <a:xfrm>
              <a:off x="630000" y="4743720"/>
              <a:ext cx="14400" cy="50400"/>
            </a:xfrm>
            <a:custGeom>
              <a:avLst/>
              <a:gdLst/>
              <a:ah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214" name="Freeform 14"/>
            <p:cNvSpPr/>
            <p:nvPr/>
          </p:nvSpPr>
          <p:spPr>
            <a:xfrm>
              <a:off x="670680" y="4763880"/>
              <a:ext cx="14400" cy="30240"/>
            </a:xfrm>
            <a:custGeom>
              <a:avLst/>
              <a:gdLst/>
              <a:ah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sp>
          <p:nvSpPr>
            <p:cNvPr id="215" name="Freeform 15"/>
            <p:cNvSpPr/>
            <p:nvPr/>
          </p:nvSpPr>
          <p:spPr>
            <a:xfrm>
              <a:off x="711360" y="4743720"/>
              <a:ext cx="14400" cy="50400"/>
            </a:xfrm>
            <a:custGeom>
              <a:avLst/>
              <a:gdLst/>
              <a:ah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216" name="Freeform 16"/>
            <p:cNvSpPr/>
            <p:nvPr/>
          </p:nvSpPr>
          <p:spPr>
            <a:xfrm>
              <a:off x="752040" y="4715280"/>
              <a:ext cx="14400" cy="93960"/>
            </a:xfrm>
            <a:custGeom>
              <a:avLst/>
              <a:gdLst/>
              <a:ahLst/>
              <a:rect l="l" t="t"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w="0">
              <a:noFill/>
            </a:ln>
          </p:spPr>
          <p:style>
            <a:lnRef idx="0"/>
            <a:fillRef idx="0"/>
            <a:effectRef idx="0"/>
            <a:fontRef idx="minor"/>
          </p:style>
        </p:sp>
        <p:sp>
          <p:nvSpPr>
            <p:cNvPr id="217" name="Freeform 17"/>
            <p:cNvSpPr/>
            <p:nvPr/>
          </p:nvSpPr>
          <p:spPr>
            <a:xfrm>
              <a:off x="792720" y="4743720"/>
              <a:ext cx="14400" cy="50400"/>
            </a:xfrm>
            <a:custGeom>
              <a:avLst/>
              <a:gdLst/>
              <a:ah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218" name="Freeform 18"/>
            <p:cNvSpPr/>
            <p:nvPr/>
          </p:nvSpPr>
          <p:spPr>
            <a:xfrm>
              <a:off x="833400" y="4763880"/>
              <a:ext cx="14400" cy="30240"/>
            </a:xfrm>
            <a:custGeom>
              <a:avLst/>
              <a:gdLst/>
              <a:ahLst/>
              <a:rect l="l" t="t"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grpSp>
      <p:sp>
        <p:nvSpPr>
          <p:cNvPr id="219" name="PlaceHolder 1"/>
          <p:cNvSpPr>
            <a:spLocks noGrp="1"/>
          </p:cNvSpPr>
          <p:nvPr>
            <p:ph type="body"/>
          </p:nvPr>
        </p:nvSpPr>
        <p:spPr>
          <a:xfrm>
            <a:off x="474840" y="1347840"/>
            <a:ext cx="8279640" cy="3073680"/>
          </a:xfrm>
          <a:prstGeom prst="rect">
            <a:avLst/>
          </a:prstGeom>
          <a:noFill/>
          <a:ln w="0">
            <a:noFill/>
          </a:ln>
        </p:spPr>
        <p:txBody>
          <a:bodyPr anchor="t">
            <a:noAutofit/>
          </a:bodyPr>
          <a:p>
            <a:pPr marL="285840" indent="-285840" algn="ctr">
              <a:lnSpc>
                <a:spcPct val="100000"/>
              </a:lnSpc>
              <a:spcBef>
                <a:spcPts val="400"/>
              </a:spcBef>
              <a:buNone/>
              <a:tabLst>
                <a:tab algn="l" pos="0"/>
              </a:tabLst>
            </a:pPr>
            <a:r>
              <a:rPr b="0" lang="en-US" sz="2000" spc="-1" strike="noStrike">
                <a:solidFill>
                  <a:srgbClr val="ffffff"/>
                </a:solidFill>
                <a:latin typeface="Arial"/>
                <a:ea typeface="ＭＳ Ｐゴシック"/>
              </a:rPr>
              <a:t>Click to edit Master text styles</a:t>
            </a:r>
            <a:endParaRPr b="0" lang="en-US" sz="2000" spc="-1" strike="noStrike">
              <a:solidFill>
                <a:srgbClr val="58585b"/>
              </a:solidFill>
              <a:latin typeface="Arial"/>
            </a:endParaRPr>
          </a:p>
        </p:txBody>
      </p:sp>
      <p:sp>
        <p:nvSpPr>
          <p:cNvPr id="220" name="PlaceHolder 2"/>
          <p:cNvSpPr>
            <a:spLocks noGrp="1"/>
          </p:cNvSpPr>
          <p:nvPr>
            <p:ph type="title"/>
          </p:nvPr>
        </p:nvSpPr>
        <p:spPr>
          <a:xfrm>
            <a:off x="437760" y="341280"/>
            <a:ext cx="8345160" cy="731520"/>
          </a:xfrm>
          <a:prstGeom prst="rect">
            <a:avLst/>
          </a:prstGeom>
          <a:noFill/>
          <a:ln w="0">
            <a:noFill/>
          </a:ln>
        </p:spPr>
        <p:txBody>
          <a:bodyPr numCol="1" spcCol="0" anchor="ctr">
            <a:noAutofit/>
          </a:bodyPr>
          <a:p>
            <a:pPr>
              <a:lnSpc>
                <a:spcPct val="80000"/>
              </a:lnSpc>
              <a:buNone/>
            </a:pPr>
            <a:r>
              <a:rPr b="0" lang="en-US" sz="3200" spc="-1" strike="noStrike">
                <a:solidFill>
                  <a:srgbClr val="004c69"/>
                </a:solidFill>
                <a:latin typeface="Arial"/>
                <a:ea typeface="ＭＳ Ｐゴシック"/>
              </a:rPr>
              <a:t>Click to edit </a:t>
            </a:r>
            <a:r>
              <a:rPr b="0" lang="en-US" sz="3200" spc="-1" strike="noStrike">
                <a:solidFill>
                  <a:srgbClr val="004c69"/>
                </a:solidFill>
                <a:latin typeface="Arial"/>
                <a:ea typeface="ＭＳ Ｐゴシック"/>
              </a:rPr>
              <a:t>Master title </a:t>
            </a:r>
            <a:r>
              <a:rPr b="0" lang="en-US" sz="3200" spc="-1" strike="noStrike">
                <a:solidFill>
                  <a:srgbClr val="004c69"/>
                </a:solidFill>
                <a:latin typeface="Arial"/>
                <a:ea typeface="ＭＳ Ｐゴシック"/>
              </a:rPr>
              <a:t>style</a:t>
            </a:r>
            <a:endParaRPr b="0" lang="en-US" sz="3200" spc="-1" strike="noStrike">
              <a:solidFill>
                <a:srgbClr val="58585b"/>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8c6f4"/>
        </a:solidFill>
      </p:bgPr>
    </p:bg>
    <p:spTree>
      <p:nvGrpSpPr>
        <p:cNvPr id="1" name=""/>
        <p:cNvGrpSpPr/>
        <p:nvPr/>
      </p:nvGrpSpPr>
      <p:grpSpPr>
        <a:xfrm>
          <a:off x="0" y="0"/>
          <a:ext cx="0" cy="0"/>
          <a:chOff x="0" y="0"/>
          <a:chExt cx="0" cy="0"/>
        </a:xfrm>
      </p:grpSpPr>
      <p:sp>
        <p:nvSpPr>
          <p:cNvPr id="257" name="Rectangle 7" hidden="1"/>
          <p:cNvSpPr/>
          <p:nvPr/>
        </p:nvSpPr>
        <p:spPr>
          <a:xfrm>
            <a:off x="8389080" y="4744080"/>
            <a:ext cx="471600" cy="153000"/>
          </a:xfrm>
          <a:prstGeom prst="rect">
            <a:avLst/>
          </a:prstGeom>
          <a:noFill/>
          <a:ln w="9525">
            <a:noFill/>
          </a:ln>
        </p:spPr>
        <p:style>
          <a:lnRef idx="0"/>
          <a:fillRef idx="0"/>
          <a:effectRef idx="0"/>
          <a:fontRef idx="minor"/>
        </p:style>
        <p:txBody>
          <a:bodyPr wrap="none" lIns="61560" rIns="61560" tIns="30960" bIns="30960" anchor="b">
            <a:spAutoFit/>
          </a:bodyPr>
          <a:p>
            <a:pPr algn="r">
              <a:lnSpc>
                <a:spcPct val="100000"/>
              </a:lnSpc>
              <a:buNone/>
            </a:pPr>
            <a:fld id="{01E7144E-528A-4D93-B300-1C37360E1C00}" type="slidenum">
              <a:rPr b="0" lang="en-US" sz="600" spc="-1" strike="noStrike">
                <a:solidFill>
                  <a:srgbClr val="d9d9d9"/>
                </a:solidFill>
                <a:latin typeface="Arial"/>
              </a:rPr>
              <a:t>&lt;number&gt;</a:t>
            </a:fld>
            <a:endParaRPr b="0" lang="en-US" sz="600" spc="-1" strike="noStrike">
              <a:latin typeface="Arial"/>
            </a:endParaRPr>
          </a:p>
        </p:txBody>
      </p:sp>
      <p:sp>
        <p:nvSpPr>
          <p:cNvPr id="258" name="Rectangle 4" hidden="1"/>
          <p:cNvSpPr/>
          <p:nvPr/>
        </p:nvSpPr>
        <p:spPr>
          <a:xfrm>
            <a:off x="5867640" y="4742640"/>
            <a:ext cx="2657520" cy="153000"/>
          </a:xfrm>
          <a:prstGeom prst="rect">
            <a:avLst/>
          </a:prstGeom>
          <a:noFill/>
          <a:ln w="9525">
            <a:noFill/>
          </a:ln>
        </p:spPr>
        <p:style>
          <a:lnRef idx="0"/>
          <a:fillRef idx="0"/>
          <a:effectRef idx="0"/>
          <a:fontRef idx="minor"/>
        </p:style>
        <p:txBody>
          <a:bodyPr lIns="61560" rIns="61560" tIns="30960" bIns="30960" anchor="b">
            <a:spAutoFit/>
          </a:bodyPr>
          <a:p>
            <a:pPr>
              <a:lnSpc>
                <a:spcPct val="100000"/>
              </a:lnSpc>
              <a:buNone/>
            </a:pPr>
            <a:r>
              <a:rPr b="0" lang="en-US" sz="600" spc="-1" strike="noStrike">
                <a:solidFill>
                  <a:srgbClr val="d9d9d9"/>
                </a:solidFill>
                <a:latin typeface="Arial"/>
              </a:rPr>
              <a:t>© 2016  Cisco and/or its affiliates. All rights reserved.   Cisco Confidential</a:t>
            </a:r>
            <a:endParaRPr b="0" lang="en-US" sz="600" spc="-1" strike="noStrike">
              <a:latin typeface="Arial"/>
            </a:endParaRPr>
          </a:p>
        </p:txBody>
      </p:sp>
      <p:grpSp>
        <p:nvGrpSpPr>
          <p:cNvPr id="259" name="Group 4"/>
          <p:cNvGrpSpPr/>
          <p:nvPr/>
        </p:nvGrpSpPr>
        <p:grpSpPr>
          <a:xfrm>
            <a:off x="507960" y="4715280"/>
            <a:ext cx="339840" cy="180360"/>
            <a:chOff x="507960" y="4715280"/>
            <a:chExt cx="339840" cy="180360"/>
          </a:xfrm>
        </p:grpSpPr>
        <p:sp>
          <p:nvSpPr>
            <p:cNvPr id="260" name="Rectangle 5"/>
            <p:cNvSpPr/>
            <p:nvPr/>
          </p:nvSpPr>
          <p:spPr>
            <a:xfrm>
              <a:off x="604440" y="4835160"/>
              <a:ext cx="14400" cy="59400"/>
            </a:xfrm>
            <a:prstGeom prst="rect">
              <a:avLst/>
            </a:prstGeom>
            <a:solidFill>
              <a:schemeClr val="accent5"/>
            </a:solidFill>
            <a:ln w="0">
              <a:noFill/>
            </a:ln>
          </p:spPr>
          <p:style>
            <a:lnRef idx="0"/>
            <a:fillRef idx="0"/>
            <a:effectRef idx="0"/>
            <a:fontRef idx="minor"/>
          </p:style>
        </p:sp>
        <p:sp>
          <p:nvSpPr>
            <p:cNvPr id="261" name="Freeform 6"/>
            <p:cNvSpPr/>
            <p:nvPr/>
          </p:nvSpPr>
          <p:spPr>
            <a:xfrm>
              <a:off x="694440" y="4834440"/>
              <a:ext cx="44280" cy="61200"/>
            </a:xfrm>
            <a:custGeom>
              <a:avLst/>
              <a:gdLst/>
              <a:ahLst/>
              <a:rect l="l" t="t"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fillRef idx="0"/>
            <a:effectRef idx="0"/>
            <a:fontRef idx="minor"/>
          </p:style>
        </p:sp>
        <p:sp>
          <p:nvSpPr>
            <p:cNvPr id="262" name="Freeform 7"/>
            <p:cNvSpPr/>
            <p:nvPr/>
          </p:nvSpPr>
          <p:spPr>
            <a:xfrm>
              <a:off x="538560" y="4834440"/>
              <a:ext cx="45000" cy="61200"/>
            </a:xfrm>
            <a:custGeom>
              <a:avLst/>
              <a:gdLst/>
              <a:ahLst/>
              <a:rect l="l" t="t"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fillRef idx="0"/>
            <a:effectRef idx="0"/>
            <a:fontRef idx="minor"/>
          </p:style>
        </p:sp>
        <p:sp>
          <p:nvSpPr>
            <p:cNvPr id="263" name="Freeform 8"/>
            <p:cNvSpPr/>
            <p:nvPr/>
          </p:nvSpPr>
          <p:spPr>
            <a:xfrm>
              <a:off x="755280" y="4834440"/>
              <a:ext cx="61200" cy="61200"/>
            </a:xfrm>
            <a:custGeom>
              <a:avLst/>
              <a:gdLst/>
              <a:ahLst/>
              <a:rect l="l" t="t"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w="0">
              <a:noFill/>
            </a:ln>
          </p:spPr>
          <p:style>
            <a:lnRef idx="0"/>
            <a:fillRef idx="0"/>
            <a:effectRef idx="0"/>
            <a:fontRef idx="minor"/>
          </p:style>
        </p:sp>
        <p:sp>
          <p:nvSpPr>
            <p:cNvPr id="264" name="Freeform 9"/>
            <p:cNvSpPr/>
            <p:nvPr/>
          </p:nvSpPr>
          <p:spPr>
            <a:xfrm>
              <a:off x="639000" y="4834440"/>
              <a:ext cx="40320" cy="61200"/>
            </a:xfrm>
            <a:custGeom>
              <a:avLst/>
              <a:gdLst/>
              <a:ahLst/>
              <a:rect l="l" t="t"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w="0">
              <a:noFill/>
            </a:ln>
          </p:spPr>
          <p:style>
            <a:lnRef idx="0"/>
            <a:fillRef idx="0"/>
            <a:effectRef idx="0"/>
            <a:fontRef idx="minor"/>
          </p:style>
        </p:sp>
        <p:sp>
          <p:nvSpPr>
            <p:cNvPr id="265" name="Freeform 10"/>
            <p:cNvSpPr/>
            <p:nvPr/>
          </p:nvSpPr>
          <p:spPr>
            <a:xfrm>
              <a:off x="507960" y="4763880"/>
              <a:ext cx="14400" cy="30240"/>
            </a:xfrm>
            <a:custGeom>
              <a:avLst/>
              <a:gdLst/>
              <a:ah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sp>
          <p:nvSpPr>
            <p:cNvPr id="266" name="Freeform 11"/>
            <p:cNvSpPr/>
            <p:nvPr/>
          </p:nvSpPr>
          <p:spPr>
            <a:xfrm>
              <a:off x="548640" y="4743720"/>
              <a:ext cx="14400" cy="50400"/>
            </a:xfrm>
            <a:custGeom>
              <a:avLst/>
              <a:gdLst/>
              <a:ah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267" name="Freeform 12"/>
            <p:cNvSpPr/>
            <p:nvPr/>
          </p:nvSpPr>
          <p:spPr>
            <a:xfrm>
              <a:off x="589320" y="4715280"/>
              <a:ext cx="14400" cy="93960"/>
            </a:xfrm>
            <a:custGeom>
              <a:avLst/>
              <a:gdLst/>
              <a:ahLst/>
              <a:rect l="l" t="t"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w="0">
              <a:noFill/>
            </a:ln>
          </p:spPr>
          <p:style>
            <a:lnRef idx="0"/>
            <a:fillRef idx="0"/>
            <a:effectRef idx="0"/>
            <a:fontRef idx="minor"/>
          </p:style>
        </p:sp>
        <p:sp>
          <p:nvSpPr>
            <p:cNvPr id="268" name="Freeform 13"/>
            <p:cNvSpPr/>
            <p:nvPr/>
          </p:nvSpPr>
          <p:spPr>
            <a:xfrm>
              <a:off x="630000" y="4743720"/>
              <a:ext cx="14400" cy="50400"/>
            </a:xfrm>
            <a:custGeom>
              <a:avLst/>
              <a:gdLst/>
              <a:ah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269" name="Freeform 14"/>
            <p:cNvSpPr/>
            <p:nvPr/>
          </p:nvSpPr>
          <p:spPr>
            <a:xfrm>
              <a:off x="670680" y="4763880"/>
              <a:ext cx="14400" cy="30240"/>
            </a:xfrm>
            <a:custGeom>
              <a:avLst/>
              <a:gdLst/>
              <a:ah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sp>
          <p:nvSpPr>
            <p:cNvPr id="270" name="Freeform 15"/>
            <p:cNvSpPr/>
            <p:nvPr/>
          </p:nvSpPr>
          <p:spPr>
            <a:xfrm>
              <a:off x="711360" y="4743720"/>
              <a:ext cx="14400" cy="50400"/>
            </a:xfrm>
            <a:custGeom>
              <a:avLst/>
              <a:gdLst/>
              <a:ah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271" name="Freeform 16"/>
            <p:cNvSpPr/>
            <p:nvPr/>
          </p:nvSpPr>
          <p:spPr>
            <a:xfrm>
              <a:off x="752040" y="4715280"/>
              <a:ext cx="14400" cy="93960"/>
            </a:xfrm>
            <a:custGeom>
              <a:avLst/>
              <a:gdLst/>
              <a:ahLst/>
              <a:rect l="l" t="t"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w="0">
              <a:noFill/>
            </a:ln>
          </p:spPr>
          <p:style>
            <a:lnRef idx="0"/>
            <a:fillRef idx="0"/>
            <a:effectRef idx="0"/>
            <a:fontRef idx="minor"/>
          </p:style>
        </p:sp>
        <p:sp>
          <p:nvSpPr>
            <p:cNvPr id="272" name="Freeform 17"/>
            <p:cNvSpPr/>
            <p:nvPr/>
          </p:nvSpPr>
          <p:spPr>
            <a:xfrm>
              <a:off x="792720" y="4743720"/>
              <a:ext cx="14400" cy="50400"/>
            </a:xfrm>
            <a:custGeom>
              <a:avLst/>
              <a:gdLst/>
              <a:ah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273" name="Freeform 18"/>
            <p:cNvSpPr/>
            <p:nvPr/>
          </p:nvSpPr>
          <p:spPr>
            <a:xfrm>
              <a:off x="833400" y="4763880"/>
              <a:ext cx="14400" cy="30240"/>
            </a:xfrm>
            <a:custGeom>
              <a:avLst/>
              <a:gdLst/>
              <a:ahLst/>
              <a:rect l="l" t="t"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grpSp>
      <p:pic>
        <p:nvPicPr>
          <p:cNvPr id="274" name="Picture 1" descr=""/>
          <p:cNvPicPr/>
          <p:nvPr/>
        </p:nvPicPr>
        <p:blipFill>
          <a:blip r:embed="rId2"/>
          <a:stretch/>
        </p:blipFill>
        <p:spPr>
          <a:xfrm>
            <a:off x="0" y="0"/>
            <a:ext cx="9143640" cy="5165640"/>
          </a:xfrm>
          <a:prstGeom prst="rect">
            <a:avLst/>
          </a:prstGeom>
          <a:ln w="0">
            <a:noFill/>
          </a:ln>
        </p:spPr>
      </p:pic>
      <p:grpSp>
        <p:nvGrpSpPr>
          <p:cNvPr id="275" name="Group 4"/>
          <p:cNvGrpSpPr/>
          <p:nvPr/>
        </p:nvGrpSpPr>
        <p:grpSpPr>
          <a:xfrm>
            <a:off x="3746160" y="2129760"/>
            <a:ext cx="1617840" cy="860400"/>
            <a:chOff x="3746160" y="2129760"/>
            <a:chExt cx="1617840" cy="860400"/>
          </a:xfrm>
        </p:grpSpPr>
        <p:sp>
          <p:nvSpPr>
            <p:cNvPr id="276" name="Rectangle 5"/>
            <p:cNvSpPr/>
            <p:nvPr/>
          </p:nvSpPr>
          <p:spPr>
            <a:xfrm>
              <a:off x="4204080" y="2700360"/>
              <a:ext cx="70560" cy="283320"/>
            </a:xfrm>
            <a:prstGeom prst="rect">
              <a:avLst/>
            </a:prstGeom>
            <a:solidFill>
              <a:schemeClr val="accent5"/>
            </a:solidFill>
            <a:ln w="0">
              <a:noFill/>
            </a:ln>
          </p:spPr>
          <p:style>
            <a:lnRef idx="0"/>
            <a:fillRef idx="0"/>
            <a:effectRef idx="0"/>
            <a:fontRef idx="minor"/>
          </p:style>
        </p:sp>
        <p:sp>
          <p:nvSpPr>
            <p:cNvPr id="277" name="Freeform 6"/>
            <p:cNvSpPr/>
            <p:nvPr/>
          </p:nvSpPr>
          <p:spPr>
            <a:xfrm>
              <a:off x="4632480" y="2697120"/>
              <a:ext cx="212400" cy="293040"/>
            </a:xfrm>
            <a:custGeom>
              <a:avLst/>
              <a:gdLst/>
              <a:ahLst/>
              <a:rect l="l" t="t"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fillRef idx="0"/>
            <a:effectRef idx="0"/>
            <a:fontRef idx="minor"/>
          </p:style>
        </p:sp>
        <p:sp>
          <p:nvSpPr>
            <p:cNvPr id="278" name="Freeform 7"/>
            <p:cNvSpPr/>
            <p:nvPr/>
          </p:nvSpPr>
          <p:spPr>
            <a:xfrm>
              <a:off x="3891240" y="2697120"/>
              <a:ext cx="215640" cy="293040"/>
            </a:xfrm>
            <a:custGeom>
              <a:avLst/>
              <a:gdLst/>
              <a:ahLst/>
              <a:rect l="l" t="t"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fillRef idx="0"/>
            <a:effectRef idx="0"/>
            <a:fontRef idx="minor"/>
          </p:style>
        </p:sp>
        <p:sp>
          <p:nvSpPr>
            <p:cNvPr id="279" name="Freeform 8"/>
            <p:cNvSpPr/>
            <p:nvPr/>
          </p:nvSpPr>
          <p:spPr>
            <a:xfrm>
              <a:off x="4922640" y="2697120"/>
              <a:ext cx="293040" cy="293040"/>
            </a:xfrm>
            <a:custGeom>
              <a:avLst/>
              <a:gdLst/>
              <a:ahLst/>
              <a:rect l="l" t="t"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w="0">
              <a:noFill/>
            </a:ln>
          </p:spPr>
          <p:style>
            <a:lnRef idx="0"/>
            <a:fillRef idx="0"/>
            <a:effectRef idx="0"/>
            <a:fontRef idx="minor"/>
          </p:style>
        </p:sp>
        <p:sp>
          <p:nvSpPr>
            <p:cNvPr id="280" name="Freeform 9"/>
            <p:cNvSpPr/>
            <p:nvPr/>
          </p:nvSpPr>
          <p:spPr>
            <a:xfrm>
              <a:off x="4368240" y="2697120"/>
              <a:ext cx="192960" cy="293040"/>
            </a:xfrm>
            <a:custGeom>
              <a:avLst/>
              <a:gdLst/>
              <a:ahLst/>
              <a:rect l="l" t="t"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w="0">
              <a:noFill/>
            </a:ln>
          </p:spPr>
          <p:style>
            <a:lnRef idx="0"/>
            <a:fillRef idx="0"/>
            <a:effectRef idx="0"/>
            <a:fontRef idx="minor"/>
          </p:style>
        </p:sp>
        <p:sp>
          <p:nvSpPr>
            <p:cNvPr id="281" name="Freeform 10"/>
            <p:cNvSpPr/>
            <p:nvPr/>
          </p:nvSpPr>
          <p:spPr>
            <a:xfrm>
              <a:off x="3746160" y="2361960"/>
              <a:ext cx="70560" cy="144720"/>
            </a:xfrm>
            <a:custGeom>
              <a:avLst/>
              <a:gdLst/>
              <a:ah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sp>
          <p:nvSpPr>
            <p:cNvPr id="282" name="Freeform 11"/>
            <p:cNvSpPr/>
            <p:nvPr/>
          </p:nvSpPr>
          <p:spPr>
            <a:xfrm>
              <a:off x="3939840" y="2265120"/>
              <a:ext cx="70560" cy="241200"/>
            </a:xfrm>
            <a:custGeom>
              <a:avLst/>
              <a:gdLst/>
              <a:ah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283" name="Freeform 12"/>
            <p:cNvSpPr/>
            <p:nvPr/>
          </p:nvSpPr>
          <p:spPr>
            <a:xfrm>
              <a:off x="4133160" y="2129760"/>
              <a:ext cx="70560" cy="447480"/>
            </a:xfrm>
            <a:custGeom>
              <a:avLst/>
              <a:gdLst/>
              <a:ahLst/>
              <a:rect l="l" t="t"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w="0">
              <a:noFill/>
            </a:ln>
          </p:spPr>
          <p:style>
            <a:lnRef idx="0"/>
            <a:fillRef idx="0"/>
            <a:effectRef idx="0"/>
            <a:fontRef idx="minor"/>
          </p:style>
        </p:sp>
        <p:sp>
          <p:nvSpPr>
            <p:cNvPr id="284" name="Freeform 13"/>
            <p:cNvSpPr/>
            <p:nvPr/>
          </p:nvSpPr>
          <p:spPr>
            <a:xfrm>
              <a:off x="4326480" y="2265120"/>
              <a:ext cx="70560" cy="241200"/>
            </a:xfrm>
            <a:custGeom>
              <a:avLst/>
              <a:gdLst/>
              <a:ah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285" name="Freeform 14"/>
            <p:cNvSpPr/>
            <p:nvPr/>
          </p:nvSpPr>
          <p:spPr>
            <a:xfrm>
              <a:off x="4519800" y="2361960"/>
              <a:ext cx="70560" cy="144720"/>
            </a:xfrm>
            <a:custGeom>
              <a:avLst/>
              <a:gdLst/>
              <a:ah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sp>
          <p:nvSpPr>
            <p:cNvPr id="286" name="Freeform 15"/>
            <p:cNvSpPr/>
            <p:nvPr/>
          </p:nvSpPr>
          <p:spPr>
            <a:xfrm>
              <a:off x="4713120" y="2265120"/>
              <a:ext cx="70560" cy="241200"/>
            </a:xfrm>
            <a:custGeom>
              <a:avLst/>
              <a:gdLst/>
              <a:ah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287" name="Freeform 16"/>
            <p:cNvSpPr/>
            <p:nvPr/>
          </p:nvSpPr>
          <p:spPr>
            <a:xfrm>
              <a:off x="4906440" y="2129760"/>
              <a:ext cx="70560" cy="447480"/>
            </a:xfrm>
            <a:custGeom>
              <a:avLst/>
              <a:gdLst/>
              <a:ahLst/>
              <a:rect l="l" t="t"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w="0">
              <a:noFill/>
            </a:ln>
          </p:spPr>
          <p:style>
            <a:lnRef idx="0"/>
            <a:fillRef idx="0"/>
            <a:effectRef idx="0"/>
            <a:fontRef idx="minor"/>
          </p:style>
        </p:sp>
        <p:sp>
          <p:nvSpPr>
            <p:cNvPr id="288" name="Freeform 17"/>
            <p:cNvSpPr/>
            <p:nvPr/>
          </p:nvSpPr>
          <p:spPr>
            <a:xfrm>
              <a:off x="5100120" y="2265120"/>
              <a:ext cx="70560" cy="241200"/>
            </a:xfrm>
            <a:custGeom>
              <a:avLst/>
              <a:gdLst/>
              <a:ah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289" name="Freeform 18"/>
            <p:cNvSpPr/>
            <p:nvPr/>
          </p:nvSpPr>
          <p:spPr>
            <a:xfrm>
              <a:off x="5293440" y="2361960"/>
              <a:ext cx="70560" cy="144720"/>
            </a:xfrm>
            <a:custGeom>
              <a:avLst/>
              <a:gdLst/>
              <a:ahLst/>
              <a:rect l="l" t="t"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grpSp>
      <p:sp>
        <p:nvSpPr>
          <p:cNvPr id="29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r>
              <a:rPr b="0" lang="en-US" sz="3200" spc="-1" strike="noStrike">
                <a:solidFill>
                  <a:srgbClr val="58585b"/>
                </a:solidFill>
                <a:latin typeface="Arial"/>
              </a:rPr>
              <a:t>Click to edit </a:t>
            </a:r>
            <a:r>
              <a:rPr b="0" lang="en-US" sz="3200" spc="-1" strike="noStrike">
                <a:solidFill>
                  <a:srgbClr val="58585b"/>
                </a:solidFill>
                <a:latin typeface="Arial"/>
              </a:rPr>
              <a:t>the title text </a:t>
            </a:r>
            <a:r>
              <a:rPr b="0" lang="en-US" sz="3200" spc="-1" strike="noStrike">
                <a:solidFill>
                  <a:srgbClr val="58585b"/>
                </a:solidFill>
                <a:latin typeface="Arial"/>
              </a:rPr>
              <a:t>format</a:t>
            </a:r>
            <a:endParaRPr b="0" lang="en-US" sz="3200" spc="-1" strike="noStrike">
              <a:solidFill>
                <a:srgbClr val="58585b"/>
              </a:solidFill>
              <a:latin typeface="Arial"/>
            </a:endParaRPr>
          </a:p>
        </p:txBody>
      </p:sp>
      <p:sp>
        <p:nvSpPr>
          <p:cNvPr id="29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lnSpc>
                <a:spcPct val="95000"/>
              </a:lnSpc>
              <a:spcBef>
                <a:spcPts val="1417"/>
              </a:spcBef>
              <a:buClr>
                <a:srgbClr val="000000"/>
              </a:buClr>
              <a:buSzPct val="45000"/>
              <a:buFont typeface="Wingdings" charset="2"/>
              <a:buChar char=""/>
            </a:pPr>
            <a:r>
              <a:rPr b="0" lang="en-US" sz="1500" spc="-1" strike="noStrike">
                <a:solidFill>
                  <a:srgbClr val="58585b"/>
                </a:solidFill>
                <a:latin typeface="Arial"/>
              </a:rPr>
              <a:t>Click to edit the outline text format</a:t>
            </a:r>
            <a:endParaRPr b="0" lang="en-US" sz="1500" spc="-1" strike="noStrike">
              <a:solidFill>
                <a:srgbClr val="58585b"/>
              </a:solidFill>
              <a:latin typeface="Arial"/>
            </a:endParaRPr>
          </a:p>
          <a:p>
            <a:pPr lvl="1" marL="864000" indent="-324000">
              <a:lnSpc>
                <a:spcPct val="95000"/>
              </a:lnSpc>
              <a:spcBef>
                <a:spcPts val="1134"/>
              </a:spcBef>
              <a:buClr>
                <a:srgbClr val="000000"/>
              </a:buClr>
              <a:buSzPct val="75000"/>
              <a:buFont typeface="Symbol" charset="2"/>
              <a:buChar char=""/>
            </a:pPr>
            <a:r>
              <a:rPr b="0" lang="en-US" sz="1200" spc="-1" strike="noStrike">
                <a:solidFill>
                  <a:srgbClr val="58585b"/>
                </a:solidFill>
                <a:latin typeface="Arial"/>
              </a:rPr>
              <a:t>Second Outline Level</a:t>
            </a:r>
            <a:endParaRPr b="0" lang="en-US" sz="1200" spc="-1" strike="noStrike">
              <a:solidFill>
                <a:srgbClr val="58585b"/>
              </a:solidFill>
              <a:latin typeface="Arial"/>
            </a:endParaRPr>
          </a:p>
          <a:p>
            <a:pPr lvl="2" marL="1296000" indent="-288000">
              <a:lnSpc>
                <a:spcPct val="95000"/>
              </a:lnSpc>
              <a:spcBef>
                <a:spcPts val="850"/>
              </a:spcBef>
              <a:buClr>
                <a:srgbClr val="000000"/>
              </a:buClr>
              <a:buSzPct val="45000"/>
              <a:buFont typeface="Wingdings" charset="2"/>
              <a:buChar char=""/>
            </a:pPr>
            <a:r>
              <a:rPr b="0" lang="en-US" sz="1100" spc="-1" strike="noStrike">
                <a:solidFill>
                  <a:srgbClr val="58585b"/>
                </a:solidFill>
                <a:latin typeface="Arial"/>
              </a:rPr>
              <a:t>Third Outline Level</a:t>
            </a:r>
            <a:endParaRPr b="0" lang="en-US" sz="1100" spc="-1" strike="noStrike">
              <a:solidFill>
                <a:srgbClr val="58585b"/>
              </a:solidFill>
              <a:latin typeface="Arial"/>
            </a:endParaRPr>
          </a:p>
          <a:p>
            <a:pPr lvl="3" marL="1728000" indent="-216000">
              <a:lnSpc>
                <a:spcPct val="95000"/>
              </a:lnSpc>
              <a:spcBef>
                <a:spcPts val="567"/>
              </a:spcBef>
              <a:buClr>
                <a:srgbClr val="000000"/>
              </a:buClr>
              <a:buSzPct val="75000"/>
              <a:buFont typeface="Symbol" charset="2"/>
              <a:buChar char=""/>
            </a:pPr>
            <a:r>
              <a:rPr b="0" lang="en-US" sz="1100" spc="-1" strike="noStrike">
                <a:solidFill>
                  <a:srgbClr val="58585b"/>
                </a:solidFill>
                <a:latin typeface="Arial"/>
              </a:rPr>
              <a:t>Fourth Outline Level</a:t>
            </a:r>
            <a:endParaRPr b="0" lang="en-US" sz="1100" spc="-1" strike="noStrike">
              <a:solidFill>
                <a:srgbClr val="58585b"/>
              </a:solidFill>
              <a:latin typeface="Arial"/>
            </a:endParaRPr>
          </a:p>
          <a:p>
            <a:pPr lvl="4" marL="2160000" indent="-216000">
              <a:lnSpc>
                <a:spcPct val="95000"/>
              </a:lnSpc>
              <a:spcBef>
                <a:spcPts val="283"/>
              </a:spcBef>
              <a:buClr>
                <a:srgbClr val="000000"/>
              </a:buClr>
              <a:buSzPct val="45000"/>
              <a:buFont typeface="Wingdings" charset="2"/>
              <a:buChar char=""/>
            </a:pPr>
            <a:r>
              <a:rPr b="0" lang="en-US" sz="2000" spc="-1" strike="noStrike">
                <a:solidFill>
                  <a:srgbClr val="58585b"/>
                </a:solidFill>
                <a:latin typeface="Arial"/>
              </a:rPr>
              <a:t>Fifth Outline Level</a:t>
            </a:r>
            <a:endParaRPr b="0" lang="en-US" sz="2000" spc="-1" strike="noStrike">
              <a:solidFill>
                <a:srgbClr val="58585b"/>
              </a:solidFill>
              <a:latin typeface="Arial"/>
            </a:endParaRPr>
          </a:p>
          <a:p>
            <a:pPr lvl="5" marL="2592000" indent="-216000">
              <a:lnSpc>
                <a:spcPct val="95000"/>
              </a:lnSpc>
              <a:spcBef>
                <a:spcPts val="283"/>
              </a:spcBef>
              <a:buClr>
                <a:srgbClr val="000000"/>
              </a:buClr>
              <a:buSzPct val="45000"/>
              <a:buFont typeface="Wingdings" charset="2"/>
              <a:buChar char=""/>
            </a:pPr>
            <a:r>
              <a:rPr b="0" lang="en-US" sz="2000" spc="-1" strike="noStrike">
                <a:solidFill>
                  <a:srgbClr val="58585b"/>
                </a:solidFill>
                <a:latin typeface="Arial"/>
              </a:rPr>
              <a:t>Sixth Outline Level</a:t>
            </a:r>
            <a:endParaRPr b="0" lang="en-US" sz="2000" spc="-1" strike="noStrike">
              <a:solidFill>
                <a:srgbClr val="58585b"/>
              </a:solidFill>
              <a:latin typeface="Arial"/>
            </a:endParaRPr>
          </a:p>
          <a:p>
            <a:pPr lvl="6" marL="3024000" indent="-216000">
              <a:lnSpc>
                <a:spcPct val="95000"/>
              </a:lnSpc>
              <a:spcBef>
                <a:spcPts val="283"/>
              </a:spcBef>
              <a:buClr>
                <a:srgbClr val="000000"/>
              </a:buClr>
              <a:buSzPct val="45000"/>
              <a:buFont typeface="Wingdings" charset="2"/>
              <a:buChar char=""/>
            </a:pPr>
            <a:r>
              <a:rPr b="0" lang="en-US" sz="2000" spc="-1" strike="noStrike">
                <a:solidFill>
                  <a:srgbClr val="58585b"/>
                </a:solidFill>
                <a:latin typeface="Arial"/>
              </a:rPr>
              <a:t>Seventh Outline Level</a:t>
            </a:r>
            <a:endParaRPr b="0" lang="en-US" sz="2000" spc="-1" strike="noStrike">
              <a:solidFill>
                <a:srgbClr val="58585b"/>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7.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7.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7.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7.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7.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37.xml"/><Relationship Id="rId4"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7.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7.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7.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7.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7.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7.xml"/><Relationship Id="rId3"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37.xml"/><Relationship Id="rId4"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7.xml"/><Relationship Id="rId3"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7.xml"/><Relationship Id="rId3"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37.xml"/><Relationship Id="rId3"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title"/>
          </p:nvPr>
        </p:nvSpPr>
        <p:spPr>
          <a:xfrm>
            <a:off x="469440" y="1219320"/>
            <a:ext cx="6557040" cy="1666440"/>
          </a:xfrm>
          <a:prstGeom prst="rect">
            <a:avLst/>
          </a:prstGeom>
          <a:noFill/>
          <a:ln w="0">
            <a:noFill/>
          </a:ln>
        </p:spPr>
        <p:txBody>
          <a:bodyPr numCol="1" spcCol="0" anchor="b">
            <a:noAutofit/>
          </a:bodyPr>
          <a:p>
            <a:pPr>
              <a:lnSpc>
                <a:spcPct val="90000"/>
              </a:lnSpc>
              <a:buNone/>
              <a:tabLst>
                <a:tab algn="l" pos="0"/>
              </a:tabLst>
            </a:pPr>
            <a:r>
              <a:rPr b="0" lang="en-US" sz="3600" spc="-1" strike="noStrike">
                <a:solidFill>
                  <a:srgbClr val="afe8fb"/>
                </a:solidFill>
                <a:latin typeface="Arial"/>
                <a:ea typeface="ＭＳ Ｐゴシック"/>
              </a:rPr>
              <a:t>Module 15: </a:t>
            </a:r>
            <a:r>
              <a:rPr b="0" lang="en-US" sz="3600" spc="-1" strike="noStrike">
                <a:solidFill>
                  <a:srgbClr val="afe8fb"/>
                </a:solidFill>
                <a:latin typeface="Arial"/>
                <a:ea typeface="ＭＳ Ｐゴシック"/>
              </a:rPr>
              <a:t>IP Static </a:t>
            </a:r>
            <a:r>
              <a:rPr b="0" lang="en-US" sz="3600" spc="-1" strike="noStrike">
                <a:solidFill>
                  <a:srgbClr val="afe8fb"/>
                </a:solidFill>
                <a:latin typeface="Arial"/>
                <a:ea typeface="ＭＳ Ｐゴシック"/>
              </a:rPr>
              <a:t>Routing</a:t>
            </a:r>
            <a:endParaRPr b="0" lang="en-US" sz="3600" spc="-1" strike="noStrike">
              <a:solidFill>
                <a:srgbClr val="58585b"/>
              </a:solidFill>
              <a:latin typeface="Arial"/>
            </a:endParaRPr>
          </a:p>
        </p:txBody>
      </p:sp>
      <p:sp>
        <p:nvSpPr>
          <p:cNvPr id="335" name="PlaceHolder 2"/>
          <p:cNvSpPr>
            <a:spLocks noGrp="1"/>
          </p:cNvSpPr>
          <p:nvPr>
            <p:ph/>
          </p:nvPr>
        </p:nvSpPr>
        <p:spPr>
          <a:xfrm>
            <a:off x="469440" y="3127680"/>
            <a:ext cx="5924880" cy="298800"/>
          </a:xfrm>
          <a:prstGeom prst="rect">
            <a:avLst/>
          </a:prstGeom>
          <a:noFill/>
          <a:ln w="0">
            <a:noFill/>
          </a:ln>
        </p:spPr>
        <p:txBody>
          <a:bodyPr anchor="t">
            <a:noAutofit/>
          </a:bodyPr>
          <a:p>
            <a:pPr>
              <a:lnSpc>
                <a:spcPct val="95000"/>
              </a:lnSpc>
              <a:spcBef>
                <a:spcPts val="1074"/>
              </a:spcBef>
              <a:buNone/>
              <a:tabLst>
                <a:tab algn="l" pos="0"/>
              </a:tabLst>
            </a:pPr>
            <a:r>
              <a:rPr b="0" lang="en-US" sz="2000" spc="-1" strike="noStrike">
                <a:solidFill>
                  <a:srgbClr val="cde8c3"/>
                </a:solidFill>
                <a:latin typeface="Arial"/>
                <a:ea typeface="ＭＳ Ｐゴシック"/>
              </a:rPr>
              <a:t>Instructor Materials</a:t>
            </a:r>
            <a:endParaRPr b="0" lang="en-US" sz="2000" spc="-1" strike="noStrike">
              <a:solidFill>
                <a:srgbClr val="58585b"/>
              </a:solidFill>
              <a:latin typeface="Arial"/>
            </a:endParaRPr>
          </a:p>
        </p:txBody>
      </p:sp>
      <p:sp>
        <p:nvSpPr>
          <p:cNvPr id="336" name="PlaceHolder 3"/>
          <p:cNvSpPr>
            <a:spLocks noGrp="1"/>
          </p:cNvSpPr>
          <p:nvPr>
            <p:ph type="subTitle"/>
          </p:nvPr>
        </p:nvSpPr>
        <p:spPr>
          <a:xfrm>
            <a:off x="469440" y="3809520"/>
            <a:ext cx="3545640" cy="901800"/>
          </a:xfrm>
          <a:prstGeom prst="rect">
            <a:avLst/>
          </a:prstGeom>
          <a:noFill/>
          <a:ln w="0">
            <a:noFill/>
          </a:ln>
        </p:spPr>
        <p:txBody>
          <a:bodyPr anchor="b">
            <a:noAutofit/>
          </a:bodyPr>
          <a:p>
            <a:pPr>
              <a:lnSpc>
                <a:spcPct val="100000"/>
              </a:lnSpc>
              <a:buNone/>
              <a:tabLst>
                <a:tab algn="l" pos="0"/>
              </a:tabLst>
            </a:pPr>
            <a:r>
              <a:rPr b="0" lang="en-US" sz="1200" spc="-1" strike="noStrike">
                <a:solidFill>
                  <a:srgbClr val="afe8fb"/>
                </a:solidFill>
                <a:latin typeface="Arial"/>
              </a:rPr>
              <a:t>Switching, Routing, and Wireless </a:t>
            </a:r>
            <a:r>
              <a:rPr b="0" lang="en-US" sz="1200" spc="-1" strike="noStrike">
                <a:solidFill>
                  <a:srgbClr val="afe8fb"/>
                </a:solidFill>
                <a:latin typeface="Arial"/>
              </a:rPr>
              <a:t>Essentials v7.0</a:t>
            </a:r>
            <a:endParaRPr b="0" lang="en-US" sz="1200" spc="-1" strike="noStrike">
              <a:latin typeface="Arial"/>
            </a:endParaRPr>
          </a:p>
          <a:p>
            <a:pPr>
              <a:lnSpc>
                <a:spcPct val="100000"/>
              </a:lnSpc>
              <a:buNone/>
              <a:tabLst>
                <a:tab algn="l" pos="0"/>
              </a:tabLst>
            </a:pPr>
            <a:r>
              <a:rPr b="0" lang="en-US" sz="1200" spc="-1" strike="noStrike">
                <a:solidFill>
                  <a:srgbClr val="afe8fb"/>
                </a:solidFill>
                <a:latin typeface="Arial"/>
              </a:rPr>
              <a:t>(SRWE)</a:t>
            </a:r>
            <a:endParaRPr b="0" lang="en-US" sz="1200" spc="-1" strike="noStrike">
              <a:latin typeface="Arial"/>
            </a:endParaRPr>
          </a:p>
          <a:p>
            <a:pPr>
              <a:lnSpc>
                <a:spcPct val="100000"/>
              </a:lnSpc>
              <a:buNone/>
              <a:tabLst>
                <a:tab algn="l" pos="0"/>
              </a:tabLst>
            </a:pPr>
            <a:endParaRPr b="0" lang="en-US" sz="1200" spc="-1" strike="noStrike">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PlaceHolder 1"/>
          <p:cNvSpPr>
            <a:spLocks noGrp="1"/>
          </p:cNvSpPr>
          <p:nvPr>
            <p:ph type="title"/>
          </p:nvPr>
        </p:nvSpPr>
        <p:spPr>
          <a:xfrm>
            <a:off x="0" y="41400"/>
            <a:ext cx="9143640" cy="757080"/>
          </a:xfrm>
          <a:prstGeom prst="rect">
            <a:avLst/>
          </a:prstGeom>
          <a:noFill/>
          <a:ln w="0">
            <a:noFill/>
          </a:ln>
        </p:spPr>
        <p:txBody>
          <a:bodyPr numCol="1" spcCol="0" anchor="ctr">
            <a:noAutofit/>
          </a:bodyPr>
          <a:p>
            <a:pPr>
              <a:lnSpc>
                <a:spcPct val="100000"/>
              </a:lnSpc>
              <a:buNone/>
            </a:pPr>
            <a:r>
              <a:rPr b="0" lang="en-US" sz="2400" spc="-1" strike="noStrike">
                <a:solidFill>
                  <a:srgbClr val="367187"/>
                </a:solidFill>
                <a:latin typeface="Arial"/>
                <a:ea typeface="ＭＳ Ｐゴシック"/>
              </a:rPr>
              <a:t>Module </a:t>
            </a:r>
            <a:r>
              <a:rPr b="0" lang="en-US" sz="2400" spc="-1" strike="noStrike">
                <a:solidFill>
                  <a:srgbClr val="367187"/>
                </a:solidFill>
                <a:latin typeface="Arial"/>
                <a:ea typeface="ＭＳ Ｐゴシック"/>
              </a:rPr>
              <a:t>Objectives</a:t>
            </a:r>
            <a:endParaRPr b="0" lang="en-US" sz="2400" spc="-1" strike="noStrike">
              <a:solidFill>
                <a:srgbClr val="58585b"/>
              </a:solidFill>
              <a:latin typeface="Arial"/>
            </a:endParaRPr>
          </a:p>
        </p:txBody>
      </p:sp>
      <p:sp>
        <p:nvSpPr>
          <p:cNvPr id="357" name="PlaceHolder 2"/>
          <p:cNvSpPr>
            <a:spLocks noGrp="1"/>
          </p:cNvSpPr>
          <p:nvPr>
            <p:ph/>
          </p:nvPr>
        </p:nvSpPr>
        <p:spPr>
          <a:xfrm>
            <a:off x="145440" y="673200"/>
            <a:ext cx="8852760" cy="757080"/>
          </a:xfrm>
          <a:prstGeom prst="rect">
            <a:avLst/>
          </a:prstGeom>
          <a:noFill/>
          <a:ln w="0">
            <a:noFill/>
          </a:ln>
        </p:spPr>
        <p:txBody>
          <a:bodyPr numCol="1" spcCol="0" rIns="182880" anchor="t">
            <a:noAutofit/>
          </a:bodyPr>
          <a:p>
            <a:pPr>
              <a:lnSpc>
                <a:spcPct val="100000"/>
              </a:lnSpc>
              <a:buNone/>
              <a:tabLst>
                <a:tab algn="l" pos="0"/>
              </a:tabLst>
            </a:pPr>
            <a:r>
              <a:rPr b="1" lang="en-US" sz="1600" spc="-1" strike="noStrike">
                <a:solidFill>
                  <a:srgbClr val="58585b"/>
                </a:solidFill>
                <a:latin typeface="Arial"/>
                <a:ea typeface="Calibri"/>
              </a:rPr>
              <a:t>Module Title: </a:t>
            </a:r>
            <a:r>
              <a:rPr b="0" lang="en-US" sz="1600" spc="-1" strike="noStrike">
                <a:solidFill>
                  <a:srgbClr val="000000"/>
                </a:solidFill>
                <a:latin typeface="Arial"/>
                <a:ea typeface="Calibri"/>
              </a:rPr>
              <a:t>IP Static Routing</a:t>
            </a:r>
            <a:endParaRPr b="0" lang="en-US" sz="1600" spc="-1" strike="noStrike">
              <a:solidFill>
                <a:srgbClr val="58585b"/>
              </a:solidFill>
              <a:latin typeface="Arial"/>
            </a:endParaRPr>
          </a:p>
          <a:p>
            <a:pPr>
              <a:lnSpc>
                <a:spcPct val="100000"/>
              </a:lnSpc>
              <a:buNone/>
              <a:tabLst>
                <a:tab algn="l" pos="0"/>
              </a:tabLst>
            </a:pPr>
            <a:endParaRPr b="0" lang="en-US" sz="1600" spc="-1" strike="noStrike">
              <a:solidFill>
                <a:srgbClr val="58585b"/>
              </a:solidFill>
              <a:latin typeface="Arial"/>
            </a:endParaRPr>
          </a:p>
          <a:p>
            <a:pPr>
              <a:lnSpc>
                <a:spcPct val="100000"/>
              </a:lnSpc>
              <a:buNone/>
              <a:tabLst>
                <a:tab algn="l" pos="0"/>
              </a:tabLst>
            </a:pPr>
            <a:r>
              <a:rPr b="1" lang="en-US" sz="1600" spc="-1" strike="noStrike">
                <a:solidFill>
                  <a:srgbClr val="58585b"/>
                </a:solidFill>
                <a:latin typeface="Arial"/>
                <a:ea typeface="Calibri"/>
              </a:rPr>
              <a:t>Module Objective</a:t>
            </a:r>
            <a:r>
              <a:rPr b="0" lang="en-US" sz="1600" spc="-1" strike="noStrike">
                <a:solidFill>
                  <a:srgbClr val="58585b"/>
                </a:solidFill>
                <a:latin typeface="Arial"/>
                <a:ea typeface="Calibri"/>
              </a:rPr>
              <a:t>: </a:t>
            </a:r>
            <a:r>
              <a:rPr b="0" lang="en-US" sz="1600" spc="-1" strike="noStrike">
                <a:solidFill>
                  <a:srgbClr val="000000"/>
                </a:solidFill>
                <a:latin typeface="Arial"/>
                <a:ea typeface="ＭＳ Ｐゴシック"/>
              </a:rPr>
              <a:t>Configure IPv4 and IPv6 static routes.</a:t>
            </a:r>
            <a:endParaRPr b="0" lang="en-US" sz="1600" spc="-1" strike="noStrike">
              <a:solidFill>
                <a:srgbClr val="58585b"/>
              </a:solidFill>
              <a:latin typeface="Arial"/>
            </a:endParaRPr>
          </a:p>
        </p:txBody>
      </p:sp>
      <p:graphicFrame>
        <p:nvGraphicFramePr>
          <p:cNvPr id="358" name="Table 2"/>
          <p:cNvGraphicFramePr/>
          <p:nvPr/>
        </p:nvGraphicFramePr>
        <p:xfrm>
          <a:off x="323280" y="1556640"/>
          <a:ext cx="7896600" cy="2224800"/>
        </p:xfrm>
        <a:graphic>
          <a:graphicData uri="http://schemas.openxmlformats.org/drawingml/2006/table">
            <a:tbl>
              <a:tblPr/>
              <a:tblGrid>
                <a:gridCol w="2595240"/>
                <a:gridCol w="5301360"/>
              </a:tblGrid>
              <a:tr h="370800">
                <a:tc>
                  <a:txBody>
                    <a:bodyPr lIns="47520" rIns="47520" tIns="47520" bIns="47520" anchor="ctr">
                      <a:noAutofit/>
                    </a:bodyPr>
                    <a:p>
                      <a:pPr>
                        <a:lnSpc>
                          <a:spcPct val="100000"/>
                        </a:lnSpc>
                        <a:buNone/>
                      </a:pPr>
                      <a:r>
                        <a:rPr b="1" lang="en-US" sz="1400" spc="-1" strike="noStrike">
                          <a:solidFill>
                            <a:srgbClr val="ffffff"/>
                          </a:solidFill>
                          <a:latin typeface="Arial"/>
                        </a:rPr>
                        <a:t>Topic Title</a:t>
                      </a:r>
                      <a:endParaRPr b="0" lang="en-US" sz="1400" spc="-1" strike="noStrike">
                        <a:latin typeface="Arial"/>
                      </a:endParaRPr>
                    </a:p>
                  </a:txBody>
                  <a:tcPr anchor="ctr" marL="47520" marR="47520">
                    <a:lnL w="12240">
                      <a:solidFill>
                        <a:srgbClr val="ffffff"/>
                      </a:solidFill>
                    </a:lnL>
                    <a:lnR w="12240">
                      <a:solidFill>
                        <a:srgbClr val="ffffff"/>
                      </a:solidFill>
                    </a:lnR>
                    <a:lnT w="12240">
                      <a:solidFill>
                        <a:srgbClr val="ffffff"/>
                      </a:solidFill>
                    </a:lnT>
                    <a:lnB w="38160">
                      <a:solidFill>
                        <a:srgbClr val="ffffff"/>
                      </a:solidFill>
                    </a:lnB>
                    <a:solidFill>
                      <a:srgbClr val="004c69"/>
                    </a:solidFill>
                  </a:tcPr>
                </a:tc>
                <a:tc>
                  <a:txBody>
                    <a:bodyPr lIns="47520" rIns="47520" tIns="47520" bIns="47520" anchor="ctr">
                      <a:noAutofit/>
                    </a:bodyPr>
                    <a:p>
                      <a:pPr>
                        <a:lnSpc>
                          <a:spcPct val="100000"/>
                        </a:lnSpc>
                        <a:buNone/>
                      </a:pPr>
                      <a:r>
                        <a:rPr b="1" lang="en-US" sz="1400" spc="-1" strike="noStrike">
                          <a:solidFill>
                            <a:srgbClr val="ffffff"/>
                          </a:solidFill>
                          <a:latin typeface="Arial"/>
                        </a:rPr>
                        <a:t>Topic Objective</a:t>
                      </a:r>
                      <a:endParaRPr b="0" lang="en-US" sz="1400" spc="-1" strike="noStrike">
                        <a:latin typeface="Arial"/>
                      </a:endParaRPr>
                    </a:p>
                  </a:txBody>
                  <a:tcPr anchor="ctr" marL="47520" marR="47520">
                    <a:lnL w="12240">
                      <a:solidFill>
                        <a:srgbClr val="ffffff"/>
                      </a:solidFill>
                    </a:lnL>
                    <a:lnR w="12240">
                      <a:solidFill>
                        <a:srgbClr val="ffffff"/>
                      </a:solidFill>
                    </a:lnR>
                    <a:lnT w="12240">
                      <a:solidFill>
                        <a:srgbClr val="ffffff"/>
                      </a:solidFill>
                    </a:lnT>
                    <a:lnB w="38160">
                      <a:solidFill>
                        <a:srgbClr val="ffffff"/>
                      </a:solidFill>
                    </a:lnB>
                    <a:solidFill>
                      <a:srgbClr val="004c69"/>
                    </a:solidFill>
                  </a:tcPr>
                </a:tc>
              </a:tr>
              <a:tr h="370800">
                <a:tc>
                  <a:txBody>
                    <a:bodyPr lIns="47520" rIns="47520" tIns="47520" bIns="47520" anchor="ctr">
                      <a:noAutofit/>
                    </a:bodyPr>
                    <a:p>
                      <a:pPr>
                        <a:lnSpc>
                          <a:spcPct val="100000"/>
                        </a:lnSpc>
                        <a:buNone/>
                      </a:pPr>
                      <a:r>
                        <a:rPr b="1" lang="en-US" sz="1400" spc="-1" strike="noStrike">
                          <a:solidFill>
                            <a:srgbClr val="ffffff"/>
                          </a:solidFill>
                          <a:latin typeface="Arial"/>
                        </a:rPr>
                        <a:t>Static Routes</a:t>
                      </a:r>
                      <a:endParaRPr b="0" lang="en-US" sz="1400" spc="-1" strike="noStrike">
                        <a:latin typeface="Arial"/>
                      </a:endParaRPr>
                    </a:p>
                  </a:txBody>
                  <a:tcPr anchor="ctr" marL="47520" marR="4752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lIns="47520" rIns="47520" tIns="47520" bIns="47520" anchor="ctr">
                      <a:noAutofit/>
                    </a:bodyPr>
                    <a:p>
                      <a:pPr>
                        <a:lnSpc>
                          <a:spcPct val="100000"/>
                        </a:lnSpc>
                        <a:buNone/>
                      </a:pPr>
                      <a:r>
                        <a:rPr b="0" lang="en-US" sz="1400" spc="-1" strike="noStrike">
                          <a:solidFill>
                            <a:srgbClr val="58585b"/>
                          </a:solidFill>
                          <a:latin typeface="Arial"/>
                        </a:rPr>
                        <a:t>Describe the command syntax for static routes.</a:t>
                      </a:r>
                      <a:endParaRPr b="0" lang="en-US" sz="1400" spc="-1" strike="noStrike">
                        <a:latin typeface="Arial"/>
                      </a:endParaRPr>
                    </a:p>
                  </a:txBody>
                  <a:tcPr anchor="ctr" marL="47520" marR="4752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r>
              <a:tr h="370800">
                <a:tc>
                  <a:txBody>
                    <a:bodyPr lIns="47520" rIns="47520" tIns="47520" bIns="47520" anchor="ctr">
                      <a:noAutofit/>
                    </a:bodyPr>
                    <a:p>
                      <a:pPr>
                        <a:lnSpc>
                          <a:spcPct val="100000"/>
                        </a:lnSpc>
                        <a:buNone/>
                      </a:pPr>
                      <a:r>
                        <a:rPr b="1" lang="en-US" sz="1400" spc="-1" strike="noStrike">
                          <a:solidFill>
                            <a:srgbClr val="ffffff"/>
                          </a:solidFill>
                          <a:latin typeface="Arial"/>
                        </a:rPr>
                        <a:t>Configure IP Static Routes</a:t>
                      </a:r>
                      <a:endParaRPr b="0" lang="en-US" sz="1400" spc="-1" strike="noStrike">
                        <a:latin typeface="Arial"/>
                      </a:endParaRPr>
                    </a:p>
                  </a:txBody>
                  <a:tcPr anchor="ctr" marL="47520" marR="4752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lIns="47520" rIns="47520" tIns="47520" bIns="47520" anchor="ctr">
                      <a:noAutofit/>
                    </a:bodyPr>
                    <a:p>
                      <a:pPr>
                        <a:lnSpc>
                          <a:spcPct val="100000"/>
                        </a:lnSpc>
                        <a:buNone/>
                      </a:pPr>
                      <a:r>
                        <a:rPr b="0" lang="en-US" sz="1400" spc="-1" strike="noStrike">
                          <a:solidFill>
                            <a:srgbClr val="58585b"/>
                          </a:solidFill>
                          <a:latin typeface="Arial"/>
                        </a:rPr>
                        <a:t>Configure IPv4 and IPv6 static routes.</a:t>
                      </a:r>
                      <a:endParaRPr b="0" lang="en-US" sz="1400" spc="-1" strike="noStrike">
                        <a:latin typeface="Arial"/>
                      </a:endParaRPr>
                    </a:p>
                  </a:txBody>
                  <a:tcPr anchor="ctr" marL="47520" marR="4752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r>
              <a:tr h="495000">
                <a:tc>
                  <a:txBody>
                    <a:bodyPr lIns="47520" rIns="47520" tIns="47520" bIns="47520" anchor="ctr">
                      <a:noAutofit/>
                    </a:bodyPr>
                    <a:p>
                      <a:pPr>
                        <a:lnSpc>
                          <a:spcPct val="100000"/>
                        </a:lnSpc>
                        <a:buNone/>
                      </a:pPr>
                      <a:r>
                        <a:rPr b="1" lang="en-US" sz="1400" spc="-1" strike="noStrike">
                          <a:solidFill>
                            <a:srgbClr val="ffffff"/>
                          </a:solidFill>
                          <a:latin typeface="Arial"/>
                        </a:rPr>
                        <a:t>Configure IP Default Static Routes</a:t>
                      </a:r>
                      <a:endParaRPr b="0" lang="en-US" sz="1400" spc="-1" strike="noStrike">
                        <a:latin typeface="Arial"/>
                      </a:endParaRPr>
                    </a:p>
                  </a:txBody>
                  <a:tcPr anchor="ctr" marL="47520" marR="4752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lIns="47520" rIns="47520" tIns="47520" bIns="47520" anchor="ctr">
                      <a:noAutofit/>
                    </a:bodyPr>
                    <a:p>
                      <a:pPr>
                        <a:lnSpc>
                          <a:spcPct val="100000"/>
                        </a:lnSpc>
                        <a:buNone/>
                      </a:pPr>
                      <a:r>
                        <a:rPr b="0" lang="en-US" sz="1400" spc="-1" strike="noStrike">
                          <a:solidFill>
                            <a:srgbClr val="58585b"/>
                          </a:solidFill>
                          <a:latin typeface="Arial"/>
                        </a:rPr>
                        <a:t>Configure IPv4 and IPv6 default static routes.</a:t>
                      </a:r>
                      <a:endParaRPr b="0" lang="en-US" sz="1400" spc="-1" strike="noStrike">
                        <a:latin typeface="Arial"/>
                      </a:endParaRPr>
                    </a:p>
                  </a:txBody>
                  <a:tcPr anchor="ctr" marL="47520" marR="4752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r>
              <a:tr h="495000">
                <a:tc>
                  <a:txBody>
                    <a:bodyPr lIns="47520" rIns="47520" tIns="47520" bIns="47520" anchor="ctr">
                      <a:noAutofit/>
                    </a:bodyPr>
                    <a:p>
                      <a:pPr>
                        <a:lnSpc>
                          <a:spcPct val="100000"/>
                        </a:lnSpc>
                        <a:buNone/>
                      </a:pPr>
                      <a:r>
                        <a:rPr b="1" lang="en-US" sz="1400" spc="-1" strike="noStrike">
                          <a:solidFill>
                            <a:srgbClr val="ffffff"/>
                          </a:solidFill>
                          <a:latin typeface="Arial"/>
                        </a:rPr>
                        <a:t>Configure Floating Static Routes</a:t>
                      </a:r>
                      <a:endParaRPr b="0" lang="en-US" sz="1400" spc="-1" strike="noStrike">
                        <a:latin typeface="Arial"/>
                      </a:endParaRPr>
                    </a:p>
                  </a:txBody>
                  <a:tcPr anchor="ctr" marL="47520" marR="4752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lIns="47520" rIns="47520" tIns="47520" bIns="47520" anchor="ctr">
                      <a:noAutofit/>
                    </a:bodyPr>
                    <a:p>
                      <a:pPr>
                        <a:lnSpc>
                          <a:spcPct val="100000"/>
                        </a:lnSpc>
                        <a:buNone/>
                      </a:pPr>
                      <a:r>
                        <a:rPr b="0" lang="en-US" sz="1400" spc="-1" strike="noStrike">
                          <a:solidFill>
                            <a:srgbClr val="58585b"/>
                          </a:solidFill>
                          <a:latin typeface="Arial"/>
                        </a:rPr>
                        <a:t>Configure a floating static route to provide a backup connection.</a:t>
                      </a:r>
                      <a:endParaRPr b="0" lang="en-US" sz="1400" spc="-1" strike="noStrike">
                        <a:latin typeface="Arial"/>
                      </a:endParaRPr>
                    </a:p>
                  </a:txBody>
                  <a:tcPr anchor="ctr" marL="47520" marR="4752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r>
              <a:tr h="495000">
                <a:tc>
                  <a:txBody>
                    <a:bodyPr lIns="47520" rIns="47520" tIns="47520" bIns="47520" anchor="ctr">
                      <a:noAutofit/>
                    </a:bodyPr>
                    <a:p>
                      <a:pPr>
                        <a:lnSpc>
                          <a:spcPct val="100000"/>
                        </a:lnSpc>
                        <a:buNone/>
                      </a:pPr>
                      <a:r>
                        <a:rPr b="1" lang="en-US" sz="1400" spc="-1" strike="noStrike">
                          <a:solidFill>
                            <a:srgbClr val="ffffff"/>
                          </a:solidFill>
                          <a:latin typeface="Arial"/>
                        </a:rPr>
                        <a:t>Configure Static Host Routes</a:t>
                      </a:r>
                      <a:endParaRPr b="0" lang="en-US" sz="1400" spc="-1" strike="noStrike">
                        <a:latin typeface="Arial"/>
                      </a:endParaRPr>
                    </a:p>
                  </a:txBody>
                  <a:tcPr anchor="ctr" marL="47520" marR="4752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lIns="47520" rIns="47520" tIns="47520" bIns="47520" anchor="ctr">
                      <a:noAutofit/>
                    </a:bodyPr>
                    <a:p>
                      <a:pPr>
                        <a:lnSpc>
                          <a:spcPct val="100000"/>
                        </a:lnSpc>
                        <a:buNone/>
                      </a:pPr>
                      <a:r>
                        <a:rPr b="0" lang="en-US" sz="1400" spc="-1" strike="noStrike">
                          <a:solidFill>
                            <a:srgbClr val="58585b"/>
                          </a:solidFill>
                          <a:latin typeface="Arial"/>
                        </a:rPr>
                        <a:t>Configure IPv4 and IPv6 static host routes that direct traffic to a specific host.</a:t>
                      </a:r>
                      <a:endParaRPr b="0" lang="en-US" sz="1400" spc="-1" strike="noStrike">
                        <a:latin typeface="Arial"/>
                      </a:endParaRPr>
                    </a:p>
                  </a:txBody>
                  <a:tcPr anchor="ctr" marL="47520" marR="4752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r>
            </a:tbl>
          </a:graphicData>
        </a:graphic>
      </p:graphicFrame>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PlaceHolder 1"/>
          <p:cNvSpPr>
            <a:spLocks noGrp="1"/>
          </p:cNvSpPr>
          <p:nvPr>
            <p:ph type="title"/>
          </p:nvPr>
        </p:nvSpPr>
        <p:spPr>
          <a:xfrm>
            <a:off x="416520" y="1788120"/>
            <a:ext cx="7597800" cy="929160"/>
          </a:xfrm>
          <a:prstGeom prst="rect">
            <a:avLst/>
          </a:prstGeom>
          <a:noFill/>
          <a:ln w="0">
            <a:noFill/>
          </a:ln>
        </p:spPr>
        <p:txBody>
          <a:bodyPr numCol="1" spcCol="0" anchor="b">
            <a:noAutofit/>
          </a:bodyPr>
          <a:p>
            <a:pPr>
              <a:lnSpc>
                <a:spcPct val="90000"/>
              </a:lnSpc>
              <a:buNone/>
              <a:tabLst>
                <a:tab algn="l" pos="0"/>
              </a:tabLst>
            </a:pPr>
            <a:r>
              <a:rPr b="0" lang="en-US" sz="4600" spc="-1" strike="noStrike">
                <a:solidFill>
                  <a:srgbClr val="afe8fb"/>
                </a:solidFill>
                <a:latin typeface="Arial"/>
                <a:ea typeface="ＭＳ Ｐゴシック"/>
              </a:rPr>
              <a:t>15.1 Static Routes</a:t>
            </a:r>
            <a:endParaRPr b="0" lang="en-US" sz="4600" spc="-1" strike="noStrike">
              <a:solidFill>
                <a:srgbClr val="58585b"/>
              </a:solid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PlaceHolder 1"/>
          <p:cNvSpPr>
            <a:spLocks noGrp="1"/>
          </p:cNvSpPr>
          <p:nvPr>
            <p:ph type="title"/>
          </p:nvPr>
        </p:nvSpPr>
        <p:spPr>
          <a:xfrm>
            <a:off x="0" y="0"/>
            <a:ext cx="8345160" cy="731520"/>
          </a:xfrm>
          <a:prstGeom prst="rect">
            <a:avLst/>
          </a:prstGeom>
          <a:noFill/>
          <a:ln w="0">
            <a:noFill/>
          </a:ln>
        </p:spPr>
        <p:txBody>
          <a:bodyPr numCol="1" spcCol="0" anchor="ctr">
            <a:noAutofit/>
          </a:bodyPr>
          <a:p>
            <a:pPr>
              <a:lnSpc>
                <a:spcPct val="80000"/>
              </a:lnSpc>
              <a:buNone/>
            </a:pPr>
            <a:r>
              <a:rPr b="0" lang="en-US" sz="1600" spc="-1" strike="noStrike">
                <a:solidFill>
                  <a:srgbClr val="004c69"/>
                </a:solidFill>
                <a:latin typeface="Arial"/>
                <a:ea typeface="ＭＳ Ｐゴシック"/>
              </a:rPr>
              <a:t>Static Routes</a:t>
            </a:r>
            <a:br>
              <a:rPr sz="3200"/>
            </a:br>
            <a:r>
              <a:rPr b="0" lang="en-US" sz="2400" spc="-1" strike="noStrike">
                <a:solidFill>
                  <a:srgbClr val="004c69"/>
                </a:solidFill>
                <a:latin typeface="Arial"/>
                <a:ea typeface="ＭＳ Ｐゴシック"/>
              </a:rPr>
              <a:t>Types of Static Routes</a:t>
            </a:r>
            <a:endParaRPr b="0" lang="en-US" sz="2400" spc="-1" strike="noStrike">
              <a:solidFill>
                <a:srgbClr val="58585b"/>
              </a:solidFill>
              <a:latin typeface="Arial"/>
            </a:endParaRPr>
          </a:p>
        </p:txBody>
      </p:sp>
      <p:sp>
        <p:nvSpPr>
          <p:cNvPr id="361" name="PlaceHolder 2"/>
          <p:cNvSpPr>
            <a:spLocks noGrp="1"/>
          </p:cNvSpPr>
          <p:nvPr>
            <p:ph/>
          </p:nvPr>
        </p:nvSpPr>
        <p:spPr>
          <a:xfrm>
            <a:off x="474840" y="731880"/>
            <a:ext cx="8279640" cy="3689640"/>
          </a:xfrm>
          <a:prstGeom prst="rect">
            <a:avLst/>
          </a:prstGeom>
          <a:noFill/>
          <a:ln w="0">
            <a:noFill/>
          </a:ln>
        </p:spPr>
        <p:txBody>
          <a:bodyPr anchor="t">
            <a:noAutofit/>
          </a:bodyPr>
          <a:p>
            <a:pPr>
              <a:lnSpc>
                <a:spcPct val="100000"/>
              </a:lnSpc>
              <a:spcBef>
                <a:spcPts val="320"/>
              </a:spcBef>
              <a:buNone/>
              <a:tabLst>
                <a:tab algn="l" pos="0"/>
              </a:tabLst>
            </a:pPr>
            <a:r>
              <a:rPr b="0" lang="en-US" sz="1600" spc="-1" strike="noStrike">
                <a:solidFill>
                  <a:srgbClr val="000000"/>
                </a:solidFill>
                <a:latin typeface="Arial"/>
                <a:ea typeface="ＭＳ Ｐゴシック"/>
              </a:rPr>
              <a:t>Static routes are commonly implemented on a network. This is true even when there is a dynamic routing protocol configured. </a:t>
            </a:r>
            <a:endParaRPr b="0" lang="en-US" sz="1600" spc="-1" strike="noStrike">
              <a:solidFill>
                <a:srgbClr val="58585b"/>
              </a:solidFill>
              <a:latin typeface="Arial"/>
            </a:endParaRPr>
          </a:p>
          <a:p>
            <a:pPr>
              <a:lnSpc>
                <a:spcPct val="100000"/>
              </a:lnSpc>
              <a:spcBef>
                <a:spcPts val="320"/>
              </a:spcBef>
              <a:buNone/>
              <a:tabLst>
                <a:tab algn="l" pos="0"/>
              </a:tabLst>
            </a:pPr>
            <a:endParaRPr b="0" lang="en-US" sz="1600" spc="-1" strike="noStrike">
              <a:solidFill>
                <a:srgbClr val="58585b"/>
              </a:solidFill>
              <a:latin typeface="Arial"/>
            </a:endParaRPr>
          </a:p>
          <a:p>
            <a:pPr>
              <a:lnSpc>
                <a:spcPct val="100000"/>
              </a:lnSpc>
              <a:spcBef>
                <a:spcPts val="320"/>
              </a:spcBef>
              <a:buNone/>
              <a:tabLst>
                <a:tab algn="l" pos="0"/>
              </a:tabLst>
            </a:pPr>
            <a:r>
              <a:rPr b="0" lang="en-US" sz="1600" spc="-1" strike="noStrike">
                <a:solidFill>
                  <a:srgbClr val="000000"/>
                </a:solidFill>
                <a:latin typeface="Arial"/>
                <a:ea typeface="ＭＳ Ｐゴシック"/>
              </a:rPr>
              <a:t>Static routes can be configured for IPv4 and IPv6. Both protocols support the following types of static routes:</a:t>
            </a:r>
            <a:endParaRPr b="0" lang="en-US" sz="1600" spc="-1" strike="noStrike">
              <a:solidFill>
                <a:srgbClr val="58585b"/>
              </a:solidFill>
              <a:latin typeface="Arial"/>
            </a:endParaRPr>
          </a:p>
          <a:p>
            <a:pPr lvl="1" marL="416160" indent="-343080">
              <a:lnSpc>
                <a:spcPct val="95000"/>
              </a:lnSpc>
              <a:spcBef>
                <a:spcPts val="601"/>
              </a:spcBef>
              <a:buClr>
                <a:srgbClr val="58585b"/>
              </a:buClr>
              <a:buFont typeface="Arial"/>
              <a:buChar char="•"/>
              <a:tabLst>
                <a:tab algn="l" pos="0"/>
              </a:tabLst>
            </a:pPr>
            <a:r>
              <a:rPr b="0" lang="en-US" sz="1600" spc="-1" strike="noStrike">
                <a:solidFill>
                  <a:srgbClr val="000000"/>
                </a:solidFill>
                <a:latin typeface="Arial"/>
                <a:ea typeface="ＭＳ Ｐゴシック"/>
              </a:rPr>
              <a:t>Standard static route</a:t>
            </a:r>
            <a:endParaRPr b="0" lang="en-US" sz="1600" spc="-1" strike="noStrike">
              <a:solidFill>
                <a:srgbClr val="58585b"/>
              </a:solidFill>
              <a:latin typeface="Arial"/>
            </a:endParaRPr>
          </a:p>
          <a:p>
            <a:pPr lvl="1" marL="416160" indent="-343080">
              <a:lnSpc>
                <a:spcPct val="95000"/>
              </a:lnSpc>
              <a:spcBef>
                <a:spcPts val="601"/>
              </a:spcBef>
              <a:buClr>
                <a:srgbClr val="58585b"/>
              </a:buClr>
              <a:buFont typeface="Arial"/>
              <a:buChar char="•"/>
              <a:tabLst>
                <a:tab algn="l" pos="0"/>
              </a:tabLst>
            </a:pPr>
            <a:r>
              <a:rPr b="0" lang="en-US" sz="1600" spc="-1" strike="noStrike">
                <a:solidFill>
                  <a:srgbClr val="000000"/>
                </a:solidFill>
                <a:latin typeface="Arial"/>
                <a:ea typeface="ＭＳ Ｐゴシック"/>
              </a:rPr>
              <a:t>Default static route</a:t>
            </a:r>
            <a:endParaRPr b="0" lang="en-US" sz="1600" spc="-1" strike="noStrike">
              <a:solidFill>
                <a:srgbClr val="58585b"/>
              </a:solidFill>
              <a:latin typeface="Arial"/>
            </a:endParaRPr>
          </a:p>
          <a:p>
            <a:pPr lvl="1" marL="416160" indent="-343080">
              <a:lnSpc>
                <a:spcPct val="95000"/>
              </a:lnSpc>
              <a:spcBef>
                <a:spcPts val="601"/>
              </a:spcBef>
              <a:buClr>
                <a:srgbClr val="58585b"/>
              </a:buClr>
              <a:buFont typeface="Arial"/>
              <a:buChar char="•"/>
              <a:tabLst>
                <a:tab algn="l" pos="0"/>
              </a:tabLst>
            </a:pPr>
            <a:r>
              <a:rPr b="0" lang="en-US" sz="1600" spc="-1" strike="noStrike">
                <a:solidFill>
                  <a:srgbClr val="000000"/>
                </a:solidFill>
                <a:latin typeface="Arial"/>
                <a:ea typeface="ＭＳ Ｐゴシック"/>
              </a:rPr>
              <a:t>Floating static route</a:t>
            </a:r>
            <a:endParaRPr b="0" lang="en-US" sz="1600" spc="-1" strike="noStrike">
              <a:solidFill>
                <a:srgbClr val="58585b"/>
              </a:solidFill>
              <a:latin typeface="Arial"/>
            </a:endParaRPr>
          </a:p>
          <a:p>
            <a:pPr lvl="1" marL="416160" indent="-343080">
              <a:lnSpc>
                <a:spcPct val="95000"/>
              </a:lnSpc>
              <a:spcBef>
                <a:spcPts val="601"/>
              </a:spcBef>
              <a:buClr>
                <a:srgbClr val="58585b"/>
              </a:buClr>
              <a:buFont typeface="Arial"/>
              <a:buChar char="•"/>
              <a:tabLst>
                <a:tab algn="l" pos="0"/>
              </a:tabLst>
            </a:pPr>
            <a:r>
              <a:rPr b="0" lang="en-US" sz="1600" spc="-1" strike="noStrike">
                <a:solidFill>
                  <a:srgbClr val="000000"/>
                </a:solidFill>
                <a:latin typeface="Arial"/>
                <a:ea typeface="ＭＳ Ｐゴシック"/>
              </a:rPr>
              <a:t>Summary static route</a:t>
            </a:r>
            <a:endParaRPr b="0" lang="en-US" sz="1600" spc="-1" strike="noStrike">
              <a:solidFill>
                <a:srgbClr val="58585b"/>
              </a:solidFill>
              <a:latin typeface="Arial"/>
            </a:endParaRPr>
          </a:p>
          <a:p>
            <a:pPr>
              <a:lnSpc>
                <a:spcPct val="100000"/>
              </a:lnSpc>
              <a:spcBef>
                <a:spcPts val="320"/>
              </a:spcBef>
              <a:buNone/>
              <a:tabLst>
                <a:tab algn="l" pos="0"/>
              </a:tabLst>
            </a:pPr>
            <a:endParaRPr b="0" lang="en-US" sz="1600" spc="-1" strike="noStrike">
              <a:solidFill>
                <a:srgbClr val="58585b"/>
              </a:solidFill>
              <a:latin typeface="Arial"/>
            </a:endParaRPr>
          </a:p>
          <a:p>
            <a:pPr>
              <a:lnSpc>
                <a:spcPct val="100000"/>
              </a:lnSpc>
              <a:spcBef>
                <a:spcPts val="320"/>
              </a:spcBef>
              <a:buNone/>
              <a:tabLst>
                <a:tab algn="l" pos="0"/>
              </a:tabLst>
            </a:pPr>
            <a:r>
              <a:rPr b="0" lang="en-US" sz="1600" spc="-1" strike="noStrike">
                <a:solidFill>
                  <a:srgbClr val="000000"/>
                </a:solidFill>
                <a:latin typeface="Arial"/>
                <a:ea typeface="ＭＳ Ｐゴシック"/>
              </a:rPr>
              <a:t>Static routes are configured using the </a:t>
            </a:r>
            <a:r>
              <a:rPr b="1" lang="en-US" sz="1600" spc="-1" strike="noStrike">
                <a:solidFill>
                  <a:srgbClr val="000000"/>
                </a:solidFill>
                <a:latin typeface="Arial"/>
                <a:ea typeface="ＭＳ Ｐゴシック"/>
              </a:rPr>
              <a:t>ip route</a:t>
            </a:r>
            <a:r>
              <a:rPr b="0" lang="en-US" sz="1600" spc="-1" strike="noStrike">
                <a:solidFill>
                  <a:srgbClr val="000000"/>
                </a:solidFill>
                <a:latin typeface="Arial"/>
                <a:ea typeface="ＭＳ Ｐゴシック"/>
              </a:rPr>
              <a:t> and </a:t>
            </a:r>
            <a:r>
              <a:rPr b="1" lang="en-US" sz="1600" spc="-1" strike="noStrike">
                <a:solidFill>
                  <a:srgbClr val="000000"/>
                </a:solidFill>
                <a:latin typeface="Arial"/>
                <a:ea typeface="ＭＳ Ｐゴシック"/>
              </a:rPr>
              <a:t>ipv6 route</a:t>
            </a:r>
            <a:r>
              <a:rPr b="0" lang="en-US" sz="1600" spc="-1" strike="noStrike">
                <a:solidFill>
                  <a:srgbClr val="000000"/>
                </a:solidFill>
                <a:latin typeface="Arial"/>
                <a:ea typeface="ＭＳ Ｐゴシック"/>
              </a:rPr>
              <a:t> global configuration commands.</a:t>
            </a:r>
            <a:endParaRPr b="0" lang="en-US" sz="1600" spc="-1" strike="noStrike">
              <a:solidFill>
                <a:srgbClr val="58585b"/>
              </a:solidFill>
              <a:latin typeface="Arial"/>
            </a:endParaRPr>
          </a:p>
          <a:p>
            <a:pPr>
              <a:lnSpc>
                <a:spcPct val="100000"/>
              </a:lnSpc>
              <a:spcBef>
                <a:spcPts val="320"/>
              </a:spcBef>
              <a:buNone/>
              <a:tabLst>
                <a:tab algn="l" pos="0"/>
              </a:tabLst>
            </a:pPr>
            <a:endParaRPr b="0" lang="en-US" sz="1600" spc="-1" strike="noStrike">
              <a:solidFill>
                <a:srgbClr val="58585b"/>
              </a:solidFill>
              <a:latin typeface="Arial"/>
            </a:endParaRPr>
          </a:p>
        </p:txBody>
      </p:sp>
    </p:spTree>
  </p:cSld>
  <mc:AlternateContent>
    <mc:Choice Requires="p14">
      <p:transition spd="med" p14:dur="700"/>
    </mc:Choice>
    <mc:Fallback>
      <p:transition spd="med"/>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PlaceHolder 1"/>
          <p:cNvSpPr>
            <a:spLocks noGrp="1"/>
          </p:cNvSpPr>
          <p:nvPr>
            <p:ph type="title"/>
          </p:nvPr>
        </p:nvSpPr>
        <p:spPr>
          <a:xfrm>
            <a:off x="0" y="0"/>
            <a:ext cx="8345160" cy="731520"/>
          </a:xfrm>
          <a:prstGeom prst="rect">
            <a:avLst/>
          </a:prstGeom>
          <a:noFill/>
          <a:ln w="0">
            <a:noFill/>
          </a:ln>
        </p:spPr>
        <p:txBody>
          <a:bodyPr numCol="1" spcCol="0" anchor="ctr">
            <a:noAutofit/>
          </a:bodyPr>
          <a:p>
            <a:pPr>
              <a:lnSpc>
                <a:spcPct val="80000"/>
              </a:lnSpc>
              <a:buNone/>
            </a:pPr>
            <a:r>
              <a:rPr b="0" lang="en-US" sz="1600" spc="-1" strike="noStrike">
                <a:solidFill>
                  <a:srgbClr val="004c69"/>
                </a:solidFill>
                <a:latin typeface="Arial"/>
                <a:ea typeface="ＭＳ Ｐゴシック"/>
              </a:rPr>
              <a:t>Static Routes</a:t>
            </a:r>
            <a:br>
              <a:rPr sz="3200"/>
            </a:br>
            <a:r>
              <a:rPr b="0" lang="en-US" sz="2400" spc="-1" strike="noStrike">
                <a:solidFill>
                  <a:srgbClr val="004c69"/>
                </a:solidFill>
                <a:latin typeface="Arial"/>
                <a:ea typeface="ＭＳ Ｐゴシック"/>
              </a:rPr>
              <a:t>Next-Hop Options</a:t>
            </a:r>
            <a:endParaRPr b="0" lang="en-US" sz="2400" spc="-1" strike="noStrike">
              <a:solidFill>
                <a:srgbClr val="58585b"/>
              </a:solidFill>
              <a:latin typeface="Arial"/>
            </a:endParaRPr>
          </a:p>
        </p:txBody>
      </p:sp>
      <p:sp>
        <p:nvSpPr>
          <p:cNvPr id="363" name="PlaceHolder 2"/>
          <p:cNvSpPr>
            <a:spLocks noGrp="1"/>
          </p:cNvSpPr>
          <p:nvPr>
            <p:ph/>
          </p:nvPr>
        </p:nvSpPr>
        <p:spPr>
          <a:xfrm>
            <a:off x="474840" y="731880"/>
            <a:ext cx="8279640" cy="3689640"/>
          </a:xfrm>
          <a:prstGeom prst="rect">
            <a:avLst/>
          </a:prstGeom>
          <a:noFill/>
          <a:ln w="0">
            <a:noFill/>
          </a:ln>
        </p:spPr>
        <p:txBody>
          <a:bodyPr anchor="t">
            <a:noAutofit/>
          </a:bodyPr>
          <a:p>
            <a:pPr>
              <a:lnSpc>
                <a:spcPct val="100000"/>
              </a:lnSpc>
              <a:spcBef>
                <a:spcPts val="320"/>
              </a:spcBef>
              <a:buNone/>
              <a:tabLst>
                <a:tab algn="l" pos="0"/>
              </a:tabLst>
            </a:pPr>
            <a:r>
              <a:rPr b="0" lang="en-US" sz="1600" spc="-1" strike="noStrike">
                <a:solidFill>
                  <a:srgbClr val="000000"/>
                </a:solidFill>
                <a:latin typeface="Arial"/>
                <a:ea typeface="ＭＳ Ｐゴシック"/>
              </a:rPr>
              <a:t>When configuring a static route, the next hop can be identified by an IP address, exit interface, or both. How the destination is specified creates one of the three following types of static route:</a:t>
            </a:r>
            <a:endParaRPr b="0" lang="en-US" sz="1600" spc="-1" strike="noStrike">
              <a:solidFill>
                <a:srgbClr val="58585b"/>
              </a:solidFill>
              <a:latin typeface="Arial"/>
            </a:endParaRPr>
          </a:p>
          <a:p>
            <a:pPr lvl="1" marL="416160" indent="-343080">
              <a:lnSpc>
                <a:spcPct val="95000"/>
              </a:lnSpc>
              <a:spcBef>
                <a:spcPts val="601"/>
              </a:spcBef>
              <a:buClr>
                <a:srgbClr val="58585b"/>
              </a:buClr>
              <a:buFont typeface="Arial"/>
              <a:buChar char="•"/>
              <a:tabLst>
                <a:tab algn="l" pos="0"/>
              </a:tabLst>
            </a:pPr>
            <a:r>
              <a:rPr b="1" lang="en-US" sz="1600" spc="-1" strike="noStrike">
                <a:solidFill>
                  <a:srgbClr val="000000"/>
                </a:solidFill>
                <a:latin typeface="Arial"/>
                <a:ea typeface="ＭＳ Ｐゴシック"/>
              </a:rPr>
              <a:t>Next-hop route</a:t>
            </a:r>
            <a:r>
              <a:rPr b="0" lang="en-US" sz="1600" spc="-1" strike="noStrike">
                <a:solidFill>
                  <a:srgbClr val="000000"/>
                </a:solidFill>
                <a:latin typeface="Arial"/>
                <a:ea typeface="ＭＳ Ｐゴシック"/>
              </a:rPr>
              <a:t> - Only the next-hop IP address is specified</a:t>
            </a:r>
            <a:endParaRPr b="0" lang="en-US" sz="1600" spc="-1" strike="noStrike">
              <a:solidFill>
                <a:srgbClr val="58585b"/>
              </a:solidFill>
              <a:latin typeface="Arial"/>
            </a:endParaRPr>
          </a:p>
          <a:p>
            <a:pPr lvl="1" marL="416160" indent="-343080">
              <a:lnSpc>
                <a:spcPct val="95000"/>
              </a:lnSpc>
              <a:spcBef>
                <a:spcPts val="601"/>
              </a:spcBef>
              <a:buClr>
                <a:srgbClr val="58585b"/>
              </a:buClr>
              <a:buFont typeface="Arial"/>
              <a:buChar char="•"/>
              <a:tabLst>
                <a:tab algn="l" pos="0"/>
              </a:tabLst>
            </a:pPr>
            <a:r>
              <a:rPr b="1" lang="en-US" sz="1600" spc="-1" strike="noStrike">
                <a:solidFill>
                  <a:srgbClr val="000000"/>
                </a:solidFill>
                <a:latin typeface="Arial"/>
                <a:ea typeface="ＭＳ Ｐゴシック"/>
              </a:rPr>
              <a:t>Directly connected static route</a:t>
            </a:r>
            <a:r>
              <a:rPr b="0" lang="en-US" sz="1600" spc="-1" strike="noStrike">
                <a:solidFill>
                  <a:srgbClr val="000000"/>
                </a:solidFill>
                <a:latin typeface="Arial"/>
                <a:ea typeface="ＭＳ Ｐゴシック"/>
              </a:rPr>
              <a:t> - Only the router exit interface is specified</a:t>
            </a:r>
            <a:endParaRPr b="0" lang="en-US" sz="1600" spc="-1" strike="noStrike">
              <a:solidFill>
                <a:srgbClr val="58585b"/>
              </a:solidFill>
              <a:latin typeface="Arial"/>
            </a:endParaRPr>
          </a:p>
          <a:p>
            <a:pPr lvl="1" marL="416160" indent="-343080">
              <a:lnSpc>
                <a:spcPct val="95000"/>
              </a:lnSpc>
              <a:spcBef>
                <a:spcPts val="601"/>
              </a:spcBef>
              <a:buClr>
                <a:srgbClr val="58585b"/>
              </a:buClr>
              <a:buFont typeface="Arial"/>
              <a:buChar char="•"/>
              <a:tabLst>
                <a:tab algn="l" pos="0"/>
              </a:tabLst>
            </a:pPr>
            <a:r>
              <a:rPr b="1" lang="en-US" sz="1600" spc="-1" strike="noStrike">
                <a:solidFill>
                  <a:srgbClr val="000000"/>
                </a:solidFill>
                <a:latin typeface="Arial"/>
                <a:ea typeface="ＭＳ Ｐゴシック"/>
              </a:rPr>
              <a:t>Fully specified static route</a:t>
            </a:r>
            <a:r>
              <a:rPr b="0" lang="en-US" sz="1600" spc="-1" strike="noStrike">
                <a:solidFill>
                  <a:srgbClr val="000000"/>
                </a:solidFill>
                <a:latin typeface="Arial"/>
                <a:ea typeface="ＭＳ Ｐゴシック"/>
              </a:rPr>
              <a:t> - The next-hop IP address and exit interface are specified</a:t>
            </a:r>
            <a:endParaRPr b="0" lang="en-US" sz="1600" spc="-1" strike="noStrike">
              <a:solidFill>
                <a:srgbClr val="58585b"/>
              </a:solidFill>
              <a:latin typeface="Arial"/>
            </a:endParaRPr>
          </a:p>
        </p:txBody>
      </p:sp>
    </p:spTree>
  </p:cSld>
  <mc:AlternateContent>
    <mc:Choice Requires="p14">
      <p:transition spd="med" p14:dur="700"/>
    </mc:Choice>
    <mc:Fallback>
      <p:transition spd="med"/>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type="title"/>
          </p:nvPr>
        </p:nvSpPr>
        <p:spPr>
          <a:xfrm>
            <a:off x="0" y="0"/>
            <a:ext cx="8345160" cy="731520"/>
          </a:xfrm>
          <a:prstGeom prst="rect">
            <a:avLst/>
          </a:prstGeom>
          <a:noFill/>
          <a:ln w="0">
            <a:noFill/>
          </a:ln>
        </p:spPr>
        <p:txBody>
          <a:bodyPr numCol="1" spcCol="0" anchor="ctr">
            <a:noAutofit/>
          </a:bodyPr>
          <a:p>
            <a:pPr>
              <a:lnSpc>
                <a:spcPct val="80000"/>
              </a:lnSpc>
              <a:buNone/>
            </a:pPr>
            <a:r>
              <a:rPr b="0" lang="en-US" sz="1600" spc="-1" strike="noStrike">
                <a:solidFill>
                  <a:srgbClr val="004c69"/>
                </a:solidFill>
                <a:latin typeface="Arial"/>
                <a:ea typeface="ＭＳ Ｐゴシック"/>
              </a:rPr>
              <a:t>Static Routes</a:t>
            </a:r>
            <a:br>
              <a:rPr sz="3200"/>
            </a:br>
            <a:r>
              <a:rPr b="0" lang="en-US" sz="2400" spc="-1" strike="noStrike">
                <a:solidFill>
                  <a:srgbClr val="004c69"/>
                </a:solidFill>
                <a:latin typeface="Arial"/>
                <a:ea typeface="ＭＳ Ｐゴシック"/>
              </a:rPr>
              <a:t>IPv4 Static Route Command</a:t>
            </a:r>
            <a:endParaRPr b="0" lang="en-US" sz="2400" spc="-1" strike="noStrike">
              <a:solidFill>
                <a:srgbClr val="58585b"/>
              </a:solidFill>
              <a:latin typeface="Arial"/>
            </a:endParaRPr>
          </a:p>
        </p:txBody>
      </p:sp>
      <p:sp>
        <p:nvSpPr>
          <p:cNvPr id="365" name="PlaceHolder 2"/>
          <p:cNvSpPr>
            <a:spLocks noGrp="1"/>
          </p:cNvSpPr>
          <p:nvPr>
            <p:ph/>
          </p:nvPr>
        </p:nvSpPr>
        <p:spPr>
          <a:xfrm>
            <a:off x="474840" y="731880"/>
            <a:ext cx="8279640" cy="3689640"/>
          </a:xfrm>
          <a:prstGeom prst="rect">
            <a:avLst/>
          </a:prstGeom>
          <a:noFill/>
          <a:ln w="0">
            <a:noFill/>
          </a:ln>
        </p:spPr>
        <p:txBody>
          <a:bodyPr anchor="t">
            <a:noAutofit/>
          </a:bodyPr>
          <a:p>
            <a:pPr>
              <a:lnSpc>
                <a:spcPct val="100000"/>
              </a:lnSpc>
              <a:spcBef>
                <a:spcPts val="320"/>
              </a:spcBef>
              <a:buNone/>
              <a:tabLst>
                <a:tab algn="l" pos="0"/>
              </a:tabLst>
            </a:pPr>
            <a:r>
              <a:rPr b="0" lang="en-US" sz="1600" spc="-1" strike="noStrike">
                <a:solidFill>
                  <a:srgbClr val="000000"/>
                </a:solidFill>
                <a:latin typeface="Arial"/>
                <a:ea typeface="ＭＳ Ｐゴシック"/>
              </a:rPr>
              <a:t>IPv4 static routes are configured using the following global configuration command:</a:t>
            </a:r>
            <a:endParaRPr b="0" lang="en-US" sz="1600" spc="-1" strike="noStrike">
              <a:solidFill>
                <a:srgbClr val="58585b"/>
              </a:solidFill>
              <a:latin typeface="Arial"/>
            </a:endParaRPr>
          </a:p>
          <a:p>
            <a:pPr>
              <a:lnSpc>
                <a:spcPct val="100000"/>
              </a:lnSpc>
              <a:spcBef>
                <a:spcPts val="320"/>
              </a:spcBef>
              <a:buNone/>
              <a:tabLst>
                <a:tab algn="l" pos="0"/>
              </a:tabLst>
            </a:pPr>
            <a:endParaRPr b="0" lang="en-US" sz="1600" spc="-1" strike="noStrike">
              <a:solidFill>
                <a:srgbClr val="58585b"/>
              </a:solidFill>
              <a:latin typeface="Arial"/>
            </a:endParaRPr>
          </a:p>
          <a:p>
            <a:pPr>
              <a:lnSpc>
                <a:spcPct val="100000"/>
              </a:lnSpc>
              <a:spcBef>
                <a:spcPts val="320"/>
              </a:spcBef>
              <a:buNone/>
              <a:tabLst>
                <a:tab algn="l" pos="0"/>
              </a:tabLst>
            </a:pPr>
            <a:r>
              <a:rPr b="1" lang="en-US" sz="1600" spc="-1" strike="noStrike">
                <a:solidFill>
                  <a:srgbClr val="000000"/>
                </a:solidFill>
                <a:latin typeface="Courier New"/>
                <a:ea typeface="ＭＳ Ｐゴシック"/>
              </a:rPr>
              <a:t>Router(config)# ip route </a:t>
            </a:r>
            <a:r>
              <a:rPr b="0" i="1" lang="en-US" sz="1600" spc="-1" strike="noStrike">
                <a:solidFill>
                  <a:srgbClr val="000000"/>
                </a:solidFill>
                <a:latin typeface="Courier New"/>
                <a:ea typeface="ＭＳ Ｐゴシック"/>
              </a:rPr>
              <a:t>network-address subnet-mask </a:t>
            </a:r>
            <a:r>
              <a:rPr b="0" lang="en-US" sz="1600" spc="-1" strike="noStrike">
                <a:solidFill>
                  <a:srgbClr val="000000"/>
                </a:solidFill>
                <a:latin typeface="Courier New"/>
                <a:ea typeface="ＭＳ Ｐゴシック"/>
              </a:rPr>
              <a:t>{ </a:t>
            </a:r>
            <a:r>
              <a:rPr b="0" i="1" lang="en-US" sz="1600" spc="-1" strike="noStrike">
                <a:solidFill>
                  <a:srgbClr val="000000"/>
                </a:solidFill>
                <a:latin typeface="Courier New"/>
                <a:ea typeface="ＭＳ Ｐゴシック"/>
              </a:rPr>
              <a:t>ip-address </a:t>
            </a:r>
            <a:r>
              <a:rPr b="0" lang="en-US" sz="1600" spc="-1" strike="noStrike">
                <a:solidFill>
                  <a:srgbClr val="000000"/>
                </a:solidFill>
                <a:latin typeface="Courier New"/>
                <a:ea typeface="ＭＳ Ｐゴシック"/>
              </a:rPr>
              <a:t>| </a:t>
            </a:r>
            <a:r>
              <a:rPr b="0" i="1" lang="en-US" sz="1600" spc="-1" strike="noStrike">
                <a:solidFill>
                  <a:srgbClr val="000000"/>
                </a:solidFill>
                <a:latin typeface="Courier New"/>
                <a:ea typeface="ＭＳ Ｐゴシック"/>
              </a:rPr>
              <a:t>exit-intf</a:t>
            </a:r>
            <a:r>
              <a:rPr b="0" lang="en-US" sz="1600" spc="-1" strike="noStrike">
                <a:solidFill>
                  <a:srgbClr val="000000"/>
                </a:solidFill>
                <a:latin typeface="Courier New"/>
                <a:ea typeface="ＭＳ Ｐゴシック"/>
              </a:rPr>
              <a:t> [</a:t>
            </a:r>
            <a:r>
              <a:rPr b="0" i="1" lang="en-US" sz="1600" spc="-1" strike="noStrike">
                <a:solidFill>
                  <a:srgbClr val="000000"/>
                </a:solidFill>
                <a:latin typeface="Courier New"/>
                <a:ea typeface="ＭＳ Ｐゴシック"/>
              </a:rPr>
              <a:t>ip-address</a:t>
            </a:r>
            <a:r>
              <a:rPr b="0" lang="en-US" sz="1600" spc="-1" strike="noStrike">
                <a:solidFill>
                  <a:srgbClr val="000000"/>
                </a:solidFill>
                <a:latin typeface="Courier New"/>
                <a:ea typeface="ＭＳ Ｐゴシック"/>
              </a:rPr>
              <a:t>]} [distance]</a:t>
            </a:r>
            <a:endParaRPr b="0" lang="en-US" sz="1600" spc="-1" strike="noStrike">
              <a:solidFill>
                <a:srgbClr val="58585b"/>
              </a:solidFill>
              <a:latin typeface="Arial"/>
            </a:endParaRPr>
          </a:p>
          <a:p>
            <a:pPr>
              <a:lnSpc>
                <a:spcPct val="100000"/>
              </a:lnSpc>
              <a:spcBef>
                <a:spcPts val="320"/>
              </a:spcBef>
              <a:buNone/>
              <a:tabLst>
                <a:tab algn="l" pos="0"/>
              </a:tabLst>
            </a:pPr>
            <a:endParaRPr b="0" lang="en-US" sz="1600" spc="-1" strike="noStrike">
              <a:solidFill>
                <a:srgbClr val="58585b"/>
              </a:solidFill>
              <a:latin typeface="Arial"/>
            </a:endParaRPr>
          </a:p>
          <a:p>
            <a:pPr>
              <a:lnSpc>
                <a:spcPct val="100000"/>
              </a:lnSpc>
              <a:spcBef>
                <a:spcPts val="320"/>
              </a:spcBef>
              <a:buNone/>
              <a:tabLst>
                <a:tab algn="l" pos="0"/>
              </a:tabLst>
            </a:pPr>
            <a:r>
              <a:rPr b="1" lang="en-US" sz="1600" spc="-1" strike="noStrike">
                <a:solidFill>
                  <a:srgbClr val="000000"/>
                </a:solidFill>
                <a:latin typeface="Arial"/>
                <a:ea typeface="ＭＳ Ｐゴシック"/>
              </a:rPr>
              <a:t>Note:</a:t>
            </a:r>
            <a:r>
              <a:rPr b="0" lang="en-US" sz="1600" spc="-1" strike="noStrike">
                <a:solidFill>
                  <a:srgbClr val="000000"/>
                </a:solidFill>
                <a:latin typeface="Arial"/>
                <a:ea typeface="ＭＳ Ｐゴシック"/>
              </a:rPr>
              <a:t> Either the </a:t>
            </a:r>
            <a:r>
              <a:rPr b="0" i="1" lang="en-US" sz="1600" spc="-1" strike="noStrike">
                <a:solidFill>
                  <a:srgbClr val="000000"/>
                </a:solidFill>
                <a:latin typeface="Arial"/>
                <a:ea typeface="ＭＳ Ｐゴシック"/>
              </a:rPr>
              <a:t>ip-address</a:t>
            </a:r>
            <a:r>
              <a:rPr b="0" lang="en-US" sz="1600" spc="-1" strike="noStrike">
                <a:solidFill>
                  <a:srgbClr val="000000"/>
                </a:solidFill>
                <a:latin typeface="Arial"/>
                <a:ea typeface="ＭＳ Ｐゴシック"/>
              </a:rPr>
              <a:t>, </a:t>
            </a:r>
            <a:r>
              <a:rPr b="0" i="1" lang="en-US" sz="1600" spc="-1" strike="noStrike">
                <a:solidFill>
                  <a:srgbClr val="000000"/>
                </a:solidFill>
                <a:latin typeface="Arial"/>
                <a:ea typeface="ＭＳ Ｐゴシック"/>
              </a:rPr>
              <a:t>exit-intf,</a:t>
            </a:r>
            <a:r>
              <a:rPr b="0" lang="en-US" sz="1600" spc="-1" strike="noStrike">
                <a:solidFill>
                  <a:srgbClr val="000000"/>
                </a:solidFill>
                <a:latin typeface="Arial"/>
                <a:ea typeface="ＭＳ Ｐゴシック"/>
              </a:rPr>
              <a:t> or the </a:t>
            </a:r>
            <a:r>
              <a:rPr b="0" i="1" lang="en-US" sz="1600" spc="-1" strike="noStrike">
                <a:solidFill>
                  <a:srgbClr val="000000"/>
                </a:solidFill>
                <a:latin typeface="Arial"/>
                <a:ea typeface="ＭＳ Ｐゴシック"/>
              </a:rPr>
              <a:t>ip-address</a:t>
            </a:r>
            <a:r>
              <a:rPr b="0" lang="en-US" sz="1600" spc="-1" strike="noStrike">
                <a:solidFill>
                  <a:srgbClr val="000000"/>
                </a:solidFill>
                <a:latin typeface="Arial"/>
                <a:ea typeface="ＭＳ Ｐゴシック"/>
              </a:rPr>
              <a:t> and </a:t>
            </a:r>
            <a:r>
              <a:rPr b="0" i="1" lang="en-US" sz="1600" spc="-1" strike="noStrike">
                <a:solidFill>
                  <a:srgbClr val="000000"/>
                </a:solidFill>
                <a:latin typeface="Arial"/>
                <a:ea typeface="ＭＳ Ｐゴシック"/>
              </a:rPr>
              <a:t>exit-intf</a:t>
            </a:r>
            <a:r>
              <a:rPr b="0" lang="en-US" sz="1600" spc="-1" strike="noStrike">
                <a:solidFill>
                  <a:srgbClr val="000000"/>
                </a:solidFill>
                <a:latin typeface="Arial"/>
                <a:ea typeface="ＭＳ Ｐゴシック"/>
              </a:rPr>
              <a:t> parameters must be configured.</a:t>
            </a:r>
            <a:endParaRPr b="0" lang="en-US" sz="1600" spc="-1" strike="noStrike">
              <a:solidFill>
                <a:srgbClr val="58585b"/>
              </a:solidFill>
              <a:latin typeface="Arial"/>
            </a:endParaRPr>
          </a:p>
          <a:p>
            <a:pPr>
              <a:lnSpc>
                <a:spcPct val="100000"/>
              </a:lnSpc>
              <a:spcBef>
                <a:spcPts val="320"/>
              </a:spcBef>
              <a:buNone/>
              <a:tabLst>
                <a:tab algn="l" pos="0"/>
              </a:tabLst>
            </a:pPr>
            <a:endParaRPr b="0" lang="en-US" sz="1600" spc="-1" strike="noStrike">
              <a:solidFill>
                <a:srgbClr val="58585b"/>
              </a:solidFill>
              <a:latin typeface="Arial"/>
            </a:endParaRPr>
          </a:p>
        </p:txBody>
      </p:sp>
    </p:spTree>
  </p:cSld>
  <mc:AlternateContent>
    <mc:Choice Requires="p14">
      <p:transition spd="med" p14:dur="700"/>
    </mc:Choice>
    <mc:Fallback>
      <p:transition spd="med"/>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PlaceHolder 1"/>
          <p:cNvSpPr>
            <a:spLocks noGrp="1"/>
          </p:cNvSpPr>
          <p:nvPr>
            <p:ph type="title"/>
          </p:nvPr>
        </p:nvSpPr>
        <p:spPr>
          <a:xfrm>
            <a:off x="0" y="0"/>
            <a:ext cx="8345160" cy="731520"/>
          </a:xfrm>
          <a:prstGeom prst="rect">
            <a:avLst/>
          </a:prstGeom>
          <a:noFill/>
          <a:ln w="0">
            <a:noFill/>
          </a:ln>
        </p:spPr>
        <p:txBody>
          <a:bodyPr numCol="1" spcCol="0" anchor="ctr">
            <a:noAutofit/>
          </a:bodyPr>
          <a:p>
            <a:pPr>
              <a:lnSpc>
                <a:spcPct val="80000"/>
              </a:lnSpc>
              <a:buNone/>
            </a:pPr>
            <a:r>
              <a:rPr b="0" lang="en-US" sz="1600" spc="-1" strike="noStrike">
                <a:solidFill>
                  <a:srgbClr val="004c69"/>
                </a:solidFill>
                <a:latin typeface="Arial"/>
                <a:ea typeface="ＭＳ Ｐゴシック"/>
              </a:rPr>
              <a:t>Static Routes</a:t>
            </a:r>
            <a:br>
              <a:rPr sz="3200"/>
            </a:br>
            <a:r>
              <a:rPr b="0" lang="en-US" sz="2400" spc="-1" strike="noStrike">
                <a:solidFill>
                  <a:srgbClr val="004c69"/>
                </a:solidFill>
                <a:latin typeface="Arial"/>
                <a:ea typeface="ＭＳ Ｐゴシック"/>
              </a:rPr>
              <a:t>IPv6 Static Route Command</a:t>
            </a:r>
            <a:endParaRPr b="0" lang="en-US" sz="2400" spc="-1" strike="noStrike">
              <a:solidFill>
                <a:srgbClr val="58585b"/>
              </a:solidFill>
              <a:latin typeface="Arial"/>
            </a:endParaRPr>
          </a:p>
        </p:txBody>
      </p:sp>
      <p:sp>
        <p:nvSpPr>
          <p:cNvPr id="367" name="PlaceHolder 2"/>
          <p:cNvSpPr>
            <a:spLocks noGrp="1"/>
          </p:cNvSpPr>
          <p:nvPr>
            <p:ph/>
          </p:nvPr>
        </p:nvSpPr>
        <p:spPr>
          <a:xfrm>
            <a:off x="474840" y="731880"/>
            <a:ext cx="8279640" cy="3689640"/>
          </a:xfrm>
          <a:prstGeom prst="rect">
            <a:avLst/>
          </a:prstGeom>
          <a:noFill/>
          <a:ln w="0">
            <a:noFill/>
          </a:ln>
        </p:spPr>
        <p:txBody>
          <a:bodyPr anchor="t">
            <a:noAutofit/>
          </a:bodyPr>
          <a:p>
            <a:pPr>
              <a:lnSpc>
                <a:spcPct val="100000"/>
              </a:lnSpc>
              <a:spcBef>
                <a:spcPts val="320"/>
              </a:spcBef>
              <a:buNone/>
              <a:tabLst>
                <a:tab algn="l" pos="0"/>
              </a:tabLst>
            </a:pPr>
            <a:r>
              <a:rPr b="0" lang="en-US" sz="1600" spc="-1" strike="noStrike">
                <a:solidFill>
                  <a:srgbClr val="000000"/>
                </a:solidFill>
                <a:latin typeface="Arial"/>
                <a:ea typeface="ＭＳ Ｐゴシック"/>
              </a:rPr>
              <a:t>IPv6 static routes are configured using the following global configuration command:</a:t>
            </a:r>
            <a:endParaRPr b="0" lang="en-US" sz="1600" spc="-1" strike="noStrike">
              <a:solidFill>
                <a:srgbClr val="58585b"/>
              </a:solidFill>
              <a:latin typeface="Arial"/>
            </a:endParaRPr>
          </a:p>
          <a:p>
            <a:pPr>
              <a:lnSpc>
                <a:spcPct val="100000"/>
              </a:lnSpc>
              <a:spcBef>
                <a:spcPts val="320"/>
              </a:spcBef>
              <a:buNone/>
              <a:tabLst>
                <a:tab algn="l" pos="0"/>
              </a:tabLst>
            </a:pPr>
            <a:endParaRPr b="0" lang="en-US" sz="1600" spc="-1" strike="noStrike">
              <a:solidFill>
                <a:srgbClr val="58585b"/>
              </a:solidFill>
              <a:latin typeface="Arial"/>
            </a:endParaRPr>
          </a:p>
          <a:p>
            <a:pPr>
              <a:lnSpc>
                <a:spcPct val="100000"/>
              </a:lnSpc>
              <a:spcBef>
                <a:spcPts val="320"/>
              </a:spcBef>
              <a:buNone/>
              <a:tabLst>
                <a:tab algn="l" pos="0"/>
              </a:tabLst>
            </a:pPr>
            <a:r>
              <a:rPr b="1" lang="en-US" sz="1600" spc="-1" strike="noStrike">
                <a:solidFill>
                  <a:srgbClr val="000000"/>
                </a:solidFill>
                <a:latin typeface="Courier New"/>
                <a:ea typeface="ＭＳ Ｐゴシック"/>
              </a:rPr>
              <a:t>Router(config)# ipv6 route </a:t>
            </a:r>
            <a:r>
              <a:rPr b="0" i="1" lang="en-US" sz="1600" spc="-1" strike="noStrike">
                <a:solidFill>
                  <a:srgbClr val="000000"/>
                </a:solidFill>
                <a:latin typeface="Courier New"/>
                <a:ea typeface="ＭＳ Ｐゴシック"/>
              </a:rPr>
              <a:t>ipv6-prefix/prefix-length </a:t>
            </a:r>
            <a:r>
              <a:rPr b="0" lang="en-US" sz="1600" spc="-1" strike="noStrike">
                <a:solidFill>
                  <a:srgbClr val="000000"/>
                </a:solidFill>
                <a:latin typeface="Courier New"/>
                <a:ea typeface="ＭＳ Ｐゴシック"/>
              </a:rPr>
              <a:t>{</a:t>
            </a:r>
            <a:r>
              <a:rPr b="0" i="1" lang="en-US" sz="1600" spc="-1" strike="noStrike">
                <a:solidFill>
                  <a:srgbClr val="000000"/>
                </a:solidFill>
                <a:latin typeface="Courier New"/>
                <a:ea typeface="ＭＳ Ｐゴシック"/>
              </a:rPr>
              <a:t>ipv6-address </a:t>
            </a:r>
            <a:r>
              <a:rPr b="0" lang="en-US" sz="1600" spc="-1" strike="noStrike">
                <a:solidFill>
                  <a:srgbClr val="000000"/>
                </a:solidFill>
                <a:latin typeface="Courier New"/>
                <a:ea typeface="ＭＳ Ｐゴシック"/>
              </a:rPr>
              <a:t>| </a:t>
            </a:r>
            <a:r>
              <a:rPr b="0" i="1" lang="en-US" sz="1600" spc="-1" strike="noStrike">
                <a:solidFill>
                  <a:srgbClr val="000000"/>
                </a:solidFill>
                <a:latin typeface="Courier New"/>
                <a:ea typeface="ＭＳ Ｐゴシック"/>
              </a:rPr>
              <a:t>exit-intf</a:t>
            </a:r>
            <a:r>
              <a:rPr b="0" lang="en-US" sz="1600" spc="-1" strike="noStrike">
                <a:solidFill>
                  <a:srgbClr val="000000"/>
                </a:solidFill>
                <a:latin typeface="Courier New"/>
                <a:ea typeface="ＭＳ Ｐゴシック"/>
              </a:rPr>
              <a:t> [</a:t>
            </a:r>
            <a:r>
              <a:rPr b="0" i="1" lang="en-US" sz="1600" spc="-1" strike="noStrike">
                <a:solidFill>
                  <a:srgbClr val="000000"/>
                </a:solidFill>
                <a:latin typeface="Courier New"/>
                <a:ea typeface="ＭＳ Ｐゴシック"/>
              </a:rPr>
              <a:t>ipv6-address</a:t>
            </a:r>
            <a:r>
              <a:rPr b="0" lang="en-US" sz="1600" spc="-1" strike="noStrike">
                <a:solidFill>
                  <a:srgbClr val="000000"/>
                </a:solidFill>
                <a:latin typeface="Courier New"/>
                <a:ea typeface="ＭＳ Ｐゴシック"/>
              </a:rPr>
              <a:t>]} [</a:t>
            </a:r>
            <a:r>
              <a:rPr b="0" i="1" lang="en-US" sz="1600" spc="-1" strike="noStrike">
                <a:solidFill>
                  <a:srgbClr val="000000"/>
                </a:solidFill>
                <a:latin typeface="Courier New"/>
                <a:ea typeface="ＭＳ Ｐゴシック"/>
              </a:rPr>
              <a:t>distance</a:t>
            </a:r>
            <a:r>
              <a:rPr b="0" lang="en-US" sz="1600" spc="-1" strike="noStrike">
                <a:solidFill>
                  <a:srgbClr val="000000"/>
                </a:solidFill>
                <a:latin typeface="Courier New"/>
                <a:ea typeface="ＭＳ Ｐゴシック"/>
              </a:rPr>
              <a:t>]</a:t>
            </a:r>
            <a:endParaRPr b="0" lang="en-US" sz="1600" spc="-1" strike="noStrike">
              <a:solidFill>
                <a:srgbClr val="58585b"/>
              </a:solidFill>
              <a:latin typeface="Arial"/>
            </a:endParaRPr>
          </a:p>
          <a:p>
            <a:pPr>
              <a:lnSpc>
                <a:spcPct val="100000"/>
              </a:lnSpc>
              <a:spcBef>
                <a:spcPts val="320"/>
              </a:spcBef>
              <a:buNone/>
              <a:tabLst>
                <a:tab algn="l" pos="0"/>
              </a:tabLst>
            </a:pPr>
            <a:endParaRPr b="0" lang="en-US" sz="1600" spc="-1" strike="noStrike">
              <a:solidFill>
                <a:srgbClr val="58585b"/>
              </a:solidFill>
              <a:latin typeface="Arial"/>
            </a:endParaRPr>
          </a:p>
          <a:p>
            <a:pPr>
              <a:lnSpc>
                <a:spcPct val="100000"/>
              </a:lnSpc>
              <a:spcBef>
                <a:spcPts val="320"/>
              </a:spcBef>
              <a:buNone/>
              <a:tabLst>
                <a:tab algn="l" pos="0"/>
              </a:tabLst>
            </a:pPr>
            <a:r>
              <a:rPr b="0" lang="en-US" sz="1600" spc="-1" strike="noStrike">
                <a:solidFill>
                  <a:srgbClr val="000000"/>
                </a:solidFill>
                <a:latin typeface="Arial"/>
                <a:ea typeface="ＭＳ Ｐゴシック"/>
              </a:rPr>
              <a:t>Most of parameters are identical to the IPv4 version of the command.</a:t>
            </a:r>
            <a:endParaRPr b="0" lang="en-US" sz="1600" spc="-1" strike="noStrike">
              <a:solidFill>
                <a:srgbClr val="58585b"/>
              </a:solidFill>
              <a:latin typeface="Arial"/>
            </a:endParaRPr>
          </a:p>
          <a:p>
            <a:pPr>
              <a:lnSpc>
                <a:spcPct val="100000"/>
              </a:lnSpc>
              <a:spcBef>
                <a:spcPts val="320"/>
              </a:spcBef>
              <a:buNone/>
              <a:tabLst>
                <a:tab algn="l" pos="0"/>
              </a:tabLst>
            </a:pPr>
            <a:endParaRPr b="0" lang="en-US" sz="1600" spc="-1" strike="noStrike">
              <a:solidFill>
                <a:srgbClr val="58585b"/>
              </a:solidFill>
              <a:latin typeface="Arial"/>
            </a:endParaRPr>
          </a:p>
        </p:txBody>
      </p:sp>
    </p:spTree>
  </p:cSld>
  <mc:AlternateContent>
    <mc:Choice Requires="p14">
      <p:transition spd="med" p14:dur="700"/>
    </mc:Choice>
    <mc:Fallback>
      <p:transition spd="med"/>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PlaceHolder 1"/>
          <p:cNvSpPr>
            <a:spLocks noGrp="1"/>
          </p:cNvSpPr>
          <p:nvPr>
            <p:ph type="title"/>
          </p:nvPr>
        </p:nvSpPr>
        <p:spPr>
          <a:xfrm>
            <a:off x="0" y="0"/>
            <a:ext cx="8345160" cy="731520"/>
          </a:xfrm>
          <a:prstGeom prst="rect">
            <a:avLst/>
          </a:prstGeom>
          <a:noFill/>
          <a:ln w="0">
            <a:noFill/>
          </a:ln>
        </p:spPr>
        <p:txBody>
          <a:bodyPr numCol="1" spcCol="0" anchor="ctr">
            <a:noAutofit/>
          </a:bodyPr>
          <a:p>
            <a:pPr>
              <a:lnSpc>
                <a:spcPct val="80000"/>
              </a:lnSpc>
              <a:buNone/>
            </a:pPr>
            <a:r>
              <a:rPr b="0" lang="en-US" sz="1600" spc="-1" strike="noStrike">
                <a:solidFill>
                  <a:srgbClr val="004c69"/>
                </a:solidFill>
                <a:latin typeface="Arial"/>
                <a:ea typeface="ＭＳ Ｐゴシック"/>
              </a:rPr>
              <a:t>Static Routes</a:t>
            </a:r>
            <a:br>
              <a:rPr sz="3200"/>
            </a:br>
            <a:r>
              <a:rPr b="0" lang="en-US" sz="2400" spc="-1" strike="noStrike">
                <a:solidFill>
                  <a:srgbClr val="004c69"/>
                </a:solidFill>
                <a:latin typeface="Arial"/>
                <a:ea typeface="ＭＳ Ｐゴシック"/>
              </a:rPr>
              <a:t>Dual-Stack Topology</a:t>
            </a:r>
            <a:endParaRPr b="0" lang="en-US" sz="2400" spc="-1" strike="noStrike">
              <a:solidFill>
                <a:srgbClr val="58585b"/>
              </a:solidFill>
              <a:latin typeface="Arial"/>
            </a:endParaRPr>
          </a:p>
        </p:txBody>
      </p:sp>
      <p:sp>
        <p:nvSpPr>
          <p:cNvPr id="369" name="PlaceHolder 2"/>
          <p:cNvSpPr>
            <a:spLocks noGrp="1"/>
          </p:cNvSpPr>
          <p:nvPr>
            <p:ph/>
          </p:nvPr>
        </p:nvSpPr>
        <p:spPr>
          <a:xfrm>
            <a:off x="474840" y="731880"/>
            <a:ext cx="8279640" cy="668880"/>
          </a:xfrm>
          <a:prstGeom prst="rect">
            <a:avLst/>
          </a:prstGeom>
          <a:noFill/>
          <a:ln w="0">
            <a:noFill/>
          </a:ln>
        </p:spPr>
        <p:txBody>
          <a:bodyPr anchor="t">
            <a:noAutofit/>
          </a:bodyPr>
          <a:p>
            <a:pPr>
              <a:lnSpc>
                <a:spcPct val="100000"/>
              </a:lnSpc>
              <a:spcBef>
                <a:spcPts val="320"/>
              </a:spcBef>
              <a:buNone/>
              <a:tabLst>
                <a:tab algn="l" pos="0"/>
              </a:tabLst>
            </a:pPr>
            <a:r>
              <a:rPr b="0" lang="en-US" sz="1600" spc="-1" strike="noStrike">
                <a:solidFill>
                  <a:srgbClr val="000000"/>
                </a:solidFill>
                <a:latin typeface="Arial"/>
                <a:ea typeface="ＭＳ Ｐゴシック"/>
              </a:rPr>
              <a:t>The figure shows a dual-stack network topology. Currently, no static routes are configured for either IPv4 or IPv6.</a:t>
            </a:r>
            <a:endParaRPr b="0" lang="en-US" sz="1600" spc="-1" strike="noStrike">
              <a:solidFill>
                <a:srgbClr val="58585b"/>
              </a:solidFill>
              <a:latin typeface="Arial"/>
            </a:endParaRPr>
          </a:p>
        </p:txBody>
      </p:sp>
      <p:pic>
        <p:nvPicPr>
          <p:cNvPr id="370" name="Picture 6" descr=""/>
          <p:cNvPicPr/>
          <p:nvPr/>
        </p:nvPicPr>
        <p:blipFill>
          <a:blip r:embed="rId1"/>
          <a:stretch/>
        </p:blipFill>
        <p:spPr>
          <a:xfrm>
            <a:off x="1567080" y="1281240"/>
            <a:ext cx="6009840" cy="3439440"/>
          </a:xfrm>
          <a:prstGeom prst="rect">
            <a:avLst/>
          </a:prstGeom>
          <a:ln w="0">
            <a:noFill/>
          </a:ln>
        </p:spPr>
      </p:pic>
    </p:spTree>
  </p:cSld>
  <mc:AlternateContent>
    <mc:Choice Requires="p14">
      <p:transition spd="med" p14:dur="700"/>
    </mc:Choice>
    <mc:Fallback>
      <p:transition spd="med"/>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PlaceHolder 1"/>
          <p:cNvSpPr>
            <a:spLocks noGrp="1"/>
          </p:cNvSpPr>
          <p:nvPr>
            <p:ph type="title"/>
          </p:nvPr>
        </p:nvSpPr>
        <p:spPr>
          <a:xfrm>
            <a:off x="0" y="0"/>
            <a:ext cx="8345160" cy="731520"/>
          </a:xfrm>
          <a:prstGeom prst="rect">
            <a:avLst/>
          </a:prstGeom>
          <a:noFill/>
          <a:ln w="0">
            <a:noFill/>
          </a:ln>
        </p:spPr>
        <p:txBody>
          <a:bodyPr numCol="1" spcCol="0" anchor="ctr">
            <a:noAutofit/>
          </a:bodyPr>
          <a:p>
            <a:pPr>
              <a:lnSpc>
                <a:spcPct val="80000"/>
              </a:lnSpc>
              <a:buNone/>
            </a:pPr>
            <a:r>
              <a:rPr b="0" lang="en-US" sz="1600" spc="-1" strike="noStrike">
                <a:solidFill>
                  <a:srgbClr val="004c69"/>
                </a:solidFill>
                <a:latin typeface="Arial"/>
                <a:ea typeface="ＭＳ Ｐゴシック"/>
              </a:rPr>
              <a:t>Static Routes</a:t>
            </a:r>
            <a:br>
              <a:rPr sz="3200"/>
            </a:br>
            <a:r>
              <a:rPr b="0" lang="en-US" sz="2400" spc="-1" strike="noStrike">
                <a:solidFill>
                  <a:srgbClr val="004c69"/>
                </a:solidFill>
                <a:latin typeface="Arial"/>
                <a:ea typeface="ＭＳ Ｐゴシック"/>
              </a:rPr>
              <a:t>IPv4 Starting Routing Tables</a:t>
            </a:r>
            <a:endParaRPr b="0" lang="en-US" sz="2400" spc="-1" strike="noStrike">
              <a:solidFill>
                <a:srgbClr val="58585b"/>
              </a:solidFill>
              <a:latin typeface="Arial"/>
            </a:endParaRPr>
          </a:p>
        </p:txBody>
      </p:sp>
      <p:sp>
        <p:nvSpPr>
          <p:cNvPr id="372" name="PlaceHolder 2"/>
          <p:cNvSpPr>
            <a:spLocks noGrp="1"/>
          </p:cNvSpPr>
          <p:nvPr>
            <p:ph/>
          </p:nvPr>
        </p:nvSpPr>
        <p:spPr>
          <a:xfrm>
            <a:off x="474840" y="731880"/>
            <a:ext cx="8279640" cy="995040"/>
          </a:xfrm>
          <a:prstGeom prst="rect">
            <a:avLst/>
          </a:prstGeom>
          <a:noFill/>
          <a:ln w="0">
            <a:noFill/>
          </a:ln>
        </p:spPr>
        <p:txBody>
          <a:bodyPr anchor="t">
            <a:noAutofit/>
          </a:bodyPr>
          <a:p>
            <a:pPr marL="343080" indent="-343080">
              <a:lnSpc>
                <a:spcPct val="100000"/>
              </a:lnSpc>
              <a:spcBef>
                <a:spcPts val="320"/>
              </a:spcBef>
              <a:buClr>
                <a:srgbClr val="58585b"/>
              </a:buClr>
              <a:buFont typeface="Arial"/>
              <a:buChar char="•"/>
            </a:pPr>
            <a:r>
              <a:rPr b="0" lang="en-US" sz="1600" spc="-1" strike="noStrike">
                <a:solidFill>
                  <a:srgbClr val="000000"/>
                </a:solidFill>
                <a:latin typeface="Arial"/>
                <a:ea typeface="ＭＳ Ｐゴシック"/>
              </a:rPr>
              <a:t>Each router has entries only for directly connected networks and associated local addresses.</a:t>
            </a:r>
            <a:endParaRPr b="0" lang="en-US" sz="1600" spc="-1" strike="noStrike">
              <a:solidFill>
                <a:srgbClr val="58585b"/>
              </a:solidFill>
              <a:latin typeface="Arial"/>
            </a:endParaRPr>
          </a:p>
          <a:p>
            <a:pPr marL="343080" indent="-343080">
              <a:lnSpc>
                <a:spcPct val="100000"/>
              </a:lnSpc>
              <a:spcBef>
                <a:spcPts val="320"/>
              </a:spcBef>
              <a:buClr>
                <a:srgbClr val="58585b"/>
              </a:buClr>
              <a:buFont typeface="Arial"/>
              <a:buChar char="•"/>
            </a:pPr>
            <a:r>
              <a:rPr b="0" lang="en-US" sz="1600" spc="-1" strike="noStrike">
                <a:solidFill>
                  <a:srgbClr val="000000"/>
                </a:solidFill>
                <a:latin typeface="Arial"/>
                <a:ea typeface="ＭＳ Ｐゴシック"/>
              </a:rPr>
              <a:t>R1 can ping R2, but cannot ping the R3 LAN</a:t>
            </a:r>
            <a:endParaRPr b="0" lang="en-US" sz="1600" spc="-1" strike="noStrike">
              <a:solidFill>
                <a:srgbClr val="58585b"/>
              </a:solidFill>
              <a:latin typeface="Arial"/>
            </a:endParaRPr>
          </a:p>
        </p:txBody>
      </p:sp>
      <p:sp>
        <p:nvSpPr>
          <p:cNvPr id="373" name="TextBox 5"/>
          <p:cNvSpPr/>
          <p:nvPr/>
        </p:nvSpPr>
        <p:spPr>
          <a:xfrm>
            <a:off x="308520" y="1850040"/>
            <a:ext cx="8445600" cy="2647080"/>
          </a:xfrm>
          <a:prstGeom prst="rect">
            <a:avLst/>
          </a:prstGeom>
          <a:solidFill>
            <a:srgbClr val="000000"/>
          </a:solidFill>
          <a:ln w="0">
            <a:noFill/>
          </a:ln>
        </p:spPr>
        <p:style>
          <a:lnRef idx="0"/>
          <a:fillRef idx="0"/>
          <a:effectRef idx="0"/>
          <a:fontRef idx="minor"/>
        </p:style>
        <p:txBody>
          <a:bodyPr lIns="90000" rIns="90000" tIns="45000" bIns="45000" anchor="t">
            <a:spAutoFit/>
          </a:bodyPr>
          <a:p>
            <a:pPr>
              <a:lnSpc>
                <a:spcPct val="100000"/>
              </a:lnSpc>
              <a:buNone/>
            </a:pPr>
            <a:r>
              <a:rPr b="0" lang="en-US" sz="1050" spc="-1" strike="noStrike">
                <a:solidFill>
                  <a:srgbClr val="ffffff"/>
                </a:solidFill>
                <a:latin typeface="Courier New"/>
                <a:ea typeface="ＭＳ Ｐゴシック"/>
              </a:rPr>
              <a:t>R1# </a:t>
            </a:r>
            <a:r>
              <a:rPr b="1" lang="en-US" sz="1050" spc="-1" strike="noStrike">
                <a:solidFill>
                  <a:srgbClr val="ffff00"/>
                </a:solidFill>
                <a:latin typeface="Courier New"/>
                <a:ea typeface="ＭＳ Ｐゴシック"/>
              </a:rPr>
              <a:t>show ip route | begin Gateway </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Gateway of last resort is not set </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    </a:t>
            </a:r>
            <a:r>
              <a:rPr b="0" lang="en-US" sz="1050" spc="-1" strike="noStrike">
                <a:solidFill>
                  <a:srgbClr val="ffffff"/>
                </a:solidFill>
                <a:latin typeface="Courier New"/>
                <a:ea typeface="ＭＳ Ｐゴシック"/>
              </a:rPr>
              <a:t>172.16.0.0/16 is variably subnetted, 4 subnets, 2 masks </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C </a:t>
            </a:r>
            <a:r>
              <a:rPr b="0" lang="en-US" sz="1050" spc="-1" strike="noStrike">
                <a:solidFill>
                  <a:srgbClr val="ffffff"/>
                </a:solidFill>
                <a:latin typeface="Courier New"/>
                <a:ea typeface="ＭＳ Ｐゴシック"/>
              </a:rPr>
              <a:t>	</a:t>
            </a:r>
            <a:r>
              <a:rPr b="0" lang="en-US" sz="1050" spc="-1" strike="noStrike">
                <a:solidFill>
                  <a:srgbClr val="ffffff"/>
                </a:solidFill>
                <a:latin typeface="Courier New"/>
                <a:ea typeface="ＭＳ Ｐゴシック"/>
              </a:rPr>
              <a:t>172.16.2.0/24 is directly connected, Serial0/1/0 </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L </a:t>
            </a:r>
            <a:r>
              <a:rPr b="0" lang="en-US" sz="1050" spc="-1" strike="noStrike">
                <a:solidFill>
                  <a:srgbClr val="ffffff"/>
                </a:solidFill>
                <a:latin typeface="Courier New"/>
                <a:ea typeface="ＭＳ Ｐゴシック"/>
              </a:rPr>
              <a:t>	</a:t>
            </a:r>
            <a:r>
              <a:rPr b="0" lang="en-US" sz="1050" spc="-1" strike="noStrike">
                <a:solidFill>
                  <a:srgbClr val="ffffff"/>
                </a:solidFill>
                <a:latin typeface="Courier New"/>
                <a:ea typeface="ＭＳ Ｐゴシック"/>
              </a:rPr>
              <a:t>172.16.2.1/32 is directly connected, Serial0/1/0 </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C </a:t>
            </a:r>
            <a:r>
              <a:rPr b="0" lang="en-US" sz="1050" spc="-1" strike="noStrike">
                <a:solidFill>
                  <a:srgbClr val="ffffff"/>
                </a:solidFill>
                <a:latin typeface="Courier New"/>
                <a:ea typeface="ＭＳ Ｐゴシック"/>
              </a:rPr>
              <a:t>	</a:t>
            </a:r>
            <a:r>
              <a:rPr b="0" lang="en-US" sz="1050" spc="-1" strike="noStrike">
                <a:solidFill>
                  <a:srgbClr val="ffffff"/>
                </a:solidFill>
                <a:latin typeface="Courier New"/>
                <a:ea typeface="ＭＳ Ｐゴシック"/>
              </a:rPr>
              <a:t>172.16.3.0/24 is directly connected, GigabitEthernet0/0/0 </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L </a:t>
            </a:r>
            <a:r>
              <a:rPr b="0" lang="en-US" sz="1050" spc="-1" strike="noStrike">
                <a:solidFill>
                  <a:srgbClr val="ffffff"/>
                </a:solidFill>
                <a:latin typeface="Courier New"/>
                <a:ea typeface="ＭＳ Ｐゴシック"/>
              </a:rPr>
              <a:t>	</a:t>
            </a:r>
            <a:r>
              <a:rPr b="0" lang="en-US" sz="1050" spc="-1" strike="noStrike">
                <a:solidFill>
                  <a:srgbClr val="ffffff"/>
                </a:solidFill>
                <a:latin typeface="Courier New"/>
                <a:ea typeface="ＭＳ Ｐゴシック"/>
              </a:rPr>
              <a:t>172.16.3.1/32 is directly connected, GigabitEthernet0/0/0 </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R1#</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R1# </a:t>
            </a:r>
            <a:r>
              <a:rPr b="1" lang="en-US" sz="1050" spc="-1" strike="noStrike">
                <a:solidFill>
                  <a:srgbClr val="ffff00"/>
                </a:solidFill>
                <a:latin typeface="Courier New"/>
                <a:ea typeface="ＭＳ Ｐゴシック"/>
              </a:rPr>
              <a:t>ping 172.16.2.2 </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Type escape sequence to abort. Sending 5, 100-byte ICMP Echos to 172.16.2.2, timeout is 2 seconds: </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Success rate is 100 percent (5/5)</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R1# </a:t>
            </a:r>
            <a:r>
              <a:rPr b="1" lang="en-US" sz="1050" spc="-1" strike="noStrike">
                <a:solidFill>
                  <a:srgbClr val="ffff00"/>
                </a:solidFill>
                <a:latin typeface="Courier New"/>
                <a:ea typeface="ＭＳ Ｐゴシック"/>
              </a:rPr>
              <a:t>ping 192.168.2.1 </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Type escape sequence to abort. Sending 5, 100-byte ICMP Echos to 192.168.2.1, timeout is 2 seconds: ..... </a:t>
            </a:r>
            <a:endParaRPr b="0" lang="en-US" sz="1050" spc="-1" strike="noStrike">
              <a:latin typeface="Arial"/>
            </a:endParaRPr>
          </a:p>
          <a:p>
            <a:pPr>
              <a:lnSpc>
                <a:spcPct val="100000"/>
              </a:lnSpc>
              <a:buNone/>
            </a:pPr>
            <a:r>
              <a:rPr b="0" lang="en-US" sz="1050" spc="-1" strike="noStrike">
                <a:solidFill>
                  <a:srgbClr val="ffffff"/>
                </a:solidFill>
                <a:latin typeface="Courier New"/>
                <a:ea typeface="ＭＳ Ｐゴシック"/>
              </a:rPr>
              <a:t>Success rate is 0 percent (0/5)</a:t>
            </a:r>
            <a:endParaRPr b="0" lang="en-US" sz="1050" spc="-1" strike="noStrike">
              <a:latin typeface="Arial"/>
            </a:endParaRPr>
          </a:p>
        </p:txBody>
      </p:sp>
    </p:spTree>
  </p:cSld>
  <mc:AlternateContent>
    <mc:Choice Requires="p14">
      <p:transition spd="med" p14:dur="700"/>
    </mc:Choice>
    <mc:Fallback>
      <p:transition spd="med"/>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PlaceHolder 1"/>
          <p:cNvSpPr>
            <a:spLocks noGrp="1"/>
          </p:cNvSpPr>
          <p:nvPr>
            <p:ph type="title"/>
          </p:nvPr>
        </p:nvSpPr>
        <p:spPr>
          <a:xfrm>
            <a:off x="0" y="0"/>
            <a:ext cx="8345160" cy="731520"/>
          </a:xfrm>
          <a:prstGeom prst="rect">
            <a:avLst/>
          </a:prstGeom>
          <a:noFill/>
          <a:ln w="0">
            <a:noFill/>
          </a:ln>
        </p:spPr>
        <p:txBody>
          <a:bodyPr numCol="1" spcCol="0" anchor="ctr">
            <a:noAutofit/>
          </a:bodyPr>
          <a:p>
            <a:pPr>
              <a:lnSpc>
                <a:spcPct val="80000"/>
              </a:lnSpc>
              <a:buNone/>
            </a:pPr>
            <a:r>
              <a:rPr b="0" lang="en-US" sz="1600" spc="-1" strike="noStrike">
                <a:solidFill>
                  <a:srgbClr val="004c69"/>
                </a:solidFill>
                <a:latin typeface="Arial"/>
                <a:ea typeface="ＭＳ Ｐゴシック"/>
              </a:rPr>
              <a:t>Static Routes</a:t>
            </a:r>
            <a:br>
              <a:rPr sz="3200"/>
            </a:br>
            <a:r>
              <a:rPr b="0" lang="en-US" sz="2400" spc="-1" strike="noStrike">
                <a:solidFill>
                  <a:srgbClr val="004c69"/>
                </a:solidFill>
                <a:latin typeface="Arial"/>
                <a:ea typeface="ＭＳ Ｐゴシック"/>
              </a:rPr>
              <a:t>IPv6 Starting Routing Tables</a:t>
            </a:r>
            <a:endParaRPr b="0" lang="en-US" sz="2400" spc="-1" strike="noStrike">
              <a:solidFill>
                <a:srgbClr val="58585b"/>
              </a:solidFill>
              <a:latin typeface="Arial"/>
            </a:endParaRPr>
          </a:p>
        </p:txBody>
      </p:sp>
      <p:sp>
        <p:nvSpPr>
          <p:cNvPr id="375" name="PlaceHolder 2"/>
          <p:cNvSpPr>
            <a:spLocks noGrp="1"/>
          </p:cNvSpPr>
          <p:nvPr>
            <p:ph/>
          </p:nvPr>
        </p:nvSpPr>
        <p:spPr>
          <a:xfrm>
            <a:off x="474840" y="731880"/>
            <a:ext cx="8279640" cy="499680"/>
          </a:xfrm>
          <a:prstGeom prst="rect">
            <a:avLst/>
          </a:prstGeom>
          <a:noFill/>
          <a:ln w="0">
            <a:noFill/>
          </a:ln>
        </p:spPr>
        <p:txBody>
          <a:bodyPr anchor="t">
            <a:noAutofit/>
          </a:bodyPr>
          <a:p>
            <a:pPr marL="343080" indent="-343080">
              <a:lnSpc>
                <a:spcPct val="100000"/>
              </a:lnSpc>
              <a:spcBef>
                <a:spcPts val="281"/>
              </a:spcBef>
              <a:buClr>
                <a:srgbClr val="58585b"/>
              </a:buClr>
              <a:buFont typeface="Arial"/>
              <a:buChar char="•"/>
            </a:pPr>
            <a:r>
              <a:rPr b="0" lang="en-US" sz="1400" spc="-1" strike="noStrike">
                <a:solidFill>
                  <a:srgbClr val="000000"/>
                </a:solidFill>
                <a:latin typeface="Arial"/>
                <a:ea typeface="ＭＳ Ｐゴシック"/>
              </a:rPr>
              <a:t>Each router has entries only for directly connected networks and associated local addresses.</a:t>
            </a:r>
            <a:endParaRPr b="0" lang="en-US" sz="1400" spc="-1" strike="noStrike">
              <a:solidFill>
                <a:srgbClr val="58585b"/>
              </a:solidFill>
              <a:latin typeface="Arial"/>
            </a:endParaRPr>
          </a:p>
          <a:p>
            <a:pPr marL="343080" indent="-343080">
              <a:lnSpc>
                <a:spcPct val="100000"/>
              </a:lnSpc>
              <a:spcBef>
                <a:spcPts val="281"/>
              </a:spcBef>
              <a:buClr>
                <a:srgbClr val="58585b"/>
              </a:buClr>
              <a:buFont typeface="Arial"/>
              <a:buChar char="•"/>
            </a:pPr>
            <a:r>
              <a:rPr b="0" lang="en-US" sz="1400" spc="-1" strike="noStrike">
                <a:solidFill>
                  <a:srgbClr val="000000"/>
                </a:solidFill>
                <a:latin typeface="Arial"/>
                <a:ea typeface="ＭＳ Ｐゴシック"/>
              </a:rPr>
              <a:t>R1 can ping R2, but cannot ping the R3 LAN.</a:t>
            </a:r>
            <a:endParaRPr b="0" lang="en-US" sz="1400" spc="-1" strike="noStrike">
              <a:solidFill>
                <a:srgbClr val="58585b"/>
              </a:solidFill>
              <a:latin typeface="Arial"/>
            </a:endParaRPr>
          </a:p>
        </p:txBody>
      </p:sp>
      <p:sp>
        <p:nvSpPr>
          <p:cNvPr id="376" name="TextBox 5"/>
          <p:cNvSpPr/>
          <p:nvPr/>
        </p:nvSpPr>
        <p:spPr>
          <a:xfrm>
            <a:off x="391680" y="1346760"/>
            <a:ext cx="8445600" cy="3439800"/>
          </a:xfrm>
          <a:prstGeom prst="rect">
            <a:avLst/>
          </a:prstGeom>
          <a:solidFill>
            <a:srgbClr val="000000"/>
          </a:solidFill>
          <a:ln w="0">
            <a:noFill/>
          </a:ln>
        </p:spPr>
        <p:style>
          <a:lnRef idx="0"/>
          <a:fillRef idx="0"/>
          <a:effectRef idx="0"/>
          <a:fontRef idx="minor"/>
        </p:style>
        <p:txBody>
          <a:bodyPr lIns="90000" rIns="90000" tIns="45000" bIns="45000" anchor="t">
            <a:spAutoFit/>
          </a:bodyPr>
          <a:p>
            <a:pPr>
              <a:lnSpc>
                <a:spcPct val="100000"/>
              </a:lnSpc>
              <a:buNone/>
            </a:pPr>
            <a:r>
              <a:rPr b="0" lang="en-US" sz="1000" spc="-1" strike="noStrike">
                <a:solidFill>
                  <a:srgbClr val="ffffff"/>
                </a:solidFill>
                <a:latin typeface="Courier New"/>
                <a:ea typeface="ＭＳ Ｐゴシック"/>
              </a:rPr>
              <a:t>R1# </a:t>
            </a:r>
            <a:r>
              <a:rPr b="1" lang="en-US" sz="1000" spc="-1" strike="noStrike">
                <a:solidFill>
                  <a:srgbClr val="ffff00"/>
                </a:solidFill>
                <a:latin typeface="Courier New"/>
                <a:ea typeface="ＭＳ Ｐゴシック"/>
              </a:rPr>
              <a:t>show ipv6 route | begin C </a:t>
            </a:r>
            <a:endParaRPr b="0" lang="en-US" sz="1000" spc="-1" strike="noStrike">
              <a:latin typeface="Arial"/>
            </a:endParaRPr>
          </a:p>
          <a:p>
            <a:pPr>
              <a:lnSpc>
                <a:spcPct val="100000"/>
              </a:lnSpc>
              <a:buNone/>
            </a:pPr>
            <a:r>
              <a:rPr b="0" lang="en-US" sz="1000" spc="-1" strike="noStrike">
                <a:solidFill>
                  <a:srgbClr val="ffffff"/>
                </a:solidFill>
                <a:latin typeface="Courier New"/>
                <a:ea typeface="ＭＳ Ｐゴシック"/>
              </a:rPr>
              <a:t>C 2001:DB8:ACAD:2::/64 [0/0] </a:t>
            </a:r>
            <a:endParaRPr b="0" lang="en-US" sz="1000" spc="-1" strike="noStrike">
              <a:latin typeface="Arial"/>
            </a:endParaRPr>
          </a:p>
          <a:p>
            <a:pPr>
              <a:lnSpc>
                <a:spcPct val="100000"/>
              </a:lnSpc>
              <a:buNone/>
            </a:pPr>
            <a:r>
              <a:rPr b="0" lang="en-US" sz="1000" spc="-1" strike="noStrike">
                <a:solidFill>
                  <a:srgbClr val="ffffff"/>
                </a:solidFill>
                <a:latin typeface="Courier New"/>
                <a:ea typeface="ＭＳ Ｐゴシック"/>
              </a:rPr>
              <a:t>	</a:t>
            </a:r>
            <a:r>
              <a:rPr b="0" lang="en-US" sz="1000" spc="-1" strike="noStrike">
                <a:solidFill>
                  <a:srgbClr val="ffffff"/>
                </a:solidFill>
                <a:latin typeface="Courier New"/>
                <a:ea typeface="ＭＳ Ｐゴシック"/>
              </a:rPr>
              <a:t>via Serial0/1/0, directly connected </a:t>
            </a:r>
            <a:endParaRPr b="0" lang="en-US" sz="1000" spc="-1" strike="noStrike">
              <a:latin typeface="Arial"/>
            </a:endParaRPr>
          </a:p>
          <a:p>
            <a:pPr>
              <a:lnSpc>
                <a:spcPct val="100000"/>
              </a:lnSpc>
              <a:buNone/>
            </a:pPr>
            <a:r>
              <a:rPr b="0" lang="en-US" sz="1000" spc="-1" strike="noStrike">
                <a:solidFill>
                  <a:srgbClr val="ffffff"/>
                </a:solidFill>
                <a:latin typeface="Courier New"/>
                <a:ea typeface="ＭＳ Ｐゴシック"/>
              </a:rPr>
              <a:t>L 2001:DB8:ACAD:2::1/128 [0/0] </a:t>
            </a:r>
            <a:endParaRPr b="0" lang="en-US" sz="1000" spc="-1" strike="noStrike">
              <a:latin typeface="Arial"/>
            </a:endParaRPr>
          </a:p>
          <a:p>
            <a:pPr>
              <a:lnSpc>
                <a:spcPct val="100000"/>
              </a:lnSpc>
              <a:buNone/>
            </a:pPr>
            <a:r>
              <a:rPr b="0" lang="en-US" sz="1000" spc="-1" strike="noStrike">
                <a:solidFill>
                  <a:srgbClr val="ffffff"/>
                </a:solidFill>
                <a:latin typeface="Courier New"/>
                <a:ea typeface="ＭＳ Ｐゴシック"/>
              </a:rPr>
              <a:t>	</a:t>
            </a:r>
            <a:r>
              <a:rPr b="0" lang="en-US" sz="1000" spc="-1" strike="noStrike">
                <a:solidFill>
                  <a:srgbClr val="ffffff"/>
                </a:solidFill>
                <a:latin typeface="Courier New"/>
                <a:ea typeface="ＭＳ Ｐゴシック"/>
              </a:rPr>
              <a:t>via Serial0/1/0, receive </a:t>
            </a:r>
            <a:endParaRPr b="0" lang="en-US" sz="1000" spc="-1" strike="noStrike">
              <a:latin typeface="Arial"/>
            </a:endParaRPr>
          </a:p>
          <a:p>
            <a:pPr>
              <a:lnSpc>
                <a:spcPct val="100000"/>
              </a:lnSpc>
              <a:buNone/>
            </a:pPr>
            <a:r>
              <a:rPr b="0" lang="en-US" sz="1000" spc="-1" strike="noStrike">
                <a:solidFill>
                  <a:srgbClr val="ffffff"/>
                </a:solidFill>
                <a:latin typeface="Courier New"/>
                <a:ea typeface="ＭＳ Ｐゴシック"/>
              </a:rPr>
              <a:t>C 2001:DB8:ACAD:3::/64 [0/0] </a:t>
            </a:r>
            <a:endParaRPr b="0" lang="en-US" sz="1000" spc="-1" strike="noStrike">
              <a:latin typeface="Arial"/>
            </a:endParaRPr>
          </a:p>
          <a:p>
            <a:pPr>
              <a:lnSpc>
                <a:spcPct val="100000"/>
              </a:lnSpc>
              <a:buNone/>
            </a:pPr>
            <a:r>
              <a:rPr b="0" lang="en-US" sz="1000" spc="-1" strike="noStrike">
                <a:solidFill>
                  <a:srgbClr val="ffffff"/>
                </a:solidFill>
                <a:latin typeface="Courier New"/>
                <a:ea typeface="ＭＳ Ｐゴシック"/>
              </a:rPr>
              <a:t>	</a:t>
            </a:r>
            <a:r>
              <a:rPr b="0" lang="en-US" sz="1000" spc="-1" strike="noStrike">
                <a:solidFill>
                  <a:srgbClr val="ffffff"/>
                </a:solidFill>
                <a:latin typeface="Courier New"/>
                <a:ea typeface="ＭＳ Ｐゴシック"/>
              </a:rPr>
              <a:t>via GigabitEthernet0/0/0, directly connected </a:t>
            </a:r>
            <a:endParaRPr b="0" lang="en-US" sz="1000" spc="-1" strike="noStrike">
              <a:latin typeface="Arial"/>
            </a:endParaRPr>
          </a:p>
          <a:p>
            <a:pPr>
              <a:lnSpc>
                <a:spcPct val="100000"/>
              </a:lnSpc>
              <a:buNone/>
            </a:pPr>
            <a:r>
              <a:rPr b="0" lang="en-US" sz="1000" spc="-1" strike="noStrike">
                <a:solidFill>
                  <a:srgbClr val="ffffff"/>
                </a:solidFill>
                <a:latin typeface="Courier New"/>
                <a:ea typeface="ＭＳ Ｐゴシック"/>
              </a:rPr>
              <a:t>L 2001:DB8:ACAD:3::1/128 [0/0] </a:t>
            </a:r>
            <a:endParaRPr b="0" lang="en-US" sz="1000" spc="-1" strike="noStrike">
              <a:latin typeface="Arial"/>
            </a:endParaRPr>
          </a:p>
          <a:p>
            <a:pPr>
              <a:lnSpc>
                <a:spcPct val="100000"/>
              </a:lnSpc>
              <a:buNone/>
            </a:pPr>
            <a:r>
              <a:rPr b="0" lang="en-US" sz="1000" spc="-1" strike="noStrike">
                <a:solidFill>
                  <a:srgbClr val="ffffff"/>
                </a:solidFill>
                <a:latin typeface="Courier New"/>
                <a:ea typeface="ＭＳ Ｐゴシック"/>
              </a:rPr>
              <a:t>	</a:t>
            </a:r>
            <a:r>
              <a:rPr b="0" lang="en-US" sz="1000" spc="-1" strike="noStrike">
                <a:solidFill>
                  <a:srgbClr val="ffffff"/>
                </a:solidFill>
                <a:latin typeface="Courier New"/>
                <a:ea typeface="ＭＳ Ｐゴシック"/>
              </a:rPr>
              <a:t>via GigabitEthernet0/0/0, receive </a:t>
            </a:r>
            <a:endParaRPr b="0" lang="en-US" sz="1000" spc="-1" strike="noStrike">
              <a:latin typeface="Arial"/>
            </a:endParaRPr>
          </a:p>
          <a:p>
            <a:pPr>
              <a:lnSpc>
                <a:spcPct val="100000"/>
              </a:lnSpc>
              <a:buNone/>
            </a:pPr>
            <a:r>
              <a:rPr b="0" lang="en-US" sz="1000" spc="-1" strike="noStrike">
                <a:solidFill>
                  <a:srgbClr val="ffffff"/>
                </a:solidFill>
                <a:latin typeface="Courier New"/>
                <a:ea typeface="ＭＳ Ｐゴシック"/>
              </a:rPr>
              <a:t>L FF00::/8 [0/0] </a:t>
            </a:r>
            <a:endParaRPr b="0" lang="en-US" sz="1000" spc="-1" strike="noStrike">
              <a:latin typeface="Arial"/>
            </a:endParaRPr>
          </a:p>
          <a:p>
            <a:pPr>
              <a:lnSpc>
                <a:spcPct val="100000"/>
              </a:lnSpc>
              <a:buNone/>
            </a:pPr>
            <a:r>
              <a:rPr b="0" lang="en-US" sz="1000" spc="-1" strike="noStrike">
                <a:solidFill>
                  <a:srgbClr val="ffffff"/>
                </a:solidFill>
                <a:latin typeface="Courier New"/>
                <a:ea typeface="ＭＳ Ｐゴシック"/>
              </a:rPr>
              <a:t>	</a:t>
            </a:r>
            <a:r>
              <a:rPr b="0" lang="en-US" sz="1000" spc="-1" strike="noStrike">
                <a:solidFill>
                  <a:srgbClr val="ffffff"/>
                </a:solidFill>
                <a:latin typeface="Courier New"/>
                <a:ea typeface="ＭＳ Ｐゴシック"/>
              </a:rPr>
              <a:t>via Null0, receive </a:t>
            </a:r>
            <a:endParaRPr b="0" lang="en-US" sz="1000" spc="-1" strike="noStrike">
              <a:latin typeface="Arial"/>
            </a:endParaRPr>
          </a:p>
          <a:p>
            <a:pPr>
              <a:lnSpc>
                <a:spcPct val="100000"/>
              </a:lnSpc>
              <a:buNone/>
            </a:pPr>
            <a:r>
              <a:rPr b="0" lang="en-US" sz="1000" spc="-1" strike="noStrike">
                <a:solidFill>
                  <a:srgbClr val="ffffff"/>
                </a:solidFill>
                <a:latin typeface="Courier New"/>
                <a:ea typeface="ＭＳ Ｐゴシック"/>
              </a:rPr>
              <a:t>R1#</a:t>
            </a:r>
            <a:endParaRPr b="0" lang="en-US" sz="1000" spc="-1" strike="noStrike">
              <a:latin typeface="Arial"/>
            </a:endParaRPr>
          </a:p>
          <a:p>
            <a:pPr>
              <a:lnSpc>
                <a:spcPct val="100000"/>
              </a:lnSpc>
              <a:buNone/>
            </a:pPr>
            <a:r>
              <a:rPr b="0" lang="en-US" sz="1000" spc="-1" strike="noStrike">
                <a:solidFill>
                  <a:srgbClr val="ffffff"/>
                </a:solidFill>
                <a:latin typeface="Courier New"/>
                <a:ea typeface="ＭＳ Ｐゴシック"/>
              </a:rPr>
              <a:t>R1# </a:t>
            </a:r>
            <a:r>
              <a:rPr b="1" lang="en-US" sz="1000" spc="-1" strike="noStrike">
                <a:solidFill>
                  <a:srgbClr val="ffff00"/>
                </a:solidFill>
                <a:latin typeface="Courier New"/>
                <a:ea typeface="ＭＳ Ｐゴシック"/>
              </a:rPr>
              <a:t>ping 2001:db8:acad:2::2 </a:t>
            </a:r>
            <a:endParaRPr b="0" lang="en-US" sz="1000" spc="-1" strike="noStrike">
              <a:latin typeface="Arial"/>
            </a:endParaRPr>
          </a:p>
          <a:p>
            <a:pPr>
              <a:lnSpc>
                <a:spcPct val="100000"/>
              </a:lnSpc>
              <a:buNone/>
            </a:pPr>
            <a:r>
              <a:rPr b="0" lang="en-US" sz="1000" spc="-1" strike="noStrike">
                <a:solidFill>
                  <a:srgbClr val="ffffff"/>
                </a:solidFill>
                <a:latin typeface="Courier New"/>
                <a:ea typeface="ＭＳ Ｐゴシック"/>
              </a:rPr>
              <a:t>Type escape sequence to abort. </a:t>
            </a:r>
            <a:endParaRPr b="0" lang="en-US" sz="1000" spc="-1" strike="noStrike">
              <a:latin typeface="Arial"/>
            </a:endParaRPr>
          </a:p>
          <a:p>
            <a:pPr>
              <a:lnSpc>
                <a:spcPct val="100000"/>
              </a:lnSpc>
              <a:buNone/>
            </a:pPr>
            <a:r>
              <a:rPr b="0" lang="en-US" sz="1000" spc="-1" strike="noStrike">
                <a:solidFill>
                  <a:srgbClr val="ffffff"/>
                </a:solidFill>
                <a:latin typeface="Courier New"/>
                <a:ea typeface="ＭＳ Ｐゴシック"/>
              </a:rPr>
              <a:t>Sending 5, 100-byte ICMP Echos to 2001:DB8:ACAD:2::2, timeout is 2 seconds: </a:t>
            </a:r>
            <a:endParaRPr b="0" lang="en-US" sz="1000" spc="-1" strike="noStrike">
              <a:latin typeface="Arial"/>
            </a:endParaRPr>
          </a:p>
          <a:p>
            <a:pPr>
              <a:lnSpc>
                <a:spcPct val="100000"/>
              </a:lnSpc>
              <a:buNone/>
            </a:pPr>
            <a:r>
              <a:rPr b="0" lang="en-US" sz="1000" spc="-1" strike="noStrike">
                <a:solidFill>
                  <a:srgbClr val="ffffff"/>
                </a:solidFill>
                <a:latin typeface="Courier New"/>
                <a:ea typeface="ＭＳ Ｐゴシック"/>
              </a:rPr>
              <a:t>!!!!! </a:t>
            </a:r>
            <a:endParaRPr b="0" lang="en-US" sz="1000" spc="-1" strike="noStrike">
              <a:latin typeface="Arial"/>
            </a:endParaRPr>
          </a:p>
          <a:p>
            <a:pPr>
              <a:lnSpc>
                <a:spcPct val="100000"/>
              </a:lnSpc>
              <a:buNone/>
            </a:pPr>
            <a:r>
              <a:rPr b="0" lang="en-US" sz="1000" spc="-1" strike="noStrike">
                <a:solidFill>
                  <a:srgbClr val="ffffff"/>
                </a:solidFill>
                <a:latin typeface="Courier New"/>
                <a:ea typeface="ＭＳ Ｐゴシック"/>
              </a:rPr>
              <a:t>Success rate is 100 percent (5/5), round-trip min/avg/max = 2/2/3 ms)</a:t>
            </a:r>
            <a:endParaRPr b="0" lang="en-US" sz="1000" spc="-1" strike="noStrike">
              <a:latin typeface="Arial"/>
            </a:endParaRPr>
          </a:p>
          <a:p>
            <a:pPr>
              <a:lnSpc>
                <a:spcPct val="100000"/>
              </a:lnSpc>
              <a:buNone/>
            </a:pPr>
            <a:r>
              <a:rPr b="0" lang="en-US" sz="1000" spc="-1" strike="noStrike">
                <a:solidFill>
                  <a:srgbClr val="ffffff"/>
                </a:solidFill>
                <a:latin typeface="Courier New"/>
                <a:ea typeface="ＭＳ Ｐゴシック"/>
              </a:rPr>
              <a:t>R1# </a:t>
            </a:r>
            <a:r>
              <a:rPr b="1" lang="en-US" sz="1000" spc="-1" strike="noStrike">
                <a:solidFill>
                  <a:srgbClr val="ffff00"/>
                </a:solidFill>
                <a:latin typeface="Courier New"/>
                <a:ea typeface="ＭＳ Ｐゴシック"/>
              </a:rPr>
              <a:t>ping 2001:DB8:cafe:2::1 </a:t>
            </a:r>
            <a:endParaRPr b="0" lang="en-US" sz="1000" spc="-1" strike="noStrike">
              <a:latin typeface="Arial"/>
            </a:endParaRPr>
          </a:p>
          <a:p>
            <a:pPr>
              <a:lnSpc>
                <a:spcPct val="100000"/>
              </a:lnSpc>
              <a:buNone/>
            </a:pPr>
            <a:r>
              <a:rPr b="0" lang="en-US" sz="1000" spc="-1" strike="noStrike">
                <a:solidFill>
                  <a:srgbClr val="ffffff"/>
                </a:solidFill>
                <a:latin typeface="Courier New"/>
                <a:ea typeface="ＭＳ Ｐゴシック"/>
              </a:rPr>
              <a:t>Type escape sequence to abort. </a:t>
            </a:r>
            <a:endParaRPr b="0" lang="en-US" sz="1000" spc="-1" strike="noStrike">
              <a:latin typeface="Arial"/>
            </a:endParaRPr>
          </a:p>
          <a:p>
            <a:pPr>
              <a:lnSpc>
                <a:spcPct val="100000"/>
              </a:lnSpc>
              <a:buNone/>
            </a:pPr>
            <a:r>
              <a:rPr b="0" lang="en-US" sz="1000" spc="-1" strike="noStrike">
                <a:solidFill>
                  <a:srgbClr val="ffffff"/>
                </a:solidFill>
                <a:latin typeface="Courier New"/>
                <a:ea typeface="ＭＳ Ｐゴシック"/>
              </a:rPr>
              <a:t>Sending 5, 100-byte ICMP Echos to 2001:DB8:CAFE:2::1, timeout is 2 seconds: </a:t>
            </a:r>
            <a:endParaRPr b="0" lang="en-US" sz="1000" spc="-1" strike="noStrike">
              <a:latin typeface="Arial"/>
            </a:endParaRPr>
          </a:p>
          <a:p>
            <a:pPr>
              <a:lnSpc>
                <a:spcPct val="100000"/>
              </a:lnSpc>
              <a:buNone/>
            </a:pPr>
            <a:r>
              <a:rPr b="0" lang="en-US" sz="1000" spc="-1" strike="noStrike">
                <a:solidFill>
                  <a:srgbClr val="ffffff"/>
                </a:solidFill>
                <a:latin typeface="Courier New"/>
                <a:ea typeface="ＭＳ Ｐゴシック"/>
              </a:rPr>
              <a:t>% No valid route for destination </a:t>
            </a:r>
            <a:endParaRPr b="0" lang="en-US" sz="1000" spc="-1" strike="noStrike">
              <a:latin typeface="Arial"/>
            </a:endParaRPr>
          </a:p>
          <a:p>
            <a:pPr>
              <a:lnSpc>
                <a:spcPct val="100000"/>
              </a:lnSpc>
              <a:buNone/>
            </a:pPr>
            <a:r>
              <a:rPr b="0" lang="en-US" sz="1000" spc="-1" strike="noStrike">
                <a:solidFill>
                  <a:srgbClr val="ffffff"/>
                </a:solidFill>
                <a:latin typeface="Courier New"/>
                <a:ea typeface="ＭＳ Ｐゴシック"/>
              </a:rPr>
              <a:t>Success rate is 0 percent (0/1)</a:t>
            </a:r>
            <a:endParaRPr b="0" lang="en-US" sz="1000" spc="-1" strike="noStrike">
              <a:latin typeface="Arial"/>
            </a:endParaRPr>
          </a:p>
        </p:txBody>
      </p:sp>
    </p:spTree>
  </p:cSld>
  <mc:AlternateContent>
    <mc:Choice Requires="p14">
      <p:transition spd="med" p14:dur="700"/>
    </mc:Choice>
    <mc:Fallback>
      <p:transition spd="med"/>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type="title"/>
          </p:nvPr>
        </p:nvSpPr>
        <p:spPr>
          <a:xfrm>
            <a:off x="416520" y="1788120"/>
            <a:ext cx="7848000" cy="929160"/>
          </a:xfrm>
          <a:prstGeom prst="rect">
            <a:avLst/>
          </a:prstGeom>
          <a:noFill/>
          <a:ln w="0">
            <a:noFill/>
          </a:ln>
        </p:spPr>
        <p:txBody>
          <a:bodyPr numCol="1" spcCol="0" anchor="b">
            <a:noAutofit/>
          </a:bodyPr>
          <a:p>
            <a:pPr>
              <a:lnSpc>
                <a:spcPct val="90000"/>
              </a:lnSpc>
              <a:buNone/>
              <a:tabLst>
                <a:tab algn="l" pos="0"/>
              </a:tabLst>
            </a:pPr>
            <a:r>
              <a:rPr b="0" lang="en-US" sz="4600" spc="-1" strike="noStrike">
                <a:solidFill>
                  <a:srgbClr val="afe8fb"/>
                </a:solidFill>
                <a:latin typeface="Arial"/>
                <a:ea typeface="ＭＳ Ｐゴシック"/>
              </a:rPr>
              <a:t>15.2 Configure IP Static Routes</a:t>
            </a:r>
            <a:endParaRPr b="0" lang="en-US" sz="4600" spc="-1" strike="noStrike">
              <a:solidFill>
                <a:srgbClr val="58585b"/>
              </a:solid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37" name="PlaceHolder 1"/>
          <p:cNvSpPr>
            <a:spLocks noGrp="1"/>
          </p:cNvSpPr>
          <p:nvPr>
            <p:ph type="title"/>
          </p:nvPr>
        </p:nvSpPr>
        <p:spPr>
          <a:xfrm>
            <a:off x="0" y="50760"/>
            <a:ext cx="9143640" cy="757080"/>
          </a:xfrm>
          <a:prstGeom prst="rect">
            <a:avLst/>
          </a:prstGeom>
          <a:noFill/>
          <a:ln w="0">
            <a:noFill/>
          </a:ln>
        </p:spPr>
        <p:txBody>
          <a:bodyPr numCol="1" spcCol="0" anchor="ctr">
            <a:noAutofit/>
          </a:bodyPr>
          <a:p>
            <a:pPr>
              <a:lnSpc>
                <a:spcPct val="100000"/>
              </a:lnSpc>
              <a:buNone/>
            </a:pPr>
            <a:r>
              <a:rPr b="0" lang="en-US" sz="2400" spc="-1" strike="noStrike">
                <a:solidFill>
                  <a:srgbClr val="367187"/>
                </a:solidFill>
                <a:latin typeface="Arial"/>
                <a:ea typeface="ＭＳ Ｐゴシック"/>
              </a:rPr>
              <a:t>Instructor Materials – Module 15 Planning Guide</a:t>
            </a:r>
            <a:endParaRPr b="0" lang="en-US" sz="2400" spc="-1" strike="noStrike">
              <a:solidFill>
                <a:srgbClr val="58585b"/>
              </a:solidFill>
              <a:latin typeface="Arial"/>
            </a:endParaRPr>
          </a:p>
        </p:txBody>
      </p:sp>
      <p:sp>
        <p:nvSpPr>
          <p:cNvPr id="338" name="PlaceHolder 2"/>
          <p:cNvSpPr>
            <a:spLocks noGrp="1"/>
          </p:cNvSpPr>
          <p:nvPr>
            <p:ph/>
          </p:nvPr>
        </p:nvSpPr>
        <p:spPr>
          <a:xfrm>
            <a:off x="145440" y="808200"/>
            <a:ext cx="8432640" cy="3772800"/>
          </a:xfrm>
          <a:prstGeom prst="rect">
            <a:avLst/>
          </a:prstGeom>
          <a:noFill/>
          <a:ln w="0">
            <a:noFill/>
          </a:ln>
        </p:spPr>
        <p:txBody>
          <a:bodyPr numCol="1" spcCol="0" rIns="182880" anchor="t">
            <a:noAutofit/>
          </a:bodyPr>
          <a:p>
            <a:pPr>
              <a:lnSpc>
                <a:spcPct val="100000"/>
              </a:lnSpc>
              <a:spcBef>
                <a:spcPts val="601"/>
              </a:spcBef>
              <a:spcAft>
                <a:spcPts val="601"/>
              </a:spcAft>
              <a:buNone/>
              <a:tabLst>
                <a:tab algn="l" pos="0"/>
              </a:tabLst>
            </a:pPr>
            <a:r>
              <a:rPr b="0" lang="en-CA" sz="1500" spc="-1" strike="noStrike">
                <a:solidFill>
                  <a:srgbClr val="000000"/>
                </a:solidFill>
                <a:latin typeface="Arial"/>
                <a:ea typeface="ＭＳ Ｐゴシック"/>
              </a:rPr>
              <a:t>This PowerPoint deck is divided in two parts:</a:t>
            </a:r>
            <a:endParaRPr b="0" lang="en-US" sz="1500" spc="-1" strike="noStrike">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tabLst>
                <a:tab algn="l" pos="0"/>
              </a:tabLst>
            </a:pPr>
            <a:r>
              <a:rPr b="0" lang="en-US" sz="1500" spc="-1" strike="noStrike">
                <a:solidFill>
                  <a:srgbClr val="000000"/>
                </a:solidFill>
                <a:latin typeface="Arial"/>
                <a:ea typeface="ＭＳ Ｐゴシック"/>
              </a:rPr>
              <a:t>Instructor Planning Guide</a:t>
            </a:r>
            <a:endParaRPr b="0" lang="en-US" sz="1500" spc="-1" strike="noStrike">
              <a:solidFill>
                <a:srgbClr val="58585b"/>
              </a:solidFill>
              <a:latin typeface="Arial"/>
            </a:endParaRPr>
          </a:p>
          <a:p>
            <a:pPr lvl="1" marL="358920" indent="-216000">
              <a:lnSpc>
                <a:spcPct val="100000"/>
              </a:lnSpc>
              <a:spcBef>
                <a:spcPts val="300"/>
              </a:spcBef>
              <a:spcAft>
                <a:spcPts val="300"/>
              </a:spcAft>
              <a:buClr>
                <a:srgbClr val="58585b"/>
              </a:buClr>
              <a:buFont typeface="Arial"/>
              <a:buChar char="•"/>
              <a:tabLst>
                <a:tab algn="l" pos="0"/>
              </a:tabLst>
            </a:pPr>
            <a:r>
              <a:rPr b="0" lang="en-CA" sz="1400" spc="-1" strike="noStrike">
                <a:solidFill>
                  <a:srgbClr val="000000"/>
                </a:solidFill>
                <a:latin typeface="Arial"/>
                <a:ea typeface="ＭＳ Ｐゴシック"/>
              </a:rPr>
              <a:t>Information to help you become familiar with the module</a:t>
            </a:r>
            <a:endParaRPr b="0" lang="en-US" sz="1400" spc="-1" strike="noStrike">
              <a:solidFill>
                <a:srgbClr val="58585b"/>
              </a:solidFill>
              <a:latin typeface="Arial"/>
            </a:endParaRPr>
          </a:p>
          <a:p>
            <a:pPr lvl="1" marL="358920" indent="-216000">
              <a:lnSpc>
                <a:spcPct val="100000"/>
              </a:lnSpc>
              <a:spcBef>
                <a:spcPts val="300"/>
              </a:spcBef>
              <a:spcAft>
                <a:spcPts val="300"/>
              </a:spcAft>
              <a:buClr>
                <a:srgbClr val="58585b"/>
              </a:buClr>
              <a:buFont typeface="Arial"/>
              <a:buChar char="•"/>
              <a:tabLst>
                <a:tab algn="l" pos="0"/>
              </a:tabLst>
            </a:pPr>
            <a:r>
              <a:rPr b="0" lang="en-CA" sz="1400" spc="-1" strike="noStrike">
                <a:solidFill>
                  <a:srgbClr val="000000"/>
                </a:solidFill>
                <a:latin typeface="Arial"/>
                <a:ea typeface="ＭＳ Ｐゴシック"/>
              </a:rPr>
              <a:t>Teaching aids</a:t>
            </a:r>
            <a:endParaRPr b="0" lang="en-US" sz="1400" spc="-1" strike="noStrike">
              <a:solidFill>
                <a:srgbClr val="58585b"/>
              </a:solidFill>
              <a:latin typeface="Arial"/>
            </a:endParaRPr>
          </a:p>
          <a:p>
            <a:pPr marL="169920" indent="-169920">
              <a:lnSpc>
                <a:spcPct val="100000"/>
              </a:lnSpc>
              <a:spcBef>
                <a:spcPts val="601"/>
              </a:spcBef>
              <a:spcAft>
                <a:spcPts val="601"/>
              </a:spcAft>
              <a:buClr>
                <a:srgbClr val="58585b"/>
              </a:buClr>
              <a:buSzPct val="90000"/>
              <a:buFont typeface="Arial"/>
              <a:buChar char="•"/>
              <a:tabLst>
                <a:tab algn="l" pos="0"/>
              </a:tabLst>
            </a:pPr>
            <a:r>
              <a:rPr b="0" lang="en-CA" sz="1500" spc="-1" strike="noStrike">
                <a:solidFill>
                  <a:srgbClr val="000000"/>
                </a:solidFill>
                <a:latin typeface="Arial"/>
                <a:ea typeface="ＭＳ Ｐゴシック"/>
              </a:rPr>
              <a:t>Instructor Class Presentation</a:t>
            </a:r>
            <a:endParaRPr b="0" lang="en-US" sz="1500" spc="-1" strike="noStrike">
              <a:solidFill>
                <a:srgbClr val="58585b"/>
              </a:solidFill>
              <a:latin typeface="Arial"/>
            </a:endParaRPr>
          </a:p>
          <a:p>
            <a:pPr lvl="1" marL="358920" indent="-216000">
              <a:lnSpc>
                <a:spcPct val="100000"/>
              </a:lnSpc>
              <a:spcBef>
                <a:spcPts val="300"/>
              </a:spcBef>
              <a:spcAft>
                <a:spcPts val="300"/>
              </a:spcAft>
              <a:buClr>
                <a:srgbClr val="58585b"/>
              </a:buClr>
              <a:buFont typeface="Arial"/>
              <a:buChar char="•"/>
              <a:tabLst>
                <a:tab algn="l" pos="0"/>
              </a:tabLst>
            </a:pPr>
            <a:r>
              <a:rPr b="0" lang="en-CA" sz="1400" spc="-1" strike="noStrike">
                <a:solidFill>
                  <a:srgbClr val="000000"/>
                </a:solidFill>
                <a:latin typeface="Arial"/>
                <a:ea typeface="ＭＳ Ｐゴシック"/>
              </a:rPr>
              <a:t>Optional slides that you can use in the classroom</a:t>
            </a:r>
            <a:endParaRPr b="0" lang="en-US" sz="1400" spc="-1" strike="noStrike">
              <a:solidFill>
                <a:srgbClr val="58585b"/>
              </a:solidFill>
              <a:latin typeface="Arial"/>
            </a:endParaRPr>
          </a:p>
          <a:p>
            <a:pPr lvl="1" marL="358920" indent="-216000">
              <a:lnSpc>
                <a:spcPct val="100000"/>
              </a:lnSpc>
              <a:spcBef>
                <a:spcPts val="300"/>
              </a:spcBef>
              <a:spcAft>
                <a:spcPts val="300"/>
              </a:spcAft>
              <a:buClr>
                <a:srgbClr val="58585b"/>
              </a:buClr>
              <a:buFont typeface="Arial"/>
              <a:buChar char="•"/>
              <a:tabLst>
                <a:tab algn="l" pos="0"/>
              </a:tabLst>
            </a:pPr>
            <a:r>
              <a:rPr b="0" lang="en-CA" sz="1400" spc="-1" strike="noStrike">
                <a:solidFill>
                  <a:srgbClr val="000000"/>
                </a:solidFill>
                <a:latin typeface="Arial"/>
                <a:ea typeface="ＭＳ Ｐゴシック"/>
              </a:rPr>
              <a:t>Begins on slide # 9</a:t>
            </a:r>
            <a:endParaRPr b="0" lang="en-US" sz="1400" spc="-1" strike="noStrike">
              <a:solidFill>
                <a:srgbClr val="58585b"/>
              </a:solidFill>
              <a:latin typeface="Arial"/>
            </a:endParaRPr>
          </a:p>
          <a:p>
            <a:pPr marL="142920" algn="ctr">
              <a:lnSpc>
                <a:spcPct val="100000"/>
              </a:lnSpc>
              <a:spcBef>
                <a:spcPts val="300"/>
              </a:spcBef>
              <a:spcAft>
                <a:spcPts val="300"/>
              </a:spcAft>
              <a:buNone/>
              <a:tabLst>
                <a:tab algn="l" pos="0"/>
              </a:tabLst>
            </a:pPr>
            <a:r>
              <a:rPr b="1" lang="en-CA" sz="1600" spc="-1" strike="noStrike">
                <a:solidFill>
                  <a:srgbClr val="000000"/>
                </a:solidFill>
                <a:latin typeface="Arial"/>
                <a:ea typeface="ＭＳ Ｐゴシック"/>
              </a:rPr>
              <a:t>Note</a:t>
            </a:r>
            <a:r>
              <a:rPr b="0" lang="en-CA" sz="1600" spc="-1" strike="noStrike">
                <a:solidFill>
                  <a:srgbClr val="000000"/>
                </a:solidFill>
                <a:latin typeface="Arial"/>
                <a:ea typeface="ＭＳ Ｐゴシック"/>
              </a:rPr>
              <a:t>: Remove the Planning Guide from this presentation before sharing with anyone.</a:t>
            </a:r>
            <a:endParaRPr b="0" lang="en-US" sz="1600" spc="-1" strike="noStrike">
              <a:solidFill>
                <a:srgbClr val="58585b"/>
              </a:solidFill>
              <a:latin typeface="Arial"/>
            </a:endParaRPr>
          </a:p>
          <a:p>
            <a:pPr>
              <a:lnSpc>
                <a:spcPct val="100000"/>
              </a:lnSpc>
              <a:spcBef>
                <a:spcPts val="601"/>
              </a:spcBef>
              <a:spcAft>
                <a:spcPts val="601"/>
              </a:spcAft>
              <a:buNone/>
              <a:tabLst>
                <a:tab algn="l" pos="0"/>
              </a:tabLst>
            </a:pPr>
            <a:r>
              <a:rPr b="1" lang="en-CA" sz="1600" spc="-1" strike="noStrike">
                <a:solidFill>
                  <a:srgbClr val="367187"/>
                </a:solidFill>
                <a:latin typeface="Arial"/>
                <a:ea typeface="ＭＳ Ｐゴシック"/>
              </a:rPr>
              <a:t>For additional help and resources go to the Instructor Home Page and Course Resources for this course. </a:t>
            </a:r>
            <a:r>
              <a:rPr b="1" lang="en-US" sz="1600" spc="-1" strike="noStrike">
                <a:solidFill>
                  <a:srgbClr val="367187"/>
                </a:solidFill>
                <a:latin typeface="Arial"/>
                <a:ea typeface="ＭＳ Ｐゴシック"/>
              </a:rPr>
              <a:t>You also can visit the professional development site on netacad.com, the official Cisco Networking Academy Facebook page, or Instructor Only FB group.</a:t>
            </a:r>
            <a:endParaRPr b="0" lang="en-US" sz="1600" spc="-1" strike="noStrike">
              <a:solidFill>
                <a:srgbClr val="58585b"/>
              </a:solidFill>
              <a:latin typeface="Arial"/>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PlaceHolder 1"/>
          <p:cNvSpPr>
            <a:spLocks noGrp="1"/>
          </p:cNvSpPr>
          <p:nvPr>
            <p:ph type="title"/>
          </p:nvPr>
        </p:nvSpPr>
        <p:spPr>
          <a:xfrm>
            <a:off x="0" y="0"/>
            <a:ext cx="8345160" cy="731520"/>
          </a:xfrm>
          <a:prstGeom prst="rect">
            <a:avLst/>
          </a:prstGeom>
          <a:noFill/>
          <a:ln w="0">
            <a:noFill/>
          </a:ln>
        </p:spPr>
        <p:txBody>
          <a:bodyPr numCol="1" spcCol="0" anchor="ctr">
            <a:noAutofit/>
          </a:bodyPr>
          <a:p>
            <a:pPr>
              <a:lnSpc>
                <a:spcPct val="80000"/>
              </a:lnSpc>
              <a:buNone/>
            </a:pPr>
            <a:r>
              <a:rPr b="0" lang="en-US" sz="1600" spc="-1" strike="noStrike">
                <a:solidFill>
                  <a:srgbClr val="004c69"/>
                </a:solidFill>
                <a:latin typeface="Arial"/>
                <a:ea typeface="ＭＳ Ｐゴシック"/>
              </a:rPr>
              <a:t>Configure IP Static Routes</a:t>
            </a:r>
            <a:br>
              <a:rPr sz="3200"/>
            </a:br>
            <a:r>
              <a:rPr b="0" lang="en-US" sz="2400" spc="-1" strike="noStrike">
                <a:solidFill>
                  <a:srgbClr val="004c69"/>
                </a:solidFill>
                <a:latin typeface="Arial"/>
                <a:ea typeface="ＭＳ Ｐゴシック"/>
              </a:rPr>
              <a:t>IPv4 Next-Hop Static Route</a:t>
            </a:r>
            <a:endParaRPr b="0" lang="en-US" sz="2400" spc="-1" strike="noStrike">
              <a:solidFill>
                <a:srgbClr val="58585b"/>
              </a:solidFill>
              <a:latin typeface="Arial"/>
            </a:endParaRPr>
          </a:p>
        </p:txBody>
      </p:sp>
      <p:sp>
        <p:nvSpPr>
          <p:cNvPr id="379" name="PlaceHolder 2"/>
          <p:cNvSpPr>
            <a:spLocks noGrp="1"/>
          </p:cNvSpPr>
          <p:nvPr>
            <p:ph/>
          </p:nvPr>
        </p:nvSpPr>
        <p:spPr>
          <a:xfrm>
            <a:off x="474840" y="731880"/>
            <a:ext cx="8279640" cy="1947240"/>
          </a:xfrm>
          <a:prstGeom prst="rect">
            <a:avLst/>
          </a:prstGeom>
          <a:noFill/>
          <a:ln w="0">
            <a:noFill/>
          </a:ln>
        </p:spPr>
        <p:txBody>
          <a:bodyPr anchor="t">
            <a:noAutofit/>
          </a:bodyPr>
          <a:p>
            <a:pPr>
              <a:lnSpc>
                <a:spcPct val="100000"/>
              </a:lnSpc>
              <a:spcBef>
                <a:spcPts val="320"/>
              </a:spcBef>
              <a:buNone/>
              <a:tabLst>
                <a:tab algn="l" pos="0"/>
              </a:tabLst>
            </a:pPr>
            <a:r>
              <a:rPr b="0" lang="en-US" sz="1600" spc="-1" strike="noStrike">
                <a:solidFill>
                  <a:srgbClr val="000000"/>
                </a:solidFill>
                <a:latin typeface="Arial"/>
                <a:ea typeface="ＭＳ Ｐゴシック"/>
              </a:rPr>
              <a:t>In a next-hop static route, only the next-hop IP address is specified. The exit interface is derived from the next hop. For example, three next-hop IPv4 static routes are configured on R1 using the IP address of the next hop, R2.</a:t>
            </a:r>
            <a:endParaRPr b="0" lang="en-US" sz="1600" spc="-1" strike="noStrike">
              <a:solidFill>
                <a:srgbClr val="58585b"/>
              </a:solidFill>
              <a:latin typeface="Arial"/>
            </a:endParaRPr>
          </a:p>
          <a:p>
            <a:pPr marL="217440">
              <a:lnSpc>
                <a:spcPct val="95000"/>
              </a:lnSpc>
              <a:spcBef>
                <a:spcPts val="624"/>
              </a:spcBef>
              <a:buNone/>
              <a:tabLst>
                <a:tab algn="l" pos="0"/>
              </a:tabLst>
            </a:pPr>
            <a:r>
              <a:rPr b="0" lang="en-US" sz="1400" spc="-1" strike="noStrike">
                <a:solidFill>
                  <a:srgbClr val="000000"/>
                </a:solidFill>
                <a:latin typeface="Courier New"/>
                <a:ea typeface="ＭＳ Ｐゴシック"/>
              </a:rPr>
              <a:t>R1(config)# </a:t>
            </a:r>
            <a:r>
              <a:rPr b="1" lang="en-US" sz="1400" spc="-1" strike="noStrike">
                <a:solidFill>
                  <a:srgbClr val="000000"/>
                </a:solidFill>
                <a:latin typeface="Courier New"/>
                <a:ea typeface="ＭＳ Ｐゴシック"/>
              </a:rPr>
              <a:t>ip route 172.16.1.0 255.255.255.0 172.16.2.2 </a:t>
            </a:r>
            <a:endParaRPr b="0" lang="en-US" sz="1400" spc="-1" strike="noStrike">
              <a:solidFill>
                <a:srgbClr val="58585b"/>
              </a:solidFill>
              <a:latin typeface="Arial"/>
            </a:endParaRPr>
          </a:p>
          <a:p>
            <a:pPr marL="217440">
              <a:lnSpc>
                <a:spcPct val="95000"/>
              </a:lnSpc>
              <a:spcBef>
                <a:spcPts val="624"/>
              </a:spcBef>
              <a:buNone/>
              <a:tabLst>
                <a:tab algn="l" pos="0"/>
              </a:tabLst>
            </a:pPr>
            <a:r>
              <a:rPr b="0" lang="en-US" sz="1400" spc="-1" strike="noStrike">
                <a:solidFill>
                  <a:srgbClr val="000000"/>
                </a:solidFill>
                <a:latin typeface="Courier New"/>
                <a:ea typeface="ＭＳ Ｐゴシック"/>
              </a:rPr>
              <a:t>R1(config)# </a:t>
            </a:r>
            <a:r>
              <a:rPr b="1" lang="en-US" sz="1400" spc="-1" strike="noStrike">
                <a:solidFill>
                  <a:srgbClr val="000000"/>
                </a:solidFill>
                <a:latin typeface="Courier New"/>
                <a:ea typeface="ＭＳ Ｐゴシック"/>
              </a:rPr>
              <a:t>ip route 192.168.1.0 255.255.255.0 172.16.2.2 </a:t>
            </a:r>
            <a:endParaRPr b="0" lang="en-US" sz="1400" spc="-1" strike="noStrike">
              <a:solidFill>
                <a:srgbClr val="58585b"/>
              </a:solidFill>
              <a:latin typeface="Arial"/>
            </a:endParaRPr>
          </a:p>
          <a:p>
            <a:pPr marL="217440">
              <a:lnSpc>
                <a:spcPct val="95000"/>
              </a:lnSpc>
              <a:spcBef>
                <a:spcPts val="624"/>
              </a:spcBef>
              <a:buNone/>
              <a:tabLst>
                <a:tab algn="l" pos="0"/>
              </a:tabLst>
            </a:pPr>
            <a:r>
              <a:rPr b="0" lang="en-US" sz="1400" spc="-1" strike="noStrike">
                <a:solidFill>
                  <a:srgbClr val="000000"/>
                </a:solidFill>
                <a:latin typeface="Courier New"/>
                <a:ea typeface="ＭＳ Ｐゴシック"/>
              </a:rPr>
              <a:t>R1(config)# </a:t>
            </a:r>
            <a:r>
              <a:rPr b="1" lang="en-US" sz="1400" spc="-1" strike="noStrike">
                <a:solidFill>
                  <a:srgbClr val="000000"/>
                </a:solidFill>
                <a:latin typeface="Courier New"/>
                <a:ea typeface="ＭＳ Ｐゴシック"/>
              </a:rPr>
              <a:t>ip route 192.168.2.0 255.255.255.0 172.16.2.2</a:t>
            </a:r>
            <a:endParaRPr b="0" lang="en-US" sz="1400" spc="-1" strike="noStrike">
              <a:solidFill>
                <a:srgbClr val="58585b"/>
              </a:solidFill>
              <a:latin typeface="Arial"/>
            </a:endParaRPr>
          </a:p>
          <a:p>
            <a:pPr>
              <a:lnSpc>
                <a:spcPct val="100000"/>
              </a:lnSpc>
              <a:spcBef>
                <a:spcPts val="320"/>
              </a:spcBef>
              <a:buNone/>
              <a:tabLst>
                <a:tab algn="l" pos="0"/>
              </a:tabLst>
            </a:pPr>
            <a:r>
              <a:rPr b="0" lang="en-US" sz="1600" spc="-1" strike="noStrike">
                <a:solidFill>
                  <a:srgbClr val="000000"/>
                </a:solidFill>
                <a:latin typeface="Arial"/>
                <a:ea typeface="ＭＳ Ｐゴシック"/>
              </a:rPr>
              <a:t>The resulting routing table entries on R1:</a:t>
            </a:r>
            <a:endParaRPr b="0" lang="en-US" sz="1600" spc="-1" strike="noStrike">
              <a:solidFill>
                <a:srgbClr val="58585b"/>
              </a:solidFill>
              <a:latin typeface="Arial"/>
            </a:endParaRPr>
          </a:p>
          <a:p>
            <a:pPr>
              <a:lnSpc>
                <a:spcPct val="100000"/>
              </a:lnSpc>
              <a:spcBef>
                <a:spcPts val="320"/>
              </a:spcBef>
              <a:buNone/>
              <a:tabLst>
                <a:tab algn="l" pos="0"/>
              </a:tabLst>
            </a:pPr>
            <a:endParaRPr b="0" lang="en-US" sz="1600" spc="-1" strike="noStrike">
              <a:solidFill>
                <a:srgbClr val="58585b"/>
              </a:solidFill>
              <a:latin typeface="Arial"/>
            </a:endParaRPr>
          </a:p>
        </p:txBody>
      </p:sp>
      <p:pic>
        <p:nvPicPr>
          <p:cNvPr id="380" name="Picture 1" descr=""/>
          <p:cNvPicPr/>
          <p:nvPr/>
        </p:nvPicPr>
        <p:blipFill>
          <a:blip r:embed="rId1"/>
          <a:stretch/>
        </p:blipFill>
        <p:spPr>
          <a:xfrm>
            <a:off x="1701000" y="2679480"/>
            <a:ext cx="4943160" cy="1942920"/>
          </a:xfrm>
          <a:prstGeom prst="rect">
            <a:avLst/>
          </a:prstGeom>
          <a:ln w="0">
            <a:noFill/>
          </a:ln>
        </p:spPr>
      </p:pic>
    </p:spTree>
  </p:cSld>
  <mc:AlternateContent>
    <mc:Choice Requires="p14">
      <p:transition spd="med" p14:dur="700"/>
    </mc:Choice>
    <mc:Fallback>
      <p:transition spd="med"/>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type="title"/>
          </p:nvPr>
        </p:nvSpPr>
        <p:spPr>
          <a:xfrm>
            <a:off x="0" y="0"/>
            <a:ext cx="8345160" cy="731520"/>
          </a:xfrm>
          <a:prstGeom prst="rect">
            <a:avLst/>
          </a:prstGeom>
          <a:noFill/>
          <a:ln w="0">
            <a:noFill/>
          </a:ln>
        </p:spPr>
        <p:txBody>
          <a:bodyPr numCol="1" spcCol="0" anchor="ctr">
            <a:noAutofit/>
          </a:bodyPr>
          <a:p>
            <a:pPr>
              <a:lnSpc>
                <a:spcPct val="80000"/>
              </a:lnSpc>
              <a:buNone/>
            </a:pPr>
            <a:r>
              <a:rPr b="0" lang="en-US" sz="1600" spc="-1" strike="noStrike">
                <a:solidFill>
                  <a:srgbClr val="004c69"/>
                </a:solidFill>
                <a:latin typeface="Arial"/>
                <a:ea typeface="ＭＳ Ｐゴシック"/>
              </a:rPr>
              <a:t>Configure IP Static Routes</a:t>
            </a:r>
            <a:br>
              <a:rPr sz="3200"/>
            </a:br>
            <a:r>
              <a:rPr b="0" lang="en-US" sz="2400" spc="-1" strike="noStrike">
                <a:solidFill>
                  <a:srgbClr val="004c69"/>
                </a:solidFill>
                <a:latin typeface="Arial"/>
                <a:ea typeface="ＭＳ Ｐゴシック"/>
              </a:rPr>
              <a:t>IPv6 Next-Hop Static Route</a:t>
            </a:r>
            <a:endParaRPr b="0" lang="en-US" sz="2400" spc="-1" strike="noStrike">
              <a:solidFill>
                <a:srgbClr val="58585b"/>
              </a:solidFill>
              <a:latin typeface="Arial"/>
            </a:endParaRPr>
          </a:p>
        </p:txBody>
      </p:sp>
      <p:sp>
        <p:nvSpPr>
          <p:cNvPr id="382" name="PlaceHolder 2"/>
          <p:cNvSpPr>
            <a:spLocks noGrp="1"/>
          </p:cNvSpPr>
          <p:nvPr>
            <p:ph/>
          </p:nvPr>
        </p:nvSpPr>
        <p:spPr>
          <a:xfrm>
            <a:off x="174960" y="731880"/>
            <a:ext cx="4750920" cy="3102480"/>
          </a:xfrm>
          <a:prstGeom prst="rect">
            <a:avLst/>
          </a:prstGeom>
          <a:noFill/>
          <a:ln w="0">
            <a:noFill/>
          </a:ln>
        </p:spPr>
        <p:txBody>
          <a:bodyPr anchor="t">
            <a:noAutofit/>
          </a:bodyPr>
          <a:p>
            <a:pPr marL="285840" indent="-285840">
              <a:lnSpc>
                <a:spcPct val="100000"/>
              </a:lnSpc>
              <a:spcBef>
                <a:spcPts val="241"/>
              </a:spcBef>
              <a:buNone/>
              <a:tabLst>
                <a:tab algn="l" pos="0"/>
              </a:tabLst>
            </a:pPr>
            <a:r>
              <a:rPr b="0" lang="en-US" sz="1200" spc="-1" strike="noStrike">
                <a:solidFill>
                  <a:srgbClr val="000000"/>
                </a:solidFill>
                <a:latin typeface="Arial"/>
                <a:ea typeface="ＭＳ Ｐゴシック"/>
              </a:rPr>
              <a:t>The commands to configure R1 with the IPv6 static routes to the three remote networks are as follows:</a:t>
            </a:r>
            <a:endParaRPr b="0" lang="en-US" sz="1200" spc="-1" strike="noStrike">
              <a:solidFill>
                <a:srgbClr val="58585b"/>
              </a:solidFill>
              <a:latin typeface="Arial"/>
            </a:endParaRPr>
          </a:p>
          <a:p>
            <a:pPr marL="262080">
              <a:lnSpc>
                <a:spcPct val="95000"/>
              </a:lnSpc>
              <a:buNone/>
              <a:tabLst>
                <a:tab algn="l" pos="0"/>
              </a:tabLst>
            </a:pPr>
            <a:endParaRPr b="0" lang="en-US" sz="1200" spc="-1" strike="noStrike">
              <a:solidFill>
                <a:srgbClr val="58585b"/>
              </a:solidFill>
              <a:latin typeface="Arial"/>
            </a:endParaRPr>
          </a:p>
          <a:p>
            <a:pPr marL="262080">
              <a:lnSpc>
                <a:spcPct val="95000"/>
              </a:lnSpc>
              <a:buNone/>
              <a:tabLst>
                <a:tab algn="l" pos="0"/>
              </a:tabLst>
            </a:pPr>
            <a:r>
              <a:rPr b="0" lang="en-US" sz="1200" spc="-1" strike="noStrike">
                <a:solidFill>
                  <a:srgbClr val="000000"/>
                </a:solidFill>
                <a:latin typeface="Courier New"/>
                <a:ea typeface="ＭＳ Ｐゴシック"/>
              </a:rPr>
              <a:t>R1(config)# </a:t>
            </a:r>
            <a:r>
              <a:rPr b="1" lang="en-US" sz="1200" spc="-1" strike="noStrike">
                <a:solidFill>
                  <a:srgbClr val="000000"/>
                </a:solidFill>
                <a:latin typeface="Courier New"/>
                <a:ea typeface="ＭＳ Ｐゴシック"/>
              </a:rPr>
              <a:t>ipv6 unicast-routing </a:t>
            </a:r>
            <a:endParaRPr b="0" lang="en-US" sz="1200" spc="-1" strike="noStrike">
              <a:solidFill>
                <a:srgbClr val="58585b"/>
              </a:solidFill>
              <a:latin typeface="Arial"/>
            </a:endParaRPr>
          </a:p>
          <a:p>
            <a:pPr marL="262080">
              <a:lnSpc>
                <a:spcPct val="95000"/>
              </a:lnSpc>
              <a:buNone/>
              <a:tabLst>
                <a:tab algn="l" pos="0"/>
              </a:tabLst>
            </a:pPr>
            <a:endParaRPr b="0" lang="en-US" sz="1200" spc="-1" strike="noStrike">
              <a:solidFill>
                <a:srgbClr val="58585b"/>
              </a:solidFill>
              <a:latin typeface="Arial"/>
            </a:endParaRPr>
          </a:p>
          <a:p>
            <a:pPr marL="262080">
              <a:lnSpc>
                <a:spcPct val="95000"/>
              </a:lnSpc>
              <a:buNone/>
              <a:tabLst>
                <a:tab algn="l" pos="0"/>
              </a:tabLst>
            </a:pPr>
            <a:r>
              <a:rPr b="0" lang="en-US" sz="1200" spc="-1" strike="noStrike">
                <a:solidFill>
                  <a:srgbClr val="000000"/>
                </a:solidFill>
                <a:latin typeface="Courier New"/>
                <a:ea typeface="ＭＳ Ｐゴシック"/>
              </a:rPr>
              <a:t>R1(config)# </a:t>
            </a:r>
            <a:r>
              <a:rPr b="1" lang="en-US" sz="1200" spc="-1" strike="noStrike">
                <a:solidFill>
                  <a:srgbClr val="000000"/>
                </a:solidFill>
                <a:latin typeface="Courier New"/>
                <a:ea typeface="ＭＳ Ｐゴシック"/>
              </a:rPr>
              <a:t>ipv6 route 2001:db8:acad:1::/64 2001:db8:acad:2::2 </a:t>
            </a:r>
            <a:endParaRPr b="0" lang="en-US" sz="1200" spc="-1" strike="noStrike">
              <a:solidFill>
                <a:srgbClr val="58585b"/>
              </a:solidFill>
              <a:latin typeface="Arial"/>
            </a:endParaRPr>
          </a:p>
          <a:p>
            <a:pPr marL="262080">
              <a:lnSpc>
                <a:spcPct val="95000"/>
              </a:lnSpc>
              <a:buNone/>
              <a:tabLst>
                <a:tab algn="l" pos="0"/>
              </a:tabLst>
            </a:pPr>
            <a:endParaRPr b="0" lang="en-US" sz="1200" spc="-1" strike="noStrike">
              <a:solidFill>
                <a:srgbClr val="58585b"/>
              </a:solidFill>
              <a:latin typeface="Arial"/>
            </a:endParaRPr>
          </a:p>
          <a:p>
            <a:pPr marL="262080">
              <a:lnSpc>
                <a:spcPct val="95000"/>
              </a:lnSpc>
              <a:buNone/>
              <a:tabLst>
                <a:tab algn="l" pos="0"/>
              </a:tabLst>
            </a:pPr>
            <a:r>
              <a:rPr b="0" lang="en-US" sz="1200" spc="-1" strike="noStrike">
                <a:solidFill>
                  <a:srgbClr val="000000"/>
                </a:solidFill>
                <a:latin typeface="Courier New"/>
                <a:ea typeface="ＭＳ Ｐゴシック"/>
              </a:rPr>
              <a:t>R1(config)# </a:t>
            </a:r>
            <a:r>
              <a:rPr b="1" lang="en-US" sz="1200" spc="-1" strike="noStrike">
                <a:solidFill>
                  <a:srgbClr val="000000"/>
                </a:solidFill>
                <a:latin typeface="Courier New"/>
                <a:ea typeface="ＭＳ Ｐゴシック"/>
              </a:rPr>
              <a:t>ipv6 route 2001:db8:cafe:1::/64 2001:db8:acad:2::2 </a:t>
            </a:r>
            <a:endParaRPr b="0" lang="en-US" sz="1200" spc="-1" strike="noStrike">
              <a:solidFill>
                <a:srgbClr val="58585b"/>
              </a:solidFill>
              <a:latin typeface="Arial"/>
            </a:endParaRPr>
          </a:p>
          <a:p>
            <a:pPr marL="262080">
              <a:lnSpc>
                <a:spcPct val="95000"/>
              </a:lnSpc>
              <a:buNone/>
              <a:tabLst>
                <a:tab algn="l" pos="0"/>
              </a:tabLst>
            </a:pPr>
            <a:endParaRPr b="0" lang="en-US" sz="1200" spc="-1" strike="noStrike">
              <a:solidFill>
                <a:srgbClr val="58585b"/>
              </a:solidFill>
              <a:latin typeface="Arial"/>
            </a:endParaRPr>
          </a:p>
          <a:p>
            <a:pPr marL="262080">
              <a:lnSpc>
                <a:spcPct val="95000"/>
              </a:lnSpc>
              <a:buNone/>
              <a:tabLst>
                <a:tab algn="l" pos="0"/>
              </a:tabLst>
            </a:pPr>
            <a:r>
              <a:rPr b="0" lang="en-US" sz="1200" spc="-1" strike="noStrike">
                <a:solidFill>
                  <a:srgbClr val="000000"/>
                </a:solidFill>
                <a:latin typeface="Courier New"/>
                <a:ea typeface="ＭＳ Ｐゴシック"/>
              </a:rPr>
              <a:t>R1(config)# </a:t>
            </a:r>
            <a:r>
              <a:rPr b="1" lang="en-US" sz="1200" spc="-1" strike="noStrike">
                <a:solidFill>
                  <a:srgbClr val="000000"/>
                </a:solidFill>
                <a:latin typeface="Courier New"/>
                <a:ea typeface="ＭＳ Ｐゴシック"/>
              </a:rPr>
              <a:t>ipv6 route 2001:db8:cafe:2::/64 2001:db8:acad:2::2</a:t>
            </a:r>
            <a:endParaRPr b="0" lang="en-US" sz="1200" spc="-1" strike="noStrike">
              <a:solidFill>
                <a:srgbClr val="58585b"/>
              </a:solidFill>
              <a:latin typeface="Arial"/>
            </a:endParaRPr>
          </a:p>
          <a:p>
            <a:pPr marL="285840" indent="-285840">
              <a:lnSpc>
                <a:spcPct val="100000"/>
              </a:lnSpc>
              <a:spcBef>
                <a:spcPts val="241"/>
              </a:spcBef>
              <a:buNone/>
              <a:tabLst>
                <a:tab algn="l" pos="0"/>
              </a:tabLst>
            </a:pPr>
            <a:endParaRPr b="0" lang="en-US" sz="1200" spc="-1" strike="noStrike">
              <a:solidFill>
                <a:srgbClr val="58585b"/>
              </a:solidFill>
              <a:latin typeface="Arial"/>
            </a:endParaRPr>
          </a:p>
          <a:p>
            <a:pPr marL="285840" indent="-285840">
              <a:lnSpc>
                <a:spcPct val="100000"/>
              </a:lnSpc>
              <a:spcBef>
                <a:spcPts val="241"/>
              </a:spcBef>
              <a:buNone/>
              <a:tabLst>
                <a:tab algn="l" pos="0"/>
              </a:tabLst>
            </a:pPr>
            <a:r>
              <a:rPr b="0" lang="en-US" sz="1200" spc="-1" strike="noStrike">
                <a:solidFill>
                  <a:srgbClr val="000000"/>
                </a:solidFill>
                <a:latin typeface="Arial"/>
                <a:ea typeface="ＭＳ Ｐゴシック"/>
              </a:rPr>
              <a:t>The routing table for R1 now has routes to the three remote IPv6 networks.</a:t>
            </a:r>
            <a:endParaRPr b="0" lang="en-US" sz="1200" spc="-1" strike="noStrike">
              <a:solidFill>
                <a:srgbClr val="58585b"/>
              </a:solidFill>
              <a:latin typeface="Arial"/>
            </a:endParaRPr>
          </a:p>
          <a:p>
            <a:pPr>
              <a:lnSpc>
                <a:spcPct val="100000"/>
              </a:lnSpc>
              <a:spcBef>
                <a:spcPts val="241"/>
              </a:spcBef>
              <a:buNone/>
              <a:tabLst>
                <a:tab algn="l" pos="0"/>
              </a:tabLst>
            </a:pPr>
            <a:endParaRPr b="0" lang="en-US" sz="1200" spc="-1" strike="noStrike">
              <a:solidFill>
                <a:srgbClr val="58585b"/>
              </a:solidFill>
              <a:latin typeface="Arial"/>
            </a:endParaRPr>
          </a:p>
        </p:txBody>
      </p:sp>
      <p:pic>
        <p:nvPicPr>
          <p:cNvPr id="383" name="Picture 3" descr=""/>
          <p:cNvPicPr/>
          <p:nvPr/>
        </p:nvPicPr>
        <p:blipFill>
          <a:blip r:embed="rId1"/>
          <a:stretch/>
        </p:blipFill>
        <p:spPr>
          <a:xfrm>
            <a:off x="4925880" y="906840"/>
            <a:ext cx="4042800" cy="3544920"/>
          </a:xfrm>
          <a:prstGeom prst="rect">
            <a:avLst/>
          </a:prstGeom>
          <a:ln w="0">
            <a:noFill/>
          </a:ln>
        </p:spPr>
      </p:pic>
    </p:spTree>
  </p:cSld>
  <mc:AlternateContent>
    <mc:Choice Requires="p14">
      <p:transition spd="med" p14:dur="700"/>
    </mc:Choice>
    <mc:Fallback>
      <p:transition spd="med"/>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PlaceHolder 1"/>
          <p:cNvSpPr>
            <a:spLocks noGrp="1"/>
          </p:cNvSpPr>
          <p:nvPr>
            <p:ph type="title"/>
          </p:nvPr>
        </p:nvSpPr>
        <p:spPr>
          <a:xfrm>
            <a:off x="0" y="0"/>
            <a:ext cx="8345160" cy="731520"/>
          </a:xfrm>
          <a:prstGeom prst="rect">
            <a:avLst/>
          </a:prstGeom>
          <a:noFill/>
          <a:ln w="0">
            <a:noFill/>
          </a:ln>
        </p:spPr>
        <p:txBody>
          <a:bodyPr numCol="1" spcCol="0" anchor="ctr">
            <a:noAutofit/>
          </a:bodyPr>
          <a:p>
            <a:pPr>
              <a:lnSpc>
                <a:spcPct val="80000"/>
              </a:lnSpc>
              <a:buNone/>
            </a:pPr>
            <a:r>
              <a:rPr b="0" lang="en-US" sz="1600" spc="-1" strike="noStrike">
                <a:solidFill>
                  <a:srgbClr val="004c69"/>
                </a:solidFill>
                <a:latin typeface="Arial"/>
                <a:ea typeface="ＭＳ Ｐゴシック"/>
              </a:rPr>
              <a:t>Configure IP Static Routes</a:t>
            </a:r>
            <a:br>
              <a:rPr sz="3200"/>
            </a:br>
            <a:r>
              <a:rPr b="0" lang="en-US" sz="2400" spc="-1" strike="noStrike">
                <a:solidFill>
                  <a:srgbClr val="004c69"/>
                </a:solidFill>
                <a:latin typeface="Arial"/>
                <a:ea typeface="ＭＳ Ｐゴシック"/>
              </a:rPr>
              <a:t>IPv4 Directly Connected Static Route</a:t>
            </a:r>
            <a:endParaRPr b="0" lang="en-US" sz="2400" spc="-1" strike="noStrike">
              <a:solidFill>
                <a:srgbClr val="58585b"/>
              </a:solidFill>
              <a:latin typeface="Arial"/>
            </a:endParaRPr>
          </a:p>
        </p:txBody>
      </p:sp>
      <p:sp>
        <p:nvSpPr>
          <p:cNvPr id="385" name="PlaceHolder 2"/>
          <p:cNvSpPr>
            <a:spLocks noGrp="1"/>
          </p:cNvSpPr>
          <p:nvPr>
            <p:ph/>
          </p:nvPr>
        </p:nvSpPr>
        <p:spPr>
          <a:xfrm>
            <a:off x="474840" y="731880"/>
            <a:ext cx="8279640" cy="2170800"/>
          </a:xfrm>
          <a:prstGeom prst="rect">
            <a:avLst/>
          </a:prstGeom>
          <a:noFill/>
          <a:ln w="0">
            <a:noFill/>
          </a:ln>
        </p:spPr>
        <p:txBody>
          <a:bodyPr anchor="t">
            <a:noAutofit/>
          </a:bodyPr>
          <a:p>
            <a:pPr>
              <a:lnSpc>
                <a:spcPct val="100000"/>
              </a:lnSpc>
              <a:spcBef>
                <a:spcPts val="320"/>
              </a:spcBef>
              <a:buNone/>
              <a:tabLst>
                <a:tab algn="l" pos="0"/>
              </a:tabLst>
            </a:pPr>
            <a:r>
              <a:rPr b="0" lang="en-US" sz="1600" spc="-1" strike="noStrike">
                <a:solidFill>
                  <a:srgbClr val="000000"/>
                </a:solidFill>
                <a:latin typeface="Arial"/>
                <a:ea typeface="ＭＳ Ｐゴシック"/>
              </a:rPr>
              <a:t>When configuring a static route, another option is to use the exit interface to specify the next-hop address.  Three directly connected IPv4 static routes are configured on R1 using the exit interface.</a:t>
            </a:r>
            <a:endParaRPr b="0" lang="en-US" sz="1600" spc="-1" strike="noStrike">
              <a:solidFill>
                <a:srgbClr val="58585b"/>
              </a:solidFill>
              <a:latin typeface="Arial"/>
            </a:endParaRPr>
          </a:p>
          <a:p>
            <a:pPr marL="73080">
              <a:lnSpc>
                <a:spcPct val="95000"/>
              </a:lnSpc>
              <a:spcBef>
                <a:spcPts val="601"/>
              </a:spcBef>
              <a:buNone/>
              <a:tabLst>
                <a:tab algn="l" pos="0"/>
              </a:tabLst>
            </a:pPr>
            <a:r>
              <a:rPr b="1" lang="en-US" sz="1400" spc="-1" strike="noStrike">
                <a:solidFill>
                  <a:srgbClr val="000000"/>
                </a:solidFill>
                <a:latin typeface="Arial"/>
                <a:ea typeface="ＭＳ Ｐゴシック"/>
              </a:rPr>
              <a:t>Note</a:t>
            </a:r>
            <a:r>
              <a:rPr b="0" lang="en-US" sz="1400" spc="-1" strike="noStrike">
                <a:solidFill>
                  <a:srgbClr val="000000"/>
                </a:solidFill>
                <a:latin typeface="Arial"/>
                <a:ea typeface="ＭＳ Ｐゴシック"/>
              </a:rPr>
              <a:t>: Using a next-hop address is generally recommended. Directly connected static routes should only be used with point-to-point serial interfaces.  </a:t>
            </a:r>
            <a:endParaRPr b="0" lang="en-US" sz="1400" spc="-1" strike="noStrike">
              <a:solidFill>
                <a:srgbClr val="58585b"/>
              </a:solidFill>
              <a:latin typeface="Arial"/>
            </a:endParaRPr>
          </a:p>
          <a:p>
            <a:pPr marL="73080">
              <a:lnSpc>
                <a:spcPct val="95000"/>
              </a:lnSpc>
              <a:spcBef>
                <a:spcPts val="601"/>
              </a:spcBef>
              <a:buNone/>
              <a:tabLst>
                <a:tab algn="l" pos="0"/>
              </a:tabLst>
            </a:pPr>
            <a:r>
              <a:rPr b="1" lang="en-US" sz="1400" spc="-1" strike="noStrike">
                <a:solidFill>
                  <a:srgbClr val="000000"/>
                </a:solidFill>
                <a:latin typeface="Courier New"/>
                <a:ea typeface="ＭＳ Ｐゴシック"/>
              </a:rPr>
              <a:t>R1(config)# ip route 172.16.1.0 255.255.255.0 s0/1/0 </a:t>
            </a:r>
            <a:endParaRPr b="0" lang="en-US" sz="1400" spc="-1" strike="noStrike">
              <a:solidFill>
                <a:srgbClr val="58585b"/>
              </a:solidFill>
              <a:latin typeface="Arial"/>
            </a:endParaRPr>
          </a:p>
          <a:p>
            <a:pPr marL="73080">
              <a:lnSpc>
                <a:spcPct val="95000"/>
              </a:lnSpc>
              <a:spcBef>
                <a:spcPts val="601"/>
              </a:spcBef>
              <a:buNone/>
              <a:tabLst>
                <a:tab algn="l" pos="0"/>
              </a:tabLst>
            </a:pPr>
            <a:r>
              <a:rPr b="1" lang="en-US" sz="1400" spc="-1" strike="noStrike">
                <a:solidFill>
                  <a:srgbClr val="000000"/>
                </a:solidFill>
                <a:latin typeface="Courier New"/>
                <a:ea typeface="ＭＳ Ｐゴシック"/>
              </a:rPr>
              <a:t>R1(config)# ip route 192.168.1.0 255.255.255.0 s0/1/0 </a:t>
            </a:r>
            <a:endParaRPr b="0" lang="en-US" sz="1400" spc="-1" strike="noStrike">
              <a:solidFill>
                <a:srgbClr val="58585b"/>
              </a:solidFill>
              <a:latin typeface="Arial"/>
            </a:endParaRPr>
          </a:p>
          <a:p>
            <a:pPr marL="73080">
              <a:lnSpc>
                <a:spcPct val="95000"/>
              </a:lnSpc>
              <a:spcBef>
                <a:spcPts val="601"/>
              </a:spcBef>
              <a:buNone/>
              <a:tabLst>
                <a:tab algn="l" pos="0"/>
              </a:tabLst>
            </a:pPr>
            <a:r>
              <a:rPr b="1" lang="en-US" sz="1400" spc="-1" strike="noStrike">
                <a:solidFill>
                  <a:srgbClr val="000000"/>
                </a:solidFill>
                <a:latin typeface="Courier New"/>
                <a:ea typeface="ＭＳ Ｐゴシック"/>
              </a:rPr>
              <a:t>R1(config)# ip route 192.168.2.0 255.255.255.0 s0/1/0</a:t>
            </a:r>
            <a:endParaRPr b="0" lang="en-US" sz="1400" spc="-1" strike="noStrike">
              <a:solidFill>
                <a:srgbClr val="58585b"/>
              </a:solidFill>
              <a:latin typeface="Arial"/>
            </a:endParaRPr>
          </a:p>
        </p:txBody>
      </p:sp>
      <p:pic>
        <p:nvPicPr>
          <p:cNvPr id="386" name="Picture 1" descr=""/>
          <p:cNvPicPr/>
          <p:nvPr/>
        </p:nvPicPr>
        <p:blipFill>
          <a:blip r:embed="rId1"/>
          <a:stretch/>
        </p:blipFill>
        <p:spPr>
          <a:xfrm>
            <a:off x="1710360" y="2902680"/>
            <a:ext cx="4924080" cy="1933200"/>
          </a:xfrm>
          <a:prstGeom prst="rect">
            <a:avLst/>
          </a:prstGeom>
          <a:ln w="0">
            <a:noFill/>
          </a:ln>
        </p:spPr>
      </p:pic>
    </p:spTree>
  </p:cSld>
  <mc:AlternateContent>
    <mc:Choice Requires="p14">
      <p:transition spd="med" p14:dur="700"/>
    </mc:Choice>
    <mc:Fallback>
      <p:transition spd="med"/>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PlaceHolder 1"/>
          <p:cNvSpPr>
            <a:spLocks noGrp="1"/>
          </p:cNvSpPr>
          <p:nvPr>
            <p:ph type="title"/>
          </p:nvPr>
        </p:nvSpPr>
        <p:spPr>
          <a:xfrm>
            <a:off x="0" y="0"/>
            <a:ext cx="8345160" cy="731520"/>
          </a:xfrm>
          <a:prstGeom prst="rect">
            <a:avLst/>
          </a:prstGeom>
          <a:noFill/>
          <a:ln w="0">
            <a:noFill/>
          </a:ln>
        </p:spPr>
        <p:txBody>
          <a:bodyPr numCol="1" spcCol="0" anchor="ctr">
            <a:noAutofit/>
          </a:bodyPr>
          <a:p>
            <a:pPr>
              <a:lnSpc>
                <a:spcPct val="80000"/>
              </a:lnSpc>
              <a:buNone/>
            </a:pPr>
            <a:r>
              <a:rPr b="0" lang="en-US" sz="1600" spc="-1" strike="noStrike">
                <a:solidFill>
                  <a:srgbClr val="004c69"/>
                </a:solidFill>
                <a:latin typeface="Arial"/>
                <a:ea typeface="ＭＳ Ｐゴシック"/>
              </a:rPr>
              <a:t>Configure IP Static Routes</a:t>
            </a:r>
            <a:br>
              <a:rPr sz="3200"/>
            </a:br>
            <a:r>
              <a:rPr b="0" lang="en-US" sz="2400" spc="-1" strike="noStrike">
                <a:solidFill>
                  <a:srgbClr val="004c69"/>
                </a:solidFill>
                <a:latin typeface="Arial"/>
                <a:ea typeface="ＭＳ Ｐゴシック"/>
              </a:rPr>
              <a:t>IPv6 Directly Connected Static Route</a:t>
            </a:r>
            <a:endParaRPr b="0" lang="en-US" sz="2400" spc="-1" strike="noStrike">
              <a:solidFill>
                <a:srgbClr val="58585b"/>
              </a:solidFill>
              <a:latin typeface="Arial"/>
            </a:endParaRPr>
          </a:p>
        </p:txBody>
      </p:sp>
      <p:sp>
        <p:nvSpPr>
          <p:cNvPr id="388" name="PlaceHolder 2"/>
          <p:cNvSpPr>
            <a:spLocks noGrp="1"/>
          </p:cNvSpPr>
          <p:nvPr>
            <p:ph/>
          </p:nvPr>
        </p:nvSpPr>
        <p:spPr>
          <a:xfrm>
            <a:off x="474840" y="731880"/>
            <a:ext cx="4195440" cy="3689640"/>
          </a:xfrm>
          <a:prstGeom prst="rect">
            <a:avLst/>
          </a:prstGeom>
          <a:noFill/>
          <a:ln w="0">
            <a:noFill/>
          </a:ln>
        </p:spPr>
        <p:txBody>
          <a:bodyPr anchor="t">
            <a:noAutofit/>
          </a:bodyPr>
          <a:p>
            <a:pPr>
              <a:lnSpc>
                <a:spcPct val="100000"/>
              </a:lnSpc>
              <a:spcBef>
                <a:spcPts val="241"/>
              </a:spcBef>
              <a:buNone/>
              <a:tabLst>
                <a:tab algn="l" pos="0"/>
              </a:tabLst>
            </a:pPr>
            <a:r>
              <a:rPr b="0" lang="en-US" sz="1200" spc="-1" strike="noStrike">
                <a:solidFill>
                  <a:srgbClr val="000000"/>
                </a:solidFill>
                <a:latin typeface="Arial"/>
                <a:ea typeface="ＭＳ Ｐゴシック"/>
              </a:rPr>
              <a:t>In the example, three directly connected IPv6 static routes are configured on R1 using the exit interface.</a:t>
            </a:r>
            <a:endParaRPr b="0" lang="en-US" sz="1200" spc="-1" strike="noStrike">
              <a:solidFill>
                <a:srgbClr val="58585b"/>
              </a:solidFill>
              <a:latin typeface="Arial"/>
            </a:endParaRPr>
          </a:p>
          <a:p>
            <a:pPr marL="73080">
              <a:lnSpc>
                <a:spcPct val="95000"/>
              </a:lnSpc>
              <a:spcBef>
                <a:spcPts val="601"/>
              </a:spcBef>
              <a:buNone/>
              <a:tabLst>
                <a:tab algn="l" pos="0"/>
              </a:tabLst>
            </a:pPr>
            <a:r>
              <a:rPr b="1" lang="en-US" sz="1200" spc="-1" strike="noStrike">
                <a:solidFill>
                  <a:srgbClr val="000000"/>
                </a:solidFill>
                <a:latin typeface="Arial"/>
                <a:ea typeface="ＭＳ Ｐゴシック"/>
              </a:rPr>
              <a:t>Note</a:t>
            </a:r>
            <a:r>
              <a:rPr b="0" lang="en-US" sz="1200" spc="-1" strike="noStrike">
                <a:solidFill>
                  <a:srgbClr val="000000"/>
                </a:solidFill>
                <a:latin typeface="Arial"/>
                <a:ea typeface="ＭＳ Ｐゴシック"/>
              </a:rPr>
              <a:t>: Using a next-hop address is generally recommended. Directly connected static routes should only be used with point-to-point serial interfaces. </a:t>
            </a:r>
            <a:endParaRPr b="0" lang="en-US" sz="1200" spc="-1" strike="noStrike">
              <a:solidFill>
                <a:srgbClr val="58585b"/>
              </a:solidFill>
              <a:latin typeface="Arial"/>
            </a:endParaRPr>
          </a:p>
          <a:p>
            <a:pPr>
              <a:lnSpc>
                <a:spcPct val="100000"/>
              </a:lnSpc>
              <a:spcBef>
                <a:spcPts val="241"/>
              </a:spcBef>
              <a:buNone/>
              <a:tabLst>
                <a:tab algn="l" pos="0"/>
              </a:tabLst>
            </a:pPr>
            <a:endParaRPr b="0" lang="en-US" sz="1200" spc="-1" strike="noStrike">
              <a:solidFill>
                <a:srgbClr val="58585b"/>
              </a:solidFill>
              <a:latin typeface="Arial"/>
            </a:endParaRPr>
          </a:p>
          <a:p>
            <a:pPr>
              <a:lnSpc>
                <a:spcPct val="100000"/>
              </a:lnSpc>
              <a:spcBef>
                <a:spcPts val="241"/>
              </a:spcBef>
              <a:buNone/>
              <a:tabLst>
                <a:tab algn="l" pos="0"/>
              </a:tabLst>
            </a:pPr>
            <a:r>
              <a:rPr b="1" lang="en-US" sz="1200" spc="-1" strike="noStrike">
                <a:solidFill>
                  <a:srgbClr val="000000"/>
                </a:solidFill>
                <a:latin typeface="Courier New"/>
                <a:ea typeface="ＭＳ Ｐゴシック"/>
              </a:rPr>
              <a:t>R1(config)# ipv6 route 2001:db8:acad:1::/64 s0/1/0 </a:t>
            </a:r>
            <a:endParaRPr b="0" lang="en-US" sz="1200" spc="-1" strike="noStrike">
              <a:solidFill>
                <a:srgbClr val="58585b"/>
              </a:solidFill>
              <a:latin typeface="Arial"/>
            </a:endParaRPr>
          </a:p>
          <a:p>
            <a:pPr>
              <a:lnSpc>
                <a:spcPct val="100000"/>
              </a:lnSpc>
              <a:spcBef>
                <a:spcPts val="241"/>
              </a:spcBef>
              <a:buNone/>
              <a:tabLst>
                <a:tab algn="l" pos="0"/>
              </a:tabLst>
            </a:pPr>
            <a:endParaRPr b="0" lang="en-US" sz="1200" spc="-1" strike="noStrike">
              <a:solidFill>
                <a:srgbClr val="58585b"/>
              </a:solidFill>
              <a:latin typeface="Arial"/>
            </a:endParaRPr>
          </a:p>
          <a:p>
            <a:pPr>
              <a:lnSpc>
                <a:spcPct val="100000"/>
              </a:lnSpc>
              <a:spcBef>
                <a:spcPts val="241"/>
              </a:spcBef>
              <a:buNone/>
              <a:tabLst>
                <a:tab algn="l" pos="0"/>
              </a:tabLst>
            </a:pPr>
            <a:r>
              <a:rPr b="1" lang="en-US" sz="1200" spc="-1" strike="noStrike">
                <a:solidFill>
                  <a:srgbClr val="000000"/>
                </a:solidFill>
                <a:latin typeface="Courier New"/>
                <a:ea typeface="ＭＳ Ｐゴシック"/>
              </a:rPr>
              <a:t>R1(config)# ipv6 route 2001:db8:cafe:1::/64 s0/1/0 </a:t>
            </a:r>
            <a:endParaRPr b="0" lang="en-US" sz="1200" spc="-1" strike="noStrike">
              <a:solidFill>
                <a:srgbClr val="58585b"/>
              </a:solidFill>
              <a:latin typeface="Arial"/>
            </a:endParaRPr>
          </a:p>
          <a:p>
            <a:pPr>
              <a:lnSpc>
                <a:spcPct val="100000"/>
              </a:lnSpc>
              <a:spcBef>
                <a:spcPts val="241"/>
              </a:spcBef>
              <a:buNone/>
              <a:tabLst>
                <a:tab algn="l" pos="0"/>
              </a:tabLst>
            </a:pPr>
            <a:endParaRPr b="0" lang="en-US" sz="1200" spc="-1" strike="noStrike">
              <a:solidFill>
                <a:srgbClr val="58585b"/>
              </a:solidFill>
              <a:latin typeface="Arial"/>
            </a:endParaRPr>
          </a:p>
          <a:p>
            <a:pPr>
              <a:lnSpc>
                <a:spcPct val="100000"/>
              </a:lnSpc>
              <a:spcBef>
                <a:spcPts val="241"/>
              </a:spcBef>
              <a:buNone/>
              <a:tabLst>
                <a:tab algn="l" pos="0"/>
              </a:tabLst>
            </a:pPr>
            <a:r>
              <a:rPr b="1" lang="en-US" sz="1200" spc="-1" strike="noStrike">
                <a:solidFill>
                  <a:srgbClr val="000000"/>
                </a:solidFill>
                <a:latin typeface="Courier New"/>
                <a:ea typeface="ＭＳ Ｐゴシック"/>
              </a:rPr>
              <a:t>R1(config)# ipv6 route 2001:db8:cafe:2::/64 s0/1/0</a:t>
            </a:r>
            <a:endParaRPr b="0" lang="en-US" sz="1200" spc="-1" strike="noStrike">
              <a:solidFill>
                <a:srgbClr val="58585b"/>
              </a:solidFill>
              <a:latin typeface="Arial"/>
            </a:endParaRPr>
          </a:p>
        </p:txBody>
      </p:sp>
      <p:pic>
        <p:nvPicPr>
          <p:cNvPr id="389" name="Picture 1" descr=""/>
          <p:cNvPicPr/>
          <p:nvPr/>
        </p:nvPicPr>
        <p:blipFill>
          <a:blip r:embed="rId1"/>
          <a:stretch/>
        </p:blipFill>
        <p:spPr>
          <a:xfrm>
            <a:off x="4832280" y="814680"/>
            <a:ext cx="4072320" cy="3689640"/>
          </a:xfrm>
          <a:prstGeom prst="rect">
            <a:avLst/>
          </a:prstGeom>
          <a:ln w="0">
            <a:noFill/>
          </a:ln>
        </p:spPr>
      </p:pic>
    </p:spTree>
  </p:cSld>
  <mc:AlternateContent>
    <mc:Choice Requires="p14">
      <p:transition spd="med" p14:dur="700"/>
    </mc:Choice>
    <mc:Fallback>
      <p:transition spd="med"/>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PlaceHolder 1"/>
          <p:cNvSpPr>
            <a:spLocks noGrp="1"/>
          </p:cNvSpPr>
          <p:nvPr>
            <p:ph type="title"/>
          </p:nvPr>
        </p:nvSpPr>
        <p:spPr>
          <a:xfrm>
            <a:off x="0" y="0"/>
            <a:ext cx="8345160" cy="731520"/>
          </a:xfrm>
          <a:prstGeom prst="rect">
            <a:avLst/>
          </a:prstGeom>
          <a:noFill/>
          <a:ln w="0">
            <a:noFill/>
          </a:ln>
        </p:spPr>
        <p:txBody>
          <a:bodyPr numCol="1" spcCol="0" anchor="ctr">
            <a:noAutofit/>
          </a:bodyPr>
          <a:p>
            <a:pPr>
              <a:lnSpc>
                <a:spcPct val="80000"/>
              </a:lnSpc>
              <a:buNone/>
            </a:pPr>
            <a:r>
              <a:rPr b="0" lang="en-US" sz="1600" spc="-1" strike="noStrike">
                <a:solidFill>
                  <a:srgbClr val="004c69"/>
                </a:solidFill>
                <a:latin typeface="Arial"/>
                <a:ea typeface="ＭＳ Ｐゴシック"/>
              </a:rPr>
              <a:t>Configure IP Static Routes</a:t>
            </a:r>
            <a:br>
              <a:rPr sz="3200"/>
            </a:br>
            <a:r>
              <a:rPr b="0" lang="en-US" sz="2400" spc="-1" strike="noStrike">
                <a:solidFill>
                  <a:srgbClr val="004c69"/>
                </a:solidFill>
                <a:latin typeface="Arial"/>
                <a:ea typeface="ＭＳ Ｐゴシック"/>
              </a:rPr>
              <a:t>IPv4 Fully Specified Static Route</a:t>
            </a:r>
            <a:endParaRPr b="0" lang="en-US" sz="2400" spc="-1" strike="noStrike">
              <a:solidFill>
                <a:srgbClr val="58585b"/>
              </a:solidFill>
              <a:latin typeface="Arial"/>
            </a:endParaRPr>
          </a:p>
        </p:txBody>
      </p:sp>
      <p:sp>
        <p:nvSpPr>
          <p:cNvPr id="391" name="PlaceHolder 2"/>
          <p:cNvSpPr>
            <a:spLocks noGrp="1"/>
          </p:cNvSpPr>
          <p:nvPr>
            <p:ph/>
          </p:nvPr>
        </p:nvSpPr>
        <p:spPr>
          <a:xfrm>
            <a:off x="474840" y="731880"/>
            <a:ext cx="3507120" cy="3689640"/>
          </a:xfrm>
          <a:prstGeom prst="rect">
            <a:avLst/>
          </a:prstGeom>
          <a:noFill/>
          <a:ln w="0">
            <a:noFill/>
          </a:ln>
        </p:spPr>
        <p:txBody>
          <a:bodyPr anchor="t">
            <a:noAutofit/>
          </a:bodyPr>
          <a:p>
            <a:pPr marL="285840" indent="-285840">
              <a:lnSpc>
                <a:spcPct val="100000"/>
              </a:lnSpc>
              <a:spcBef>
                <a:spcPts val="281"/>
              </a:spcBef>
              <a:buClr>
                <a:srgbClr val="58585b"/>
              </a:buClr>
              <a:buFont typeface="Arial"/>
              <a:buChar char="•"/>
            </a:pPr>
            <a:r>
              <a:rPr b="0" lang="en-US" sz="1400" spc="-1" strike="noStrike">
                <a:solidFill>
                  <a:srgbClr val="000000"/>
                </a:solidFill>
                <a:latin typeface="Arial"/>
                <a:ea typeface="ＭＳ Ｐゴシック"/>
              </a:rPr>
              <a:t>In a fully specified static route, both the exit interface and the next-hop IP address are specified. This form of static route is used when the exit interface is a multi-access interface and it is necessary to explicitly identify the next hop. The next hop must be directly connected to the specified exit interface. Using an exit interface is optional, however it is necessary to use a next-hop address.</a:t>
            </a:r>
            <a:endParaRPr b="0" lang="en-US" sz="1400" spc="-1" strike="noStrike">
              <a:solidFill>
                <a:srgbClr val="58585b"/>
              </a:solidFill>
              <a:latin typeface="Arial"/>
            </a:endParaRPr>
          </a:p>
          <a:p>
            <a:pPr marL="285840" indent="-285840">
              <a:lnSpc>
                <a:spcPct val="100000"/>
              </a:lnSpc>
              <a:spcBef>
                <a:spcPts val="281"/>
              </a:spcBef>
              <a:buClr>
                <a:srgbClr val="58585b"/>
              </a:buClr>
              <a:buFont typeface="Arial"/>
              <a:buChar char="•"/>
            </a:pPr>
            <a:r>
              <a:rPr b="0" lang="en-US" sz="1400" spc="-1" strike="noStrike">
                <a:solidFill>
                  <a:srgbClr val="000000"/>
                </a:solidFill>
                <a:latin typeface="Arial"/>
                <a:ea typeface="ＭＳ Ｐゴシック"/>
              </a:rPr>
              <a:t>It is recommended that when the exit interface is an Ethernet network, that the static route includes a next-hop address. You can also use a fully specified static route that includes both the exit interface and the next-hop address.</a:t>
            </a:r>
            <a:endParaRPr b="0" lang="en-US" sz="1400" spc="-1" strike="noStrike">
              <a:solidFill>
                <a:srgbClr val="58585b"/>
              </a:solidFill>
              <a:latin typeface="Arial"/>
            </a:endParaRPr>
          </a:p>
        </p:txBody>
      </p:sp>
      <p:pic>
        <p:nvPicPr>
          <p:cNvPr id="392" name="Picture 1" descr=""/>
          <p:cNvPicPr/>
          <p:nvPr/>
        </p:nvPicPr>
        <p:blipFill>
          <a:blip r:embed="rId1"/>
          <a:stretch/>
        </p:blipFill>
        <p:spPr>
          <a:xfrm>
            <a:off x="3957840" y="1316520"/>
            <a:ext cx="4909320" cy="492120"/>
          </a:xfrm>
          <a:prstGeom prst="rect">
            <a:avLst/>
          </a:prstGeom>
          <a:ln w="0">
            <a:noFill/>
          </a:ln>
        </p:spPr>
      </p:pic>
      <p:pic>
        <p:nvPicPr>
          <p:cNvPr id="393" name="Picture 4" descr=""/>
          <p:cNvPicPr/>
          <p:nvPr/>
        </p:nvPicPr>
        <p:blipFill>
          <a:blip r:embed="rId2"/>
          <a:stretch/>
        </p:blipFill>
        <p:spPr>
          <a:xfrm>
            <a:off x="3957840" y="2174760"/>
            <a:ext cx="4933440" cy="1914120"/>
          </a:xfrm>
          <a:prstGeom prst="rect">
            <a:avLst/>
          </a:prstGeom>
          <a:ln w="0">
            <a:noFill/>
          </a:ln>
        </p:spPr>
      </p:pic>
    </p:spTree>
  </p:cSld>
  <mc:AlternateContent>
    <mc:Choice Requires="p14">
      <p:transition spd="med" p14:dur="700"/>
    </mc:Choice>
    <mc:Fallback>
      <p:transition spd="med"/>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0" y="0"/>
            <a:ext cx="8345160" cy="731520"/>
          </a:xfrm>
          <a:prstGeom prst="rect">
            <a:avLst/>
          </a:prstGeom>
          <a:noFill/>
          <a:ln w="0">
            <a:noFill/>
          </a:ln>
        </p:spPr>
        <p:txBody>
          <a:bodyPr numCol="1" spcCol="0" anchor="ctr">
            <a:noAutofit/>
          </a:bodyPr>
          <a:p>
            <a:pPr>
              <a:lnSpc>
                <a:spcPct val="80000"/>
              </a:lnSpc>
              <a:buNone/>
            </a:pPr>
            <a:r>
              <a:rPr b="0" lang="en-US" sz="1600" spc="-1" strike="noStrike">
                <a:solidFill>
                  <a:srgbClr val="004c69"/>
                </a:solidFill>
                <a:latin typeface="Arial"/>
                <a:ea typeface="ＭＳ Ｐゴシック"/>
              </a:rPr>
              <a:t>Configure IP Static Routes</a:t>
            </a:r>
            <a:br>
              <a:rPr sz="3200"/>
            </a:br>
            <a:r>
              <a:rPr b="0" lang="en-US" sz="2400" spc="-1" strike="noStrike">
                <a:solidFill>
                  <a:srgbClr val="004c69"/>
                </a:solidFill>
                <a:latin typeface="Arial"/>
                <a:ea typeface="ＭＳ Ｐゴシック"/>
              </a:rPr>
              <a:t>IPv6 Fully Specified Static Route</a:t>
            </a:r>
            <a:endParaRPr b="0" lang="en-US" sz="2400" spc="-1" strike="noStrike">
              <a:solidFill>
                <a:srgbClr val="58585b"/>
              </a:solidFill>
              <a:latin typeface="Arial"/>
            </a:endParaRPr>
          </a:p>
        </p:txBody>
      </p:sp>
      <p:sp>
        <p:nvSpPr>
          <p:cNvPr id="395" name="PlaceHolder 2"/>
          <p:cNvSpPr>
            <a:spLocks noGrp="1"/>
          </p:cNvSpPr>
          <p:nvPr>
            <p:ph/>
          </p:nvPr>
        </p:nvSpPr>
        <p:spPr>
          <a:xfrm>
            <a:off x="155520" y="731880"/>
            <a:ext cx="8598960" cy="1544760"/>
          </a:xfrm>
          <a:prstGeom prst="rect">
            <a:avLst/>
          </a:prstGeom>
          <a:noFill/>
          <a:ln w="0">
            <a:noFill/>
          </a:ln>
        </p:spPr>
        <p:txBody>
          <a:bodyPr anchor="t">
            <a:noAutofit/>
          </a:bodyPr>
          <a:p>
            <a:pPr>
              <a:lnSpc>
                <a:spcPct val="100000"/>
              </a:lnSpc>
              <a:spcBef>
                <a:spcPts val="300"/>
              </a:spcBef>
              <a:buNone/>
              <a:tabLst>
                <a:tab algn="l" pos="0"/>
              </a:tabLst>
            </a:pPr>
            <a:r>
              <a:rPr b="0" lang="en-US" sz="1500" spc="-1" strike="noStrike">
                <a:solidFill>
                  <a:srgbClr val="000000"/>
                </a:solidFill>
                <a:latin typeface="Arial"/>
                <a:ea typeface="ＭＳ Ｐゴシック"/>
              </a:rPr>
              <a:t>In a fully specified static route, both the exit interface and the next-hop IPV6 address are specified. </a:t>
            </a:r>
            <a:endParaRPr b="0" lang="en-US" sz="1500" spc="-1" strike="noStrike">
              <a:solidFill>
                <a:srgbClr val="58585b"/>
              </a:solidFill>
              <a:latin typeface="Arial"/>
            </a:endParaRPr>
          </a:p>
          <a:p>
            <a:pPr>
              <a:lnSpc>
                <a:spcPct val="100000"/>
              </a:lnSpc>
              <a:spcBef>
                <a:spcPts val="300"/>
              </a:spcBef>
              <a:buNone/>
              <a:tabLst>
                <a:tab algn="l" pos="0"/>
              </a:tabLst>
            </a:pPr>
            <a:r>
              <a:rPr b="0" lang="en-US" sz="1500" spc="-1" strike="noStrike">
                <a:solidFill>
                  <a:srgbClr val="000000"/>
                </a:solidFill>
                <a:latin typeface="Arial"/>
                <a:ea typeface="ＭＳ Ｐゴシック"/>
              </a:rPr>
              <a:t>There is a situation in IPv6 when a fully specified static route must be used. If the IPv6 static route uses an IPv6 link-local address as the next-hop address, use a fully specified static route. The figure shows an example of a fully specified IPv6 static route using an IPv6 link-local address as the next-hop address.</a:t>
            </a:r>
            <a:endParaRPr b="0" lang="en-US" sz="1500" spc="-1" strike="noStrike">
              <a:solidFill>
                <a:srgbClr val="58585b"/>
              </a:solidFill>
              <a:latin typeface="Arial"/>
            </a:endParaRPr>
          </a:p>
        </p:txBody>
      </p:sp>
      <p:pic>
        <p:nvPicPr>
          <p:cNvPr id="396" name="Picture 4" descr=""/>
          <p:cNvPicPr/>
          <p:nvPr/>
        </p:nvPicPr>
        <p:blipFill>
          <a:blip r:embed="rId1"/>
          <a:stretch/>
        </p:blipFill>
        <p:spPr>
          <a:xfrm>
            <a:off x="1427040" y="2277000"/>
            <a:ext cx="6055560" cy="2412000"/>
          </a:xfrm>
          <a:prstGeom prst="rect">
            <a:avLst/>
          </a:prstGeom>
          <a:ln w="0">
            <a:noFill/>
          </a:ln>
        </p:spPr>
      </p:pic>
    </p:spTree>
  </p:cSld>
  <mc:AlternateContent>
    <mc:Choice Requires="p14">
      <p:transition spd="med" p14:dur="700"/>
    </mc:Choice>
    <mc:Fallback>
      <p:transition spd="med"/>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title"/>
          </p:nvPr>
        </p:nvSpPr>
        <p:spPr>
          <a:xfrm>
            <a:off x="0" y="0"/>
            <a:ext cx="8345160" cy="731520"/>
          </a:xfrm>
          <a:prstGeom prst="rect">
            <a:avLst/>
          </a:prstGeom>
          <a:noFill/>
          <a:ln w="0">
            <a:noFill/>
          </a:ln>
        </p:spPr>
        <p:txBody>
          <a:bodyPr numCol="1" spcCol="0" anchor="ctr">
            <a:noAutofit/>
          </a:bodyPr>
          <a:p>
            <a:pPr>
              <a:lnSpc>
                <a:spcPct val="80000"/>
              </a:lnSpc>
              <a:buNone/>
            </a:pPr>
            <a:r>
              <a:rPr b="0" lang="en-US" sz="1600" spc="-1" strike="noStrike">
                <a:solidFill>
                  <a:srgbClr val="004c69"/>
                </a:solidFill>
                <a:latin typeface="Arial"/>
                <a:ea typeface="ＭＳ Ｐゴシック"/>
              </a:rPr>
              <a:t>Configure IP Static Routes</a:t>
            </a:r>
            <a:br>
              <a:rPr sz="3200"/>
            </a:br>
            <a:r>
              <a:rPr b="0" lang="en-US" sz="2400" spc="-1" strike="noStrike">
                <a:solidFill>
                  <a:srgbClr val="004c69"/>
                </a:solidFill>
                <a:latin typeface="Arial"/>
                <a:ea typeface="ＭＳ Ｐゴシック"/>
              </a:rPr>
              <a:t>IPv6 Fully Specified Static Route (Cont.)</a:t>
            </a:r>
            <a:endParaRPr b="0" lang="en-US" sz="2400" spc="-1" strike="noStrike">
              <a:solidFill>
                <a:srgbClr val="58585b"/>
              </a:solidFill>
              <a:latin typeface="Arial"/>
            </a:endParaRPr>
          </a:p>
        </p:txBody>
      </p:sp>
      <p:sp>
        <p:nvSpPr>
          <p:cNvPr id="398" name="PlaceHolder 2"/>
          <p:cNvSpPr>
            <a:spLocks noGrp="1"/>
          </p:cNvSpPr>
          <p:nvPr>
            <p:ph/>
          </p:nvPr>
        </p:nvSpPr>
        <p:spPr>
          <a:xfrm>
            <a:off x="474840" y="731880"/>
            <a:ext cx="8279640" cy="1839600"/>
          </a:xfrm>
          <a:prstGeom prst="rect">
            <a:avLst/>
          </a:prstGeom>
          <a:noFill/>
          <a:ln w="0">
            <a:noFill/>
          </a:ln>
        </p:spPr>
        <p:txBody>
          <a:bodyPr anchor="t">
            <a:noAutofit/>
          </a:bodyPr>
          <a:p>
            <a:pPr>
              <a:lnSpc>
                <a:spcPct val="100000"/>
              </a:lnSpc>
              <a:spcBef>
                <a:spcPts val="320"/>
              </a:spcBef>
              <a:buNone/>
              <a:tabLst>
                <a:tab algn="l" pos="0"/>
              </a:tabLst>
            </a:pPr>
            <a:r>
              <a:rPr b="0" lang="en-US" sz="1600" spc="-1" strike="noStrike">
                <a:solidFill>
                  <a:srgbClr val="000000"/>
                </a:solidFill>
                <a:latin typeface="Arial"/>
                <a:ea typeface="ＭＳ Ｐゴシック"/>
              </a:rPr>
              <a:t>The reason a fully specified static route must be used is because IPv6 link-local addresses are not contained in the IPv6 routing table. Link-local addresses are only unique on a given link or network. The next-hop link-local address may be a valid address on multiple networks connected to the router. Therefore, it is necessary that the exit interface be included.</a:t>
            </a:r>
            <a:endParaRPr b="0" lang="en-US" sz="1600" spc="-1" strike="noStrike">
              <a:solidFill>
                <a:srgbClr val="58585b"/>
              </a:solidFill>
              <a:latin typeface="Arial"/>
            </a:endParaRPr>
          </a:p>
          <a:p>
            <a:pPr>
              <a:lnSpc>
                <a:spcPct val="100000"/>
              </a:lnSpc>
              <a:spcBef>
                <a:spcPts val="320"/>
              </a:spcBef>
              <a:buNone/>
              <a:tabLst>
                <a:tab algn="l" pos="0"/>
              </a:tabLst>
            </a:pPr>
            <a:r>
              <a:rPr b="0" lang="en-US" sz="1600" spc="-1" strike="noStrike">
                <a:solidFill>
                  <a:srgbClr val="000000"/>
                </a:solidFill>
                <a:latin typeface="Arial"/>
                <a:ea typeface="ＭＳ Ｐゴシック"/>
              </a:rPr>
              <a:t>The following example shows the IPv6 routing table entry for this route. Notice that both the next-hop link-local address and the exit interface are included.</a:t>
            </a:r>
            <a:endParaRPr b="0" lang="en-US" sz="1600" spc="-1" strike="noStrike">
              <a:solidFill>
                <a:srgbClr val="58585b"/>
              </a:solidFill>
              <a:latin typeface="Arial"/>
            </a:endParaRPr>
          </a:p>
        </p:txBody>
      </p:sp>
      <p:pic>
        <p:nvPicPr>
          <p:cNvPr id="399" name="Picture 4" descr=""/>
          <p:cNvPicPr/>
          <p:nvPr/>
        </p:nvPicPr>
        <p:blipFill>
          <a:blip r:embed="rId1"/>
          <a:stretch/>
        </p:blipFill>
        <p:spPr>
          <a:xfrm>
            <a:off x="1223280" y="2827440"/>
            <a:ext cx="6697080" cy="952200"/>
          </a:xfrm>
          <a:prstGeom prst="rect">
            <a:avLst/>
          </a:prstGeom>
          <a:ln w="0">
            <a:noFill/>
          </a:ln>
        </p:spPr>
      </p:pic>
    </p:spTree>
  </p:cSld>
  <mc:AlternateContent>
    <mc:Choice Requires="p14">
      <p:transition spd="med" p14:dur="700"/>
    </mc:Choice>
    <mc:Fallback>
      <p:transition spd="med"/>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title"/>
          </p:nvPr>
        </p:nvSpPr>
        <p:spPr>
          <a:xfrm>
            <a:off x="0" y="0"/>
            <a:ext cx="8345160" cy="731520"/>
          </a:xfrm>
          <a:prstGeom prst="rect">
            <a:avLst/>
          </a:prstGeom>
          <a:noFill/>
          <a:ln w="0">
            <a:noFill/>
          </a:ln>
        </p:spPr>
        <p:txBody>
          <a:bodyPr numCol="1" spcCol="0" anchor="ctr">
            <a:noAutofit/>
          </a:bodyPr>
          <a:p>
            <a:pPr>
              <a:lnSpc>
                <a:spcPct val="80000"/>
              </a:lnSpc>
              <a:buNone/>
            </a:pPr>
            <a:r>
              <a:rPr b="0" lang="en-US" sz="1600" spc="-1" strike="noStrike">
                <a:solidFill>
                  <a:srgbClr val="004c69"/>
                </a:solidFill>
                <a:latin typeface="Arial"/>
                <a:ea typeface="ＭＳ Ｐゴシック"/>
              </a:rPr>
              <a:t>Configure IP Static Routes</a:t>
            </a:r>
            <a:br>
              <a:rPr sz="3200"/>
            </a:br>
            <a:r>
              <a:rPr b="0" lang="en-US" sz="2400" spc="-1" strike="noStrike">
                <a:solidFill>
                  <a:srgbClr val="004c69"/>
                </a:solidFill>
                <a:latin typeface="Arial"/>
                <a:ea typeface="ＭＳ Ｐゴシック"/>
              </a:rPr>
              <a:t>Verify a Static Route</a:t>
            </a:r>
            <a:endParaRPr b="0" lang="en-US" sz="2400" spc="-1" strike="noStrike">
              <a:solidFill>
                <a:srgbClr val="58585b"/>
              </a:solidFill>
              <a:latin typeface="Arial"/>
            </a:endParaRPr>
          </a:p>
        </p:txBody>
      </p:sp>
      <p:sp>
        <p:nvSpPr>
          <p:cNvPr id="401" name="PlaceHolder 2"/>
          <p:cNvSpPr>
            <a:spLocks noGrp="1"/>
          </p:cNvSpPr>
          <p:nvPr>
            <p:ph/>
          </p:nvPr>
        </p:nvSpPr>
        <p:spPr>
          <a:xfrm>
            <a:off x="474840" y="731880"/>
            <a:ext cx="8279640" cy="3689640"/>
          </a:xfrm>
          <a:prstGeom prst="rect">
            <a:avLst/>
          </a:prstGeom>
          <a:noFill/>
          <a:ln w="0">
            <a:noFill/>
          </a:ln>
        </p:spPr>
        <p:txBody>
          <a:bodyPr anchor="t">
            <a:noAutofit/>
          </a:bodyPr>
          <a:p>
            <a:pPr>
              <a:lnSpc>
                <a:spcPct val="100000"/>
              </a:lnSpc>
              <a:spcBef>
                <a:spcPts val="320"/>
              </a:spcBef>
              <a:buNone/>
              <a:tabLst>
                <a:tab algn="l" pos="0"/>
              </a:tabLst>
            </a:pPr>
            <a:r>
              <a:rPr b="0" lang="en-US" sz="1600" spc="-1" strike="noStrike">
                <a:solidFill>
                  <a:srgbClr val="000000"/>
                </a:solidFill>
                <a:latin typeface="Arial"/>
                <a:ea typeface="ＭＳ Ｐゴシック"/>
              </a:rPr>
              <a:t>Along with </a:t>
            </a:r>
            <a:r>
              <a:rPr b="1" lang="en-US" sz="1600" spc="-1" strike="noStrike">
                <a:solidFill>
                  <a:srgbClr val="000000"/>
                </a:solidFill>
                <a:latin typeface="Arial"/>
                <a:ea typeface="ＭＳ Ｐゴシック"/>
              </a:rPr>
              <a:t>show ip route</a:t>
            </a:r>
            <a:r>
              <a:rPr b="0" lang="en-US" sz="1600" spc="-1" strike="noStrike">
                <a:solidFill>
                  <a:srgbClr val="000000"/>
                </a:solidFill>
                <a:latin typeface="Arial"/>
                <a:ea typeface="ＭＳ Ｐゴシック"/>
              </a:rPr>
              <a:t>, </a:t>
            </a:r>
            <a:r>
              <a:rPr b="1" lang="en-US" sz="1600" spc="-1" strike="noStrike">
                <a:solidFill>
                  <a:srgbClr val="000000"/>
                </a:solidFill>
                <a:latin typeface="Arial"/>
                <a:ea typeface="ＭＳ Ｐゴシック"/>
              </a:rPr>
              <a:t>show ipv6 route</a:t>
            </a:r>
            <a:r>
              <a:rPr b="0" lang="en-US" sz="1600" spc="-1" strike="noStrike">
                <a:solidFill>
                  <a:srgbClr val="000000"/>
                </a:solidFill>
                <a:latin typeface="Arial"/>
                <a:ea typeface="ＭＳ Ｐゴシック"/>
              </a:rPr>
              <a:t>, </a:t>
            </a:r>
            <a:r>
              <a:rPr b="1" lang="en-US" sz="1600" spc="-1" strike="noStrike">
                <a:solidFill>
                  <a:srgbClr val="000000"/>
                </a:solidFill>
                <a:latin typeface="Arial"/>
                <a:ea typeface="ＭＳ Ｐゴシック"/>
              </a:rPr>
              <a:t>ping</a:t>
            </a:r>
            <a:r>
              <a:rPr b="0" lang="en-US" sz="1600" spc="-1" strike="noStrike">
                <a:solidFill>
                  <a:srgbClr val="000000"/>
                </a:solidFill>
                <a:latin typeface="Arial"/>
                <a:ea typeface="ＭＳ Ｐゴシック"/>
              </a:rPr>
              <a:t> and </a:t>
            </a:r>
            <a:r>
              <a:rPr b="1" lang="en-US" sz="1600" spc="-1" strike="noStrike">
                <a:solidFill>
                  <a:srgbClr val="000000"/>
                </a:solidFill>
                <a:latin typeface="Arial"/>
                <a:ea typeface="ＭＳ Ｐゴシック"/>
              </a:rPr>
              <a:t>traceroute</a:t>
            </a:r>
            <a:r>
              <a:rPr b="0" lang="en-US" sz="1600" spc="-1" strike="noStrike">
                <a:solidFill>
                  <a:srgbClr val="000000"/>
                </a:solidFill>
                <a:latin typeface="Arial"/>
                <a:ea typeface="ＭＳ Ｐゴシック"/>
              </a:rPr>
              <a:t>, other useful commands to verify static routes include the following:</a:t>
            </a:r>
            <a:endParaRPr b="0" lang="en-US" sz="1600" spc="-1" strike="noStrike">
              <a:solidFill>
                <a:srgbClr val="58585b"/>
              </a:solidFill>
              <a:latin typeface="Arial"/>
            </a:endParaRPr>
          </a:p>
          <a:p>
            <a:pPr marL="343080" indent="-343080">
              <a:lnSpc>
                <a:spcPct val="100000"/>
              </a:lnSpc>
              <a:spcBef>
                <a:spcPts val="320"/>
              </a:spcBef>
              <a:buClr>
                <a:srgbClr val="58585b"/>
              </a:buClr>
              <a:buFont typeface="Arial"/>
              <a:buChar char="•"/>
              <a:tabLst>
                <a:tab algn="l" pos="0"/>
              </a:tabLst>
            </a:pPr>
            <a:r>
              <a:rPr b="1" lang="en-US" sz="1600" spc="-1" strike="noStrike">
                <a:solidFill>
                  <a:srgbClr val="000000"/>
                </a:solidFill>
                <a:latin typeface="Arial"/>
                <a:ea typeface="ＭＳ Ｐゴシック"/>
              </a:rPr>
              <a:t>show ip route static</a:t>
            </a:r>
            <a:endParaRPr b="0" lang="en-US" sz="1600" spc="-1" strike="noStrike">
              <a:solidFill>
                <a:srgbClr val="58585b"/>
              </a:solidFill>
              <a:latin typeface="Arial"/>
            </a:endParaRPr>
          </a:p>
          <a:p>
            <a:pPr marL="343080" indent="-343080">
              <a:lnSpc>
                <a:spcPct val="100000"/>
              </a:lnSpc>
              <a:spcBef>
                <a:spcPts val="320"/>
              </a:spcBef>
              <a:buClr>
                <a:srgbClr val="58585b"/>
              </a:buClr>
              <a:buFont typeface="Arial"/>
              <a:buChar char="•"/>
              <a:tabLst>
                <a:tab algn="l" pos="0"/>
              </a:tabLst>
            </a:pPr>
            <a:r>
              <a:rPr b="1" lang="en-US" sz="1600" spc="-1" strike="noStrike">
                <a:solidFill>
                  <a:srgbClr val="000000"/>
                </a:solidFill>
                <a:latin typeface="Arial"/>
                <a:ea typeface="ＭＳ Ｐゴシック"/>
              </a:rPr>
              <a:t>show ip route</a:t>
            </a:r>
            <a:r>
              <a:rPr b="0" lang="en-US" sz="1600" spc="-1" strike="noStrike">
                <a:solidFill>
                  <a:srgbClr val="000000"/>
                </a:solidFill>
                <a:latin typeface="Arial"/>
                <a:ea typeface="ＭＳ Ｐゴシック"/>
              </a:rPr>
              <a:t> </a:t>
            </a:r>
            <a:r>
              <a:rPr b="0" i="1" lang="en-US" sz="1600" spc="-1" strike="noStrike">
                <a:solidFill>
                  <a:srgbClr val="000000"/>
                </a:solidFill>
                <a:latin typeface="Arial"/>
                <a:ea typeface="ＭＳ Ｐゴシック"/>
              </a:rPr>
              <a:t>network</a:t>
            </a:r>
            <a:endParaRPr b="0" lang="en-US" sz="1600" spc="-1" strike="noStrike">
              <a:solidFill>
                <a:srgbClr val="58585b"/>
              </a:solidFill>
              <a:latin typeface="Arial"/>
            </a:endParaRPr>
          </a:p>
          <a:p>
            <a:pPr marL="343080" indent="-343080">
              <a:lnSpc>
                <a:spcPct val="100000"/>
              </a:lnSpc>
              <a:spcBef>
                <a:spcPts val="320"/>
              </a:spcBef>
              <a:buClr>
                <a:srgbClr val="58585b"/>
              </a:buClr>
              <a:buFont typeface="Arial"/>
              <a:buChar char="•"/>
              <a:tabLst>
                <a:tab algn="l" pos="0"/>
              </a:tabLst>
            </a:pPr>
            <a:r>
              <a:rPr b="1" lang="en-US" sz="1600" spc="-1" strike="noStrike">
                <a:solidFill>
                  <a:srgbClr val="000000"/>
                </a:solidFill>
                <a:latin typeface="Arial"/>
                <a:ea typeface="ＭＳ Ｐゴシック"/>
              </a:rPr>
              <a:t>show running-config | section ip route</a:t>
            </a:r>
            <a:endParaRPr b="0" lang="en-US" sz="1600" spc="-1" strike="noStrike">
              <a:solidFill>
                <a:srgbClr val="58585b"/>
              </a:solidFill>
              <a:latin typeface="Arial"/>
            </a:endParaRPr>
          </a:p>
          <a:p>
            <a:pPr>
              <a:lnSpc>
                <a:spcPct val="100000"/>
              </a:lnSpc>
              <a:spcBef>
                <a:spcPts val="320"/>
              </a:spcBef>
              <a:buNone/>
              <a:tabLst>
                <a:tab algn="l" pos="0"/>
              </a:tabLst>
            </a:pPr>
            <a:r>
              <a:rPr b="0" lang="en-US" sz="1600" spc="-1" strike="noStrike">
                <a:solidFill>
                  <a:srgbClr val="000000"/>
                </a:solidFill>
                <a:latin typeface="Arial"/>
                <a:ea typeface="ＭＳ Ｐゴシック"/>
              </a:rPr>
              <a:t>Replace </a:t>
            </a:r>
            <a:r>
              <a:rPr b="1" lang="en-US" sz="1600" spc="-1" strike="noStrike">
                <a:solidFill>
                  <a:srgbClr val="000000"/>
                </a:solidFill>
                <a:latin typeface="Arial"/>
                <a:ea typeface="ＭＳ Ｐゴシック"/>
              </a:rPr>
              <a:t>ip</a:t>
            </a:r>
            <a:r>
              <a:rPr b="0" lang="en-US" sz="1600" spc="-1" strike="noStrike">
                <a:solidFill>
                  <a:srgbClr val="000000"/>
                </a:solidFill>
                <a:latin typeface="Arial"/>
                <a:ea typeface="ＭＳ Ｐゴシック"/>
              </a:rPr>
              <a:t> with </a:t>
            </a:r>
            <a:r>
              <a:rPr b="1" lang="en-US" sz="1600" spc="-1" strike="noStrike">
                <a:solidFill>
                  <a:srgbClr val="000000"/>
                </a:solidFill>
                <a:latin typeface="Arial"/>
                <a:ea typeface="ＭＳ Ｐゴシック"/>
              </a:rPr>
              <a:t>ipv6</a:t>
            </a:r>
            <a:r>
              <a:rPr b="0" lang="en-US" sz="1600" spc="-1" strike="noStrike">
                <a:solidFill>
                  <a:srgbClr val="000000"/>
                </a:solidFill>
                <a:latin typeface="Arial"/>
                <a:ea typeface="ＭＳ Ｐゴシック"/>
              </a:rPr>
              <a:t> for the IPv6 versions of the command.</a:t>
            </a:r>
            <a:endParaRPr b="0" lang="en-US" sz="1600" spc="-1" strike="noStrike">
              <a:solidFill>
                <a:srgbClr val="58585b"/>
              </a:solidFill>
              <a:latin typeface="Arial"/>
            </a:endParaRPr>
          </a:p>
          <a:p>
            <a:pPr>
              <a:lnSpc>
                <a:spcPct val="100000"/>
              </a:lnSpc>
              <a:spcBef>
                <a:spcPts val="320"/>
              </a:spcBef>
              <a:buNone/>
              <a:tabLst>
                <a:tab algn="l" pos="0"/>
              </a:tabLst>
            </a:pPr>
            <a:endParaRPr b="0" lang="en-US" sz="1600" spc="-1" strike="noStrike">
              <a:solidFill>
                <a:srgbClr val="58585b"/>
              </a:solidFill>
              <a:latin typeface="Arial"/>
            </a:endParaRPr>
          </a:p>
        </p:txBody>
      </p:sp>
    </p:spTree>
  </p:cSld>
  <mc:AlternateContent>
    <mc:Choice Requires="p14">
      <p:transition spd="med" p14:dur="700"/>
    </mc:Choice>
    <mc:Fallback>
      <p:transition spd="med"/>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PlaceHolder 1"/>
          <p:cNvSpPr>
            <a:spLocks noGrp="1"/>
          </p:cNvSpPr>
          <p:nvPr>
            <p:ph type="title"/>
          </p:nvPr>
        </p:nvSpPr>
        <p:spPr>
          <a:xfrm>
            <a:off x="416520" y="1788120"/>
            <a:ext cx="7848000" cy="929160"/>
          </a:xfrm>
          <a:prstGeom prst="rect">
            <a:avLst/>
          </a:prstGeom>
          <a:noFill/>
          <a:ln w="0">
            <a:noFill/>
          </a:ln>
        </p:spPr>
        <p:txBody>
          <a:bodyPr numCol="1" spcCol="0" anchor="b">
            <a:noAutofit/>
          </a:bodyPr>
          <a:p>
            <a:pPr>
              <a:lnSpc>
                <a:spcPct val="90000"/>
              </a:lnSpc>
              <a:buNone/>
              <a:tabLst>
                <a:tab algn="l" pos="0"/>
              </a:tabLst>
            </a:pPr>
            <a:r>
              <a:rPr b="0" lang="en-US" sz="4600" spc="-1" strike="noStrike">
                <a:solidFill>
                  <a:srgbClr val="afe8fb"/>
                </a:solidFill>
                <a:latin typeface="Arial"/>
                <a:ea typeface="ＭＳ Ｐゴシック"/>
              </a:rPr>
              <a:t>15.3 Configure IP Default Static Routes</a:t>
            </a:r>
            <a:endParaRPr b="0" lang="en-US" sz="4600" spc="-1" strike="noStrike">
              <a:solidFill>
                <a:srgbClr val="58585b"/>
              </a:solidFill>
              <a:latin typeface="Arial"/>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title"/>
          </p:nvPr>
        </p:nvSpPr>
        <p:spPr>
          <a:xfrm>
            <a:off x="0" y="0"/>
            <a:ext cx="8345160" cy="731520"/>
          </a:xfrm>
          <a:prstGeom prst="rect">
            <a:avLst/>
          </a:prstGeom>
          <a:noFill/>
          <a:ln w="0">
            <a:noFill/>
          </a:ln>
        </p:spPr>
        <p:txBody>
          <a:bodyPr numCol="1" spcCol="0" anchor="ctr">
            <a:noAutofit/>
          </a:bodyPr>
          <a:p>
            <a:pPr>
              <a:lnSpc>
                <a:spcPct val="80000"/>
              </a:lnSpc>
              <a:buNone/>
            </a:pPr>
            <a:r>
              <a:rPr b="0" lang="en-US" sz="1600" spc="-1" strike="noStrike">
                <a:solidFill>
                  <a:srgbClr val="004c69"/>
                </a:solidFill>
                <a:latin typeface="Arial"/>
                <a:ea typeface="ＭＳ Ｐゴシック"/>
              </a:rPr>
              <a:t>Configure IP Default Static Routes</a:t>
            </a:r>
            <a:br>
              <a:rPr sz="3200"/>
            </a:br>
            <a:r>
              <a:rPr b="0" lang="en-US" sz="2400" spc="-1" strike="noStrike">
                <a:solidFill>
                  <a:srgbClr val="004c69"/>
                </a:solidFill>
                <a:latin typeface="Arial"/>
                <a:ea typeface="ＭＳ Ｐゴシック"/>
              </a:rPr>
              <a:t>Default Static Route</a:t>
            </a:r>
            <a:endParaRPr b="0" lang="en-US" sz="2400" spc="-1" strike="noStrike">
              <a:solidFill>
                <a:srgbClr val="58585b"/>
              </a:solidFill>
              <a:latin typeface="Arial"/>
            </a:endParaRPr>
          </a:p>
        </p:txBody>
      </p:sp>
      <p:sp>
        <p:nvSpPr>
          <p:cNvPr id="404" name="PlaceHolder 2"/>
          <p:cNvSpPr>
            <a:spLocks noGrp="1"/>
          </p:cNvSpPr>
          <p:nvPr>
            <p:ph/>
          </p:nvPr>
        </p:nvSpPr>
        <p:spPr>
          <a:xfrm>
            <a:off x="173880" y="731880"/>
            <a:ext cx="4397760" cy="3689640"/>
          </a:xfrm>
          <a:prstGeom prst="rect">
            <a:avLst/>
          </a:prstGeom>
          <a:noFill/>
          <a:ln w="0">
            <a:noFill/>
          </a:ln>
        </p:spPr>
        <p:txBody>
          <a:bodyPr anchor="t">
            <a:noAutofit/>
          </a:bodyPr>
          <a:p>
            <a:pPr marL="343080" indent="-343080">
              <a:lnSpc>
                <a:spcPct val="100000"/>
              </a:lnSpc>
              <a:spcBef>
                <a:spcPts val="320"/>
              </a:spcBef>
              <a:buClr>
                <a:srgbClr val="58585b"/>
              </a:buClr>
              <a:buFont typeface="Arial"/>
              <a:buChar char="•"/>
            </a:pPr>
            <a:r>
              <a:rPr b="0" lang="en-US" sz="1600" spc="-1" strike="noStrike">
                <a:solidFill>
                  <a:srgbClr val="000000"/>
                </a:solidFill>
                <a:latin typeface="Arial"/>
                <a:ea typeface="ＭＳ Ｐゴシック"/>
              </a:rPr>
              <a:t>A default route is a static route that matches all packets. A single default route represents any network that is not in the routing table.</a:t>
            </a:r>
            <a:endParaRPr b="0" lang="en-US" sz="1600" spc="-1" strike="noStrike">
              <a:solidFill>
                <a:srgbClr val="58585b"/>
              </a:solidFill>
              <a:latin typeface="Arial"/>
            </a:endParaRPr>
          </a:p>
          <a:p>
            <a:pPr marL="343080" indent="-343080">
              <a:lnSpc>
                <a:spcPct val="100000"/>
              </a:lnSpc>
              <a:spcBef>
                <a:spcPts val="320"/>
              </a:spcBef>
              <a:buClr>
                <a:srgbClr val="58585b"/>
              </a:buClr>
              <a:buFont typeface="Arial"/>
              <a:buChar char="•"/>
            </a:pPr>
            <a:r>
              <a:rPr b="0" lang="en-US" sz="1600" spc="-1" strike="noStrike">
                <a:solidFill>
                  <a:srgbClr val="000000"/>
                </a:solidFill>
                <a:latin typeface="Arial"/>
                <a:ea typeface="ＭＳ Ｐゴシック"/>
              </a:rPr>
              <a:t>Routers commonly use default routes that are either configured locally or learned from another router. The default route is used as the Gateway of Last Resort.</a:t>
            </a:r>
            <a:endParaRPr b="0" lang="en-US" sz="1600" spc="-1" strike="noStrike">
              <a:solidFill>
                <a:srgbClr val="58585b"/>
              </a:solidFill>
              <a:latin typeface="Arial"/>
            </a:endParaRPr>
          </a:p>
          <a:p>
            <a:pPr marL="343080" indent="-343080">
              <a:lnSpc>
                <a:spcPct val="100000"/>
              </a:lnSpc>
              <a:spcBef>
                <a:spcPts val="320"/>
              </a:spcBef>
              <a:buClr>
                <a:srgbClr val="58585b"/>
              </a:buClr>
              <a:buFont typeface="Arial"/>
              <a:buChar char="•"/>
            </a:pPr>
            <a:r>
              <a:rPr b="0" lang="en-US" sz="1600" spc="-1" strike="noStrike">
                <a:solidFill>
                  <a:srgbClr val="000000"/>
                </a:solidFill>
                <a:latin typeface="Arial"/>
                <a:ea typeface="ＭＳ Ｐゴシック"/>
              </a:rPr>
              <a:t>Default static routes are commonly used when connecting an edge router to a service provider network, or a stub router (a router with only one upstream neighbor router).</a:t>
            </a:r>
            <a:endParaRPr b="0" lang="en-US" sz="1600" spc="-1" strike="noStrike">
              <a:solidFill>
                <a:srgbClr val="58585b"/>
              </a:solidFill>
              <a:latin typeface="Arial"/>
            </a:endParaRPr>
          </a:p>
          <a:p>
            <a:pPr marL="343080" indent="-343080">
              <a:lnSpc>
                <a:spcPct val="100000"/>
              </a:lnSpc>
              <a:spcBef>
                <a:spcPts val="320"/>
              </a:spcBef>
              <a:buClr>
                <a:srgbClr val="58585b"/>
              </a:buClr>
              <a:buFont typeface="Arial"/>
              <a:buChar char="•"/>
            </a:pPr>
            <a:r>
              <a:rPr b="0" lang="en-US" sz="1600" spc="-1" strike="noStrike">
                <a:solidFill>
                  <a:srgbClr val="000000"/>
                </a:solidFill>
                <a:latin typeface="Arial"/>
                <a:ea typeface="ＭＳ Ｐゴシック"/>
              </a:rPr>
              <a:t>The figure shows a typical default static route scenario.</a:t>
            </a:r>
            <a:endParaRPr b="0" lang="en-US" sz="1600" spc="-1" strike="noStrike">
              <a:solidFill>
                <a:srgbClr val="58585b"/>
              </a:solidFill>
              <a:latin typeface="Arial"/>
            </a:endParaRPr>
          </a:p>
          <a:p>
            <a:pPr>
              <a:lnSpc>
                <a:spcPct val="100000"/>
              </a:lnSpc>
              <a:spcBef>
                <a:spcPts val="281"/>
              </a:spcBef>
              <a:buNone/>
            </a:pPr>
            <a:endParaRPr b="0" lang="en-US" sz="1400" spc="-1" strike="noStrike">
              <a:solidFill>
                <a:srgbClr val="58585b"/>
              </a:solidFill>
              <a:latin typeface="Arial"/>
            </a:endParaRPr>
          </a:p>
        </p:txBody>
      </p:sp>
      <p:pic>
        <p:nvPicPr>
          <p:cNvPr id="405" name="Picture 6" descr=""/>
          <p:cNvPicPr/>
          <p:nvPr/>
        </p:nvPicPr>
        <p:blipFill>
          <a:blip r:embed="rId1"/>
          <a:stretch/>
        </p:blipFill>
        <p:spPr>
          <a:xfrm>
            <a:off x="4711680" y="1020600"/>
            <a:ext cx="4258440" cy="2586960"/>
          </a:xfrm>
          <a:prstGeom prst="rect">
            <a:avLst/>
          </a:prstGeom>
          <a:ln w="0">
            <a:noFill/>
          </a:ln>
        </p:spPr>
      </p:pic>
    </p:spTree>
  </p:cSld>
  <mc:AlternateContent>
    <mc:Choice Requires="p14">
      <p:transition spd="med" p14:dur="700"/>
    </mc:Choice>
    <mc:Fallback>
      <p:transition spd="med"/>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39" name="PlaceHolder 1"/>
          <p:cNvSpPr>
            <a:spLocks noGrp="1"/>
          </p:cNvSpPr>
          <p:nvPr>
            <p:ph type="title"/>
          </p:nvPr>
        </p:nvSpPr>
        <p:spPr>
          <a:xfrm>
            <a:off x="0" y="189360"/>
            <a:ext cx="9143640" cy="609480"/>
          </a:xfrm>
          <a:prstGeom prst="rect">
            <a:avLst/>
          </a:prstGeom>
          <a:noFill/>
          <a:ln w="0">
            <a:noFill/>
          </a:ln>
        </p:spPr>
        <p:txBody>
          <a:bodyPr numCol="1" spcCol="0" anchor="ctr">
            <a:noAutofit/>
          </a:bodyPr>
          <a:p>
            <a:pPr>
              <a:lnSpc>
                <a:spcPct val="100000"/>
              </a:lnSpc>
              <a:buNone/>
            </a:pPr>
            <a:r>
              <a:rPr b="0" lang="en-US" sz="2400" spc="-1" strike="noStrike">
                <a:solidFill>
                  <a:srgbClr val="367187"/>
                </a:solidFill>
                <a:latin typeface="Arial"/>
                <a:ea typeface="ＭＳ Ｐゴシック"/>
              </a:rPr>
              <a:t>What to Expect in this Module</a:t>
            </a:r>
            <a:endParaRPr b="0" lang="en-US" sz="2400" spc="-1" strike="noStrike">
              <a:solidFill>
                <a:srgbClr val="58585b"/>
              </a:solidFill>
              <a:latin typeface="Arial"/>
            </a:endParaRPr>
          </a:p>
        </p:txBody>
      </p:sp>
      <p:sp>
        <p:nvSpPr>
          <p:cNvPr id="340" name="PlaceHolder 2"/>
          <p:cNvSpPr>
            <a:spLocks noGrp="1"/>
          </p:cNvSpPr>
          <p:nvPr>
            <p:ph/>
          </p:nvPr>
        </p:nvSpPr>
        <p:spPr>
          <a:xfrm>
            <a:off x="144000" y="798840"/>
            <a:ext cx="8852760" cy="345960"/>
          </a:xfrm>
          <a:prstGeom prst="rect">
            <a:avLst/>
          </a:prstGeom>
          <a:noFill/>
          <a:ln w="0">
            <a:noFill/>
          </a:ln>
        </p:spPr>
        <p:txBody>
          <a:bodyPr numCol="1" spcCol="0" rIns="182880" anchor="t">
            <a:noAutofit/>
          </a:bodyPr>
          <a:p>
            <a:pPr marL="169920" indent="-169920">
              <a:lnSpc>
                <a:spcPct val="100000"/>
              </a:lnSpc>
              <a:spcBef>
                <a:spcPts val="601"/>
              </a:spcBef>
              <a:spcAft>
                <a:spcPts val="601"/>
              </a:spcAft>
              <a:buClr>
                <a:srgbClr val="58585b"/>
              </a:buClr>
              <a:buSzPct val="90000"/>
              <a:buFont typeface="Wingdings" charset="2"/>
              <a:buChar char=""/>
            </a:pPr>
            <a:r>
              <a:rPr b="0" lang="en-US" sz="1500" spc="-1" strike="noStrike">
                <a:solidFill>
                  <a:srgbClr val="000000"/>
                </a:solidFill>
                <a:latin typeface="Arial"/>
                <a:ea typeface="ＭＳ Ｐゴシック"/>
              </a:rPr>
              <a:t>To facilitate learning, the following features within the GUI may be included in this module:</a:t>
            </a:r>
            <a:endParaRPr b="0" lang="en-US" sz="1500" spc="-1" strike="noStrike">
              <a:solidFill>
                <a:srgbClr val="58585b"/>
              </a:solidFill>
              <a:latin typeface="Arial"/>
            </a:endParaRPr>
          </a:p>
          <a:p>
            <a:pPr>
              <a:lnSpc>
                <a:spcPct val="100000"/>
              </a:lnSpc>
              <a:spcBef>
                <a:spcPts val="601"/>
              </a:spcBef>
              <a:spcAft>
                <a:spcPts val="601"/>
              </a:spcAft>
              <a:buNone/>
            </a:pPr>
            <a:endParaRPr b="0" lang="en-US" sz="1500" spc="-1" strike="noStrike">
              <a:solidFill>
                <a:srgbClr val="58585b"/>
              </a:solidFill>
              <a:latin typeface="Arial"/>
            </a:endParaRPr>
          </a:p>
          <a:p>
            <a:pPr>
              <a:lnSpc>
                <a:spcPct val="100000"/>
              </a:lnSpc>
              <a:spcBef>
                <a:spcPts val="601"/>
              </a:spcBef>
              <a:spcAft>
                <a:spcPts val="601"/>
              </a:spcAft>
              <a:buNone/>
            </a:pPr>
            <a:endParaRPr b="0" lang="en-US" sz="1500" spc="-1" strike="noStrike">
              <a:solidFill>
                <a:srgbClr val="58585b"/>
              </a:solidFill>
              <a:latin typeface="Arial"/>
            </a:endParaRPr>
          </a:p>
          <a:p>
            <a:pPr>
              <a:lnSpc>
                <a:spcPct val="100000"/>
              </a:lnSpc>
              <a:spcBef>
                <a:spcPts val="601"/>
              </a:spcBef>
              <a:spcAft>
                <a:spcPts val="601"/>
              </a:spcAft>
              <a:buNone/>
              <a:tabLst>
                <a:tab algn="l" pos="0"/>
              </a:tabLst>
            </a:pPr>
            <a:endParaRPr b="0" lang="en-US" sz="1500" spc="-1" strike="noStrike">
              <a:solidFill>
                <a:srgbClr val="58585b"/>
              </a:solidFill>
              <a:latin typeface="Arial"/>
            </a:endParaRPr>
          </a:p>
        </p:txBody>
      </p:sp>
      <p:graphicFrame>
        <p:nvGraphicFramePr>
          <p:cNvPr id="341" name="Table 3"/>
          <p:cNvGraphicFramePr/>
          <p:nvPr/>
        </p:nvGraphicFramePr>
        <p:xfrm>
          <a:off x="291960" y="1338120"/>
          <a:ext cx="8557200" cy="1899360"/>
        </p:xfrm>
        <a:graphic>
          <a:graphicData uri="http://schemas.openxmlformats.org/drawingml/2006/table">
            <a:tbl>
              <a:tblPr/>
              <a:tblGrid>
                <a:gridCol w="2140200"/>
                <a:gridCol w="6417000"/>
              </a:tblGrid>
              <a:tr h="291600">
                <a:tc>
                  <a:txBody>
                    <a:bodyPr anchor="t">
                      <a:noAutofit/>
                    </a:bodyPr>
                    <a:p>
                      <a:pPr>
                        <a:lnSpc>
                          <a:spcPct val="100000"/>
                        </a:lnSpc>
                        <a:buNone/>
                      </a:pPr>
                      <a:r>
                        <a:rPr b="1" lang="en-US" sz="1400" spc="-1" strike="noStrike">
                          <a:solidFill>
                            <a:srgbClr val="ffffff"/>
                          </a:solidFill>
                          <a:latin typeface="Arial"/>
                        </a:rPr>
                        <a:t>Feature</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04c69"/>
                    </a:solidFill>
                  </a:tcPr>
                </a:tc>
                <a:tc>
                  <a:txBody>
                    <a:bodyPr anchor="t">
                      <a:noAutofit/>
                    </a:bodyPr>
                    <a:p>
                      <a:pPr>
                        <a:lnSpc>
                          <a:spcPct val="100000"/>
                        </a:lnSpc>
                        <a:buNone/>
                      </a:pPr>
                      <a:r>
                        <a:rPr b="1" lang="en-US" sz="1400" spc="-1" strike="noStrike">
                          <a:solidFill>
                            <a:srgbClr val="ffffff"/>
                          </a:solidFill>
                          <a:latin typeface="Arial"/>
                        </a:rPr>
                        <a:t>Description</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04c69"/>
                    </a:solidFill>
                  </a:tcPr>
                </a:tc>
              </a:tr>
              <a:tr h="331200">
                <a:tc>
                  <a:txBody>
                    <a:bodyPr lIns="9360" rIns="9360" tIns="9360" bIns="0" anchor="b">
                      <a:noAutofit/>
                    </a:bodyPr>
                    <a:p>
                      <a:pPr>
                        <a:lnSpc>
                          <a:spcPct val="100000"/>
                        </a:lnSpc>
                        <a:buNone/>
                      </a:pPr>
                      <a:r>
                        <a:rPr b="0" lang="en-US" sz="1400" spc="-1" strike="noStrike">
                          <a:solidFill>
                            <a:srgbClr val="000000"/>
                          </a:solidFill>
                          <a:latin typeface="Arial"/>
                        </a:rPr>
                        <a:t>Animations</a:t>
                      </a:r>
                      <a:endParaRPr b="0" lang="en-US" sz="1400" spc="-1" strike="noStrike">
                        <a:latin typeface="Arial"/>
                      </a:endParaRPr>
                    </a:p>
                  </a:txBody>
                  <a:tcPr anchor="b" marL="9360" marR="936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c>
                  <a:txBody>
                    <a:bodyPr anchor="t">
                      <a:noAutofit/>
                    </a:bodyPr>
                    <a:p>
                      <a:pPr>
                        <a:lnSpc>
                          <a:spcPct val="100000"/>
                        </a:lnSpc>
                        <a:buNone/>
                        <a:tabLst>
                          <a:tab algn="l" pos="0"/>
                        </a:tabLst>
                      </a:pPr>
                      <a:r>
                        <a:rPr b="0" lang="en-US" sz="1400" spc="-1" strike="noStrike">
                          <a:solidFill>
                            <a:srgbClr val="58585b"/>
                          </a:solidFill>
                          <a:latin typeface="Arial"/>
                        </a:rPr>
                        <a:t>Expose learners to new skills and concepts.</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r>
              <a:tr h="379080">
                <a:tc>
                  <a:txBody>
                    <a:bodyPr lIns="9360" rIns="9360" tIns="9360" bIns="0" anchor="b">
                      <a:noAutofit/>
                    </a:bodyPr>
                    <a:p>
                      <a:pPr>
                        <a:lnSpc>
                          <a:spcPct val="100000"/>
                        </a:lnSpc>
                        <a:buNone/>
                        <a:tabLst>
                          <a:tab algn="l" pos="0"/>
                        </a:tabLst>
                      </a:pPr>
                      <a:r>
                        <a:rPr b="0" lang="en-US" sz="1400" spc="-1" strike="noStrike">
                          <a:solidFill>
                            <a:srgbClr val="000000"/>
                          </a:solidFill>
                          <a:latin typeface="Arial"/>
                        </a:rPr>
                        <a:t>Videos</a:t>
                      </a:r>
                      <a:endParaRPr b="0" lang="en-US" sz="1400" spc="-1" strike="noStrike">
                        <a:latin typeface="Arial"/>
                      </a:endParaRPr>
                    </a:p>
                  </a:txBody>
                  <a:tcPr anchor="b" marL="9360" marR="936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c>
                  <a:txBody>
                    <a:bodyPr anchor="t">
                      <a:noAutofit/>
                    </a:bodyPr>
                    <a:p>
                      <a:pPr>
                        <a:lnSpc>
                          <a:spcPct val="100000"/>
                        </a:lnSpc>
                        <a:buNone/>
                        <a:tabLst>
                          <a:tab algn="l" pos="0"/>
                        </a:tabLst>
                      </a:pPr>
                      <a:r>
                        <a:rPr b="0" lang="en-US" sz="1400" spc="-1" strike="noStrike">
                          <a:solidFill>
                            <a:srgbClr val="58585b"/>
                          </a:solidFill>
                          <a:latin typeface="Arial"/>
                        </a:rPr>
                        <a:t>Expose learners to new skills and concepts.</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r>
              <a:tr h="609120">
                <a:tc>
                  <a:txBody>
                    <a:bodyPr lIns="9360" rIns="9360" tIns="9360" bIns="0" anchor="b">
                      <a:noAutofit/>
                    </a:bodyPr>
                    <a:p>
                      <a:pPr>
                        <a:lnSpc>
                          <a:spcPct val="100000"/>
                        </a:lnSpc>
                        <a:buNone/>
                        <a:tabLst>
                          <a:tab algn="l" pos="0"/>
                        </a:tabLst>
                      </a:pPr>
                      <a:r>
                        <a:rPr b="0" lang="en-US" sz="1400" spc="-1" strike="noStrike">
                          <a:solidFill>
                            <a:srgbClr val="000000"/>
                          </a:solidFill>
                          <a:latin typeface="Arial"/>
                        </a:rPr>
                        <a:t>Check Your Understanding(CYU)</a:t>
                      </a:r>
                      <a:endParaRPr b="0" lang="en-US" sz="1400" spc="-1" strike="noStrike">
                        <a:latin typeface="Arial"/>
                      </a:endParaRPr>
                    </a:p>
                    <a:p>
                      <a:pPr>
                        <a:lnSpc>
                          <a:spcPct val="100000"/>
                        </a:lnSpc>
                        <a:buNone/>
                        <a:tabLst>
                          <a:tab algn="l" pos="0"/>
                        </a:tabLst>
                      </a:pPr>
                      <a:endParaRPr b="0" lang="en-US" sz="1400" spc="-1" strike="noStrike">
                        <a:latin typeface="Arial"/>
                      </a:endParaRPr>
                    </a:p>
                  </a:txBody>
                  <a:tcPr anchor="b" marL="9360" marR="936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c>
                  <a:txBody>
                    <a:bodyPr anchor="t">
                      <a:noAutofit/>
                    </a:bodyPr>
                    <a:p>
                      <a:pPr>
                        <a:lnSpc>
                          <a:spcPct val="100000"/>
                        </a:lnSpc>
                        <a:buNone/>
                      </a:pPr>
                      <a:r>
                        <a:rPr b="0" lang="en-US" sz="1400" spc="-1" strike="noStrike">
                          <a:solidFill>
                            <a:srgbClr val="58585b"/>
                          </a:solidFill>
                          <a:latin typeface="Arial"/>
                        </a:rPr>
                        <a:t>Per topic online quiz to help learners gauge content understanding. </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r>
              <a:tr h="291600">
                <a:tc>
                  <a:txBody>
                    <a:bodyPr lIns="9360" rIns="9360" tIns="9360" bIns="0" anchor="b">
                      <a:noAutofit/>
                    </a:bodyPr>
                    <a:p>
                      <a:pPr>
                        <a:lnSpc>
                          <a:spcPct val="100000"/>
                        </a:lnSpc>
                        <a:buNone/>
                        <a:tabLst>
                          <a:tab algn="l" pos="0"/>
                        </a:tabLst>
                      </a:pPr>
                      <a:r>
                        <a:rPr b="0" lang="en-US" sz="1400" spc="-1" strike="noStrike">
                          <a:solidFill>
                            <a:srgbClr val="000000"/>
                          </a:solidFill>
                          <a:latin typeface="Arial"/>
                        </a:rPr>
                        <a:t>Interactive Activities</a:t>
                      </a:r>
                      <a:endParaRPr b="0" lang="en-US" sz="1400" spc="-1" strike="noStrike">
                        <a:latin typeface="Arial"/>
                      </a:endParaRPr>
                    </a:p>
                  </a:txBody>
                  <a:tcPr anchor="b" marL="9360" marR="936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c>
                  <a:txBody>
                    <a:bodyPr anchor="t">
                      <a:noAutofit/>
                    </a:bodyPr>
                    <a:p>
                      <a:pPr>
                        <a:lnSpc>
                          <a:spcPct val="100000"/>
                        </a:lnSpc>
                        <a:buNone/>
                      </a:pPr>
                      <a:r>
                        <a:rPr b="0" lang="en-US" sz="1400" spc="-1" strike="noStrike">
                          <a:solidFill>
                            <a:srgbClr val="58585b"/>
                          </a:solidFill>
                          <a:latin typeface="Arial"/>
                        </a:rPr>
                        <a:t>A variety of formats to help learners gauge content understanding.</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r>
              <a:tr h="491400">
                <a:tc>
                  <a:txBody>
                    <a:bodyPr lIns="9360" rIns="9360" tIns="9360" bIns="0" anchor="b">
                      <a:noAutofit/>
                    </a:bodyPr>
                    <a:p>
                      <a:pPr>
                        <a:lnSpc>
                          <a:spcPct val="100000"/>
                        </a:lnSpc>
                        <a:buNone/>
                      </a:pPr>
                      <a:r>
                        <a:rPr b="0" lang="en-US" sz="1400" spc="-1" strike="noStrike">
                          <a:solidFill>
                            <a:srgbClr val="000000"/>
                          </a:solidFill>
                          <a:latin typeface="Arial"/>
                        </a:rPr>
                        <a:t>Syntax Checker</a:t>
                      </a:r>
                      <a:endParaRPr b="0" lang="en-US" sz="1400" spc="-1" strike="noStrike">
                        <a:latin typeface="Arial"/>
                      </a:endParaRPr>
                    </a:p>
                  </a:txBody>
                  <a:tcPr anchor="b" marL="9360" marR="936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c>
                  <a:txBody>
                    <a:bodyPr anchor="t">
                      <a:noAutofit/>
                    </a:bodyPr>
                    <a:p>
                      <a:pPr>
                        <a:lnSpc>
                          <a:spcPct val="100000"/>
                        </a:lnSpc>
                        <a:buNone/>
                      </a:pPr>
                      <a:r>
                        <a:rPr b="0" lang="en-US" sz="1400" spc="-1" strike="noStrike">
                          <a:solidFill>
                            <a:srgbClr val="58585b"/>
                          </a:solidFill>
                          <a:latin typeface="Arial"/>
                        </a:rPr>
                        <a:t>Small simulations that expose learners to Cisco command line to practice configuration skills.</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r>
              <a:tr h="491400">
                <a:tc>
                  <a:txBody>
                    <a:bodyPr lIns="9360" rIns="9360" tIns="9360" bIns="0" anchor="b">
                      <a:noAutofit/>
                    </a:bodyPr>
                    <a:p>
                      <a:pPr>
                        <a:lnSpc>
                          <a:spcPct val="100000"/>
                        </a:lnSpc>
                        <a:buNone/>
                      </a:pPr>
                      <a:r>
                        <a:rPr b="0" lang="en-US" sz="1400" spc="-1" strike="noStrike">
                          <a:solidFill>
                            <a:srgbClr val="000000"/>
                          </a:solidFill>
                          <a:latin typeface="Arial"/>
                        </a:rPr>
                        <a:t>PT Activity</a:t>
                      </a:r>
                      <a:endParaRPr b="0" lang="en-US" sz="1400" spc="-1" strike="noStrike">
                        <a:latin typeface="Arial"/>
                      </a:endParaRPr>
                    </a:p>
                  </a:txBody>
                  <a:tcPr anchor="b" marL="9360" marR="936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c>
                  <a:txBody>
                    <a:bodyPr anchor="t">
                      <a:noAutofit/>
                    </a:bodyPr>
                    <a:p>
                      <a:pPr>
                        <a:lnSpc>
                          <a:spcPct val="100000"/>
                        </a:lnSpc>
                        <a:buNone/>
                      </a:pPr>
                      <a:r>
                        <a:rPr b="0" lang="en-US" sz="1400" spc="-1" strike="noStrike">
                          <a:solidFill>
                            <a:srgbClr val="58585b"/>
                          </a:solidFill>
                          <a:latin typeface="Arial"/>
                        </a:rPr>
                        <a:t>Simulation and modeling activities designed to explore, acquire, reinforce, and expand skills.</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r>
            </a:tbl>
          </a:graphicData>
        </a:graphic>
      </p:graphicFrame>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title"/>
          </p:nvPr>
        </p:nvSpPr>
        <p:spPr>
          <a:xfrm>
            <a:off x="0" y="0"/>
            <a:ext cx="8345160" cy="731520"/>
          </a:xfrm>
          <a:prstGeom prst="rect">
            <a:avLst/>
          </a:prstGeom>
          <a:noFill/>
          <a:ln w="0">
            <a:noFill/>
          </a:ln>
        </p:spPr>
        <p:txBody>
          <a:bodyPr numCol="1" spcCol="0" anchor="ctr">
            <a:noAutofit/>
          </a:bodyPr>
          <a:p>
            <a:pPr>
              <a:lnSpc>
                <a:spcPct val="80000"/>
              </a:lnSpc>
              <a:buNone/>
            </a:pPr>
            <a:r>
              <a:rPr b="0" lang="en-US" sz="1600" spc="-1" strike="noStrike">
                <a:solidFill>
                  <a:srgbClr val="004c69"/>
                </a:solidFill>
                <a:latin typeface="Arial"/>
                <a:ea typeface="ＭＳ Ｐゴシック"/>
              </a:rPr>
              <a:t>Configure IP Default Static Routes</a:t>
            </a:r>
            <a:br>
              <a:rPr sz="3200"/>
            </a:br>
            <a:r>
              <a:rPr b="0" lang="en-US" sz="2400" spc="-1" strike="noStrike">
                <a:solidFill>
                  <a:srgbClr val="004c69"/>
                </a:solidFill>
                <a:latin typeface="Arial"/>
                <a:ea typeface="ＭＳ Ｐゴシック"/>
              </a:rPr>
              <a:t>Default Static Route (Cont.)</a:t>
            </a:r>
            <a:endParaRPr b="0" lang="en-US" sz="2400" spc="-1" strike="noStrike">
              <a:solidFill>
                <a:srgbClr val="58585b"/>
              </a:solidFill>
              <a:latin typeface="Arial"/>
            </a:endParaRPr>
          </a:p>
        </p:txBody>
      </p:sp>
      <p:sp>
        <p:nvSpPr>
          <p:cNvPr id="407" name="PlaceHolder 2"/>
          <p:cNvSpPr>
            <a:spLocks noGrp="1"/>
          </p:cNvSpPr>
          <p:nvPr>
            <p:ph/>
          </p:nvPr>
        </p:nvSpPr>
        <p:spPr>
          <a:xfrm>
            <a:off x="73080" y="731880"/>
            <a:ext cx="9006480" cy="3689640"/>
          </a:xfrm>
          <a:prstGeom prst="rect">
            <a:avLst/>
          </a:prstGeom>
          <a:noFill/>
          <a:ln w="0">
            <a:noFill/>
          </a:ln>
        </p:spPr>
        <p:txBody>
          <a:bodyPr anchor="t">
            <a:noAutofit/>
          </a:bodyPr>
          <a:p>
            <a:pPr>
              <a:lnSpc>
                <a:spcPct val="100000"/>
              </a:lnSpc>
              <a:spcBef>
                <a:spcPts val="320"/>
              </a:spcBef>
              <a:buNone/>
              <a:tabLst>
                <a:tab algn="l" pos="0"/>
              </a:tabLst>
            </a:pPr>
            <a:r>
              <a:rPr b="1" lang="en-US" sz="1600" spc="-1" strike="noStrike">
                <a:solidFill>
                  <a:srgbClr val="000000"/>
                </a:solidFill>
                <a:latin typeface="Arial"/>
                <a:ea typeface="ＭＳ Ｐゴシック"/>
              </a:rPr>
              <a:t>IPv4 Default Static Route: </a:t>
            </a:r>
            <a:r>
              <a:rPr b="0" lang="en-US" sz="1600" spc="-1" strike="noStrike">
                <a:solidFill>
                  <a:srgbClr val="000000"/>
                </a:solidFill>
                <a:latin typeface="Arial"/>
                <a:ea typeface="ＭＳ Ｐゴシック"/>
              </a:rPr>
              <a:t>The command syntax for an IPv4 default static route is similar to any other IPv4 static route, except that the network address is </a:t>
            </a:r>
            <a:r>
              <a:rPr b="1" lang="en-US" sz="1600" spc="-1" strike="noStrike">
                <a:solidFill>
                  <a:srgbClr val="000000"/>
                </a:solidFill>
                <a:latin typeface="Arial"/>
                <a:ea typeface="ＭＳ Ｐゴシック"/>
              </a:rPr>
              <a:t>0.0.0.0</a:t>
            </a:r>
            <a:r>
              <a:rPr b="0" lang="en-US" sz="1600" spc="-1" strike="noStrike">
                <a:solidFill>
                  <a:srgbClr val="000000"/>
                </a:solidFill>
                <a:latin typeface="Arial"/>
                <a:ea typeface="ＭＳ Ｐゴシック"/>
              </a:rPr>
              <a:t> and the subnet mask is </a:t>
            </a:r>
            <a:r>
              <a:rPr b="1" lang="en-US" sz="1600" spc="-1" strike="noStrike">
                <a:solidFill>
                  <a:srgbClr val="000000"/>
                </a:solidFill>
                <a:latin typeface="Arial"/>
                <a:ea typeface="ＭＳ Ｐゴシック"/>
              </a:rPr>
              <a:t>0.0.0.0</a:t>
            </a:r>
            <a:r>
              <a:rPr b="0" lang="en-US" sz="1600" spc="-1" strike="noStrike">
                <a:solidFill>
                  <a:srgbClr val="000000"/>
                </a:solidFill>
                <a:latin typeface="Arial"/>
                <a:ea typeface="ＭＳ Ｐゴシック"/>
              </a:rPr>
              <a:t>. The 0.0.0.0 0.0.0.0 in the route will match any network address.</a:t>
            </a:r>
            <a:endParaRPr b="0" lang="en-US" sz="1600" spc="-1" strike="noStrike">
              <a:solidFill>
                <a:srgbClr val="58585b"/>
              </a:solidFill>
              <a:latin typeface="Arial"/>
            </a:endParaRPr>
          </a:p>
          <a:p>
            <a:pPr>
              <a:lnSpc>
                <a:spcPct val="100000"/>
              </a:lnSpc>
              <a:spcBef>
                <a:spcPts val="320"/>
              </a:spcBef>
              <a:buNone/>
              <a:tabLst>
                <a:tab algn="l" pos="0"/>
              </a:tabLst>
            </a:pPr>
            <a:endParaRPr b="0" lang="en-US" sz="1600" spc="-1" strike="noStrike">
              <a:solidFill>
                <a:srgbClr val="58585b"/>
              </a:solidFill>
              <a:latin typeface="Arial"/>
            </a:endParaRPr>
          </a:p>
          <a:p>
            <a:pPr>
              <a:lnSpc>
                <a:spcPct val="100000"/>
              </a:lnSpc>
              <a:spcBef>
                <a:spcPts val="320"/>
              </a:spcBef>
              <a:buNone/>
              <a:tabLst>
                <a:tab algn="l" pos="0"/>
              </a:tabLst>
            </a:pPr>
            <a:r>
              <a:rPr b="1" lang="en-US" sz="1600" spc="-1" strike="noStrike">
                <a:solidFill>
                  <a:srgbClr val="000000"/>
                </a:solidFill>
                <a:latin typeface="Arial"/>
                <a:ea typeface="ＭＳ Ｐゴシック"/>
              </a:rPr>
              <a:t>Note</a:t>
            </a:r>
            <a:r>
              <a:rPr b="0" lang="en-US" sz="1600" spc="-1" strike="noStrike">
                <a:solidFill>
                  <a:srgbClr val="000000"/>
                </a:solidFill>
                <a:latin typeface="Arial"/>
                <a:ea typeface="ＭＳ Ｐゴシック"/>
              </a:rPr>
              <a:t>: An IPv4 default static route is commonly referred to as a quad-zero route.</a:t>
            </a:r>
            <a:endParaRPr b="0" lang="en-US" sz="1600" spc="-1" strike="noStrike">
              <a:solidFill>
                <a:srgbClr val="58585b"/>
              </a:solidFill>
              <a:latin typeface="Arial"/>
            </a:endParaRPr>
          </a:p>
          <a:p>
            <a:pPr>
              <a:lnSpc>
                <a:spcPct val="100000"/>
              </a:lnSpc>
              <a:spcBef>
                <a:spcPts val="320"/>
              </a:spcBef>
              <a:buNone/>
              <a:tabLst>
                <a:tab algn="l" pos="0"/>
              </a:tabLst>
            </a:pPr>
            <a:endParaRPr b="0" lang="en-US" sz="1600" spc="-1" strike="noStrike">
              <a:solidFill>
                <a:srgbClr val="58585b"/>
              </a:solidFill>
              <a:latin typeface="Arial"/>
            </a:endParaRPr>
          </a:p>
          <a:p>
            <a:pPr>
              <a:lnSpc>
                <a:spcPct val="100000"/>
              </a:lnSpc>
              <a:spcBef>
                <a:spcPts val="320"/>
              </a:spcBef>
              <a:buNone/>
              <a:tabLst>
                <a:tab algn="l" pos="0"/>
              </a:tabLst>
            </a:pPr>
            <a:r>
              <a:rPr b="0" lang="en-US" sz="1600" spc="-1" strike="noStrike">
                <a:solidFill>
                  <a:srgbClr val="000000"/>
                </a:solidFill>
                <a:latin typeface="Arial"/>
                <a:ea typeface="ＭＳ Ｐゴシック"/>
              </a:rPr>
              <a:t>The basic command syntax for an IPv4 default static route is as follows:</a:t>
            </a:r>
            <a:endParaRPr b="0" lang="en-US" sz="1600" spc="-1" strike="noStrike">
              <a:solidFill>
                <a:srgbClr val="58585b"/>
              </a:solidFill>
              <a:latin typeface="Arial"/>
            </a:endParaRPr>
          </a:p>
          <a:p>
            <a:pPr>
              <a:lnSpc>
                <a:spcPct val="100000"/>
              </a:lnSpc>
              <a:spcBef>
                <a:spcPts val="320"/>
              </a:spcBef>
              <a:buNone/>
              <a:tabLst>
                <a:tab algn="l" pos="0"/>
              </a:tabLst>
            </a:pPr>
            <a:r>
              <a:rPr b="0" lang="en-US" sz="1600" spc="-1" strike="noStrike">
                <a:solidFill>
                  <a:srgbClr val="000000"/>
                </a:solidFill>
                <a:latin typeface="Courier New"/>
                <a:ea typeface="ＭＳ Ｐゴシック"/>
              </a:rPr>
              <a:t>Router(config)# </a:t>
            </a:r>
            <a:r>
              <a:rPr b="1" lang="en-US" sz="1600" spc="-1" strike="noStrike">
                <a:solidFill>
                  <a:srgbClr val="000000"/>
                </a:solidFill>
                <a:latin typeface="Courier New"/>
                <a:ea typeface="ＭＳ Ｐゴシック"/>
              </a:rPr>
              <a:t>ip route 0.0.0.0 0.0.0.0 {ip-address | exit-intf}</a:t>
            </a:r>
            <a:endParaRPr b="0" lang="en-US" sz="1600" spc="-1" strike="noStrike">
              <a:solidFill>
                <a:srgbClr val="58585b"/>
              </a:solidFill>
              <a:latin typeface="Arial"/>
            </a:endParaRPr>
          </a:p>
          <a:p>
            <a:pPr>
              <a:lnSpc>
                <a:spcPct val="100000"/>
              </a:lnSpc>
              <a:spcBef>
                <a:spcPts val="320"/>
              </a:spcBef>
              <a:buNone/>
              <a:tabLst>
                <a:tab algn="l" pos="0"/>
              </a:tabLst>
            </a:pPr>
            <a:endParaRPr b="0" lang="en-US" sz="1600" spc="-1" strike="noStrike">
              <a:solidFill>
                <a:srgbClr val="58585b"/>
              </a:solidFill>
              <a:latin typeface="Arial"/>
            </a:endParaRPr>
          </a:p>
          <a:p>
            <a:pPr>
              <a:lnSpc>
                <a:spcPct val="100000"/>
              </a:lnSpc>
              <a:spcBef>
                <a:spcPts val="320"/>
              </a:spcBef>
              <a:buNone/>
              <a:tabLst>
                <a:tab algn="l" pos="0"/>
              </a:tabLst>
            </a:pPr>
            <a:r>
              <a:rPr b="1" lang="en-US" sz="1600" spc="-1" strike="noStrike">
                <a:solidFill>
                  <a:srgbClr val="000000"/>
                </a:solidFill>
                <a:latin typeface="Arial"/>
                <a:ea typeface="ＭＳ Ｐゴシック"/>
              </a:rPr>
              <a:t>IPv6 Default Static Route: </a:t>
            </a:r>
            <a:r>
              <a:rPr b="0" lang="en-US" sz="1600" spc="-1" strike="noStrike">
                <a:solidFill>
                  <a:srgbClr val="000000"/>
                </a:solidFill>
                <a:latin typeface="Arial"/>
                <a:ea typeface="ＭＳ Ｐゴシック"/>
              </a:rPr>
              <a:t>The command syntax for an IPv6 default static route is similar to any other IPv6 static route, except that the ipv6-prefix/prefix-length is </a:t>
            </a:r>
            <a:r>
              <a:rPr b="1" lang="en-US" sz="1600" spc="-1" strike="noStrike">
                <a:solidFill>
                  <a:srgbClr val="000000"/>
                </a:solidFill>
                <a:latin typeface="Arial"/>
                <a:ea typeface="ＭＳ Ｐゴシック"/>
              </a:rPr>
              <a:t>::/0</a:t>
            </a:r>
            <a:r>
              <a:rPr b="0" lang="en-US" sz="1600" spc="-1" strike="noStrike">
                <a:solidFill>
                  <a:srgbClr val="000000"/>
                </a:solidFill>
                <a:latin typeface="Arial"/>
                <a:ea typeface="ＭＳ Ｐゴシック"/>
              </a:rPr>
              <a:t>, which matches all routes.</a:t>
            </a:r>
            <a:endParaRPr b="0" lang="en-US" sz="1600" spc="-1" strike="noStrike">
              <a:solidFill>
                <a:srgbClr val="58585b"/>
              </a:solidFill>
              <a:latin typeface="Arial"/>
            </a:endParaRPr>
          </a:p>
          <a:p>
            <a:pPr>
              <a:lnSpc>
                <a:spcPct val="100000"/>
              </a:lnSpc>
              <a:spcBef>
                <a:spcPts val="320"/>
              </a:spcBef>
              <a:buNone/>
              <a:tabLst>
                <a:tab algn="l" pos="0"/>
              </a:tabLst>
            </a:pPr>
            <a:endParaRPr b="0" lang="en-US" sz="1600" spc="-1" strike="noStrike">
              <a:solidFill>
                <a:srgbClr val="58585b"/>
              </a:solidFill>
              <a:latin typeface="Arial"/>
            </a:endParaRPr>
          </a:p>
          <a:p>
            <a:pPr>
              <a:lnSpc>
                <a:spcPct val="100000"/>
              </a:lnSpc>
              <a:spcBef>
                <a:spcPts val="320"/>
              </a:spcBef>
              <a:buNone/>
              <a:tabLst>
                <a:tab algn="l" pos="0"/>
              </a:tabLst>
            </a:pPr>
            <a:r>
              <a:rPr b="0" lang="en-US" sz="1600" spc="-1" strike="noStrike">
                <a:solidFill>
                  <a:srgbClr val="000000"/>
                </a:solidFill>
                <a:latin typeface="Arial"/>
                <a:ea typeface="ＭＳ Ｐゴシック"/>
              </a:rPr>
              <a:t>The basic command syntax for an IPv6 default static route is as follows:</a:t>
            </a:r>
            <a:endParaRPr b="0" lang="en-US" sz="1600" spc="-1" strike="noStrike">
              <a:solidFill>
                <a:srgbClr val="58585b"/>
              </a:solidFill>
              <a:latin typeface="Arial"/>
            </a:endParaRPr>
          </a:p>
          <a:p>
            <a:pPr>
              <a:lnSpc>
                <a:spcPct val="100000"/>
              </a:lnSpc>
              <a:spcBef>
                <a:spcPts val="320"/>
              </a:spcBef>
              <a:buNone/>
              <a:tabLst>
                <a:tab algn="l" pos="0"/>
              </a:tabLst>
            </a:pPr>
            <a:r>
              <a:rPr b="0" lang="en-US" sz="1600" spc="-1" strike="noStrike">
                <a:solidFill>
                  <a:srgbClr val="000000"/>
                </a:solidFill>
                <a:latin typeface="Courier New"/>
                <a:ea typeface="ＭＳ Ｐゴシック"/>
              </a:rPr>
              <a:t>Router(config)# </a:t>
            </a:r>
            <a:r>
              <a:rPr b="1" lang="en-US" sz="1600" spc="-1" strike="noStrike">
                <a:solidFill>
                  <a:srgbClr val="000000"/>
                </a:solidFill>
                <a:latin typeface="Courier New"/>
                <a:ea typeface="ＭＳ Ｐゴシック"/>
              </a:rPr>
              <a:t>ipv6 route ::/0 {ipv6-address | exit-intf}</a:t>
            </a:r>
            <a:endParaRPr b="0" lang="en-US" sz="1600" spc="-1" strike="noStrike">
              <a:solidFill>
                <a:srgbClr val="58585b"/>
              </a:solidFill>
              <a:latin typeface="Arial"/>
            </a:endParaRPr>
          </a:p>
          <a:p>
            <a:pPr>
              <a:lnSpc>
                <a:spcPct val="100000"/>
              </a:lnSpc>
              <a:spcBef>
                <a:spcPts val="320"/>
              </a:spcBef>
              <a:buNone/>
              <a:tabLst>
                <a:tab algn="l" pos="0"/>
              </a:tabLst>
            </a:pPr>
            <a:endParaRPr b="0" lang="en-US" sz="1600" spc="-1" strike="noStrike">
              <a:solidFill>
                <a:srgbClr val="58585b"/>
              </a:solidFill>
              <a:latin typeface="Arial"/>
            </a:endParaRPr>
          </a:p>
        </p:txBody>
      </p:sp>
    </p:spTree>
  </p:cSld>
  <mc:AlternateContent>
    <mc:Choice Requires="p14">
      <p:transition spd="med" p14:dur="700"/>
    </mc:Choice>
    <mc:Fallback>
      <p:transition spd="med"/>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PlaceHolder 1"/>
          <p:cNvSpPr>
            <a:spLocks noGrp="1"/>
          </p:cNvSpPr>
          <p:nvPr>
            <p:ph type="title"/>
          </p:nvPr>
        </p:nvSpPr>
        <p:spPr>
          <a:xfrm>
            <a:off x="0" y="0"/>
            <a:ext cx="8345160" cy="731520"/>
          </a:xfrm>
          <a:prstGeom prst="rect">
            <a:avLst/>
          </a:prstGeom>
          <a:noFill/>
          <a:ln w="0">
            <a:noFill/>
          </a:ln>
        </p:spPr>
        <p:txBody>
          <a:bodyPr numCol="1" spcCol="0" anchor="ctr">
            <a:noAutofit/>
          </a:bodyPr>
          <a:p>
            <a:pPr>
              <a:lnSpc>
                <a:spcPct val="80000"/>
              </a:lnSpc>
              <a:buNone/>
            </a:pPr>
            <a:r>
              <a:rPr b="0" lang="en-US" sz="1600" spc="-1" strike="noStrike">
                <a:solidFill>
                  <a:srgbClr val="004c69"/>
                </a:solidFill>
                <a:latin typeface="Arial"/>
                <a:ea typeface="ＭＳ Ｐゴシック"/>
              </a:rPr>
              <a:t>Configure IP Default Static Routes</a:t>
            </a:r>
            <a:br>
              <a:rPr sz="3200"/>
            </a:br>
            <a:r>
              <a:rPr b="0" lang="en-US" sz="2400" spc="-1" strike="noStrike">
                <a:solidFill>
                  <a:srgbClr val="004c69"/>
                </a:solidFill>
                <a:latin typeface="Arial"/>
                <a:ea typeface="ＭＳ Ｐゴシック"/>
              </a:rPr>
              <a:t>Configure a Default Static Route</a:t>
            </a:r>
            <a:endParaRPr b="0" lang="en-US" sz="2400" spc="-1" strike="noStrike">
              <a:solidFill>
                <a:srgbClr val="58585b"/>
              </a:solidFill>
              <a:latin typeface="Arial"/>
            </a:endParaRPr>
          </a:p>
        </p:txBody>
      </p:sp>
      <p:sp>
        <p:nvSpPr>
          <p:cNvPr id="409" name="PlaceHolder 2"/>
          <p:cNvSpPr>
            <a:spLocks noGrp="1"/>
          </p:cNvSpPr>
          <p:nvPr>
            <p:ph/>
          </p:nvPr>
        </p:nvSpPr>
        <p:spPr>
          <a:xfrm>
            <a:off x="474840" y="731880"/>
            <a:ext cx="8279640" cy="3689640"/>
          </a:xfrm>
          <a:prstGeom prst="rect">
            <a:avLst/>
          </a:prstGeom>
          <a:noFill/>
          <a:ln w="0">
            <a:noFill/>
          </a:ln>
        </p:spPr>
        <p:txBody>
          <a:bodyPr anchor="t">
            <a:noAutofit/>
          </a:bodyPr>
          <a:p>
            <a:pPr>
              <a:lnSpc>
                <a:spcPct val="100000"/>
              </a:lnSpc>
              <a:spcBef>
                <a:spcPts val="320"/>
              </a:spcBef>
              <a:buNone/>
              <a:tabLst>
                <a:tab algn="l" pos="0"/>
              </a:tabLst>
            </a:pPr>
            <a:r>
              <a:rPr b="0" lang="en-US" sz="1600" spc="-1" strike="noStrike">
                <a:solidFill>
                  <a:srgbClr val="000000"/>
                </a:solidFill>
                <a:latin typeface="Arial"/>
                <a:ea typeface="ＭＳ Ｐゴシック"/>
              </a:rPr>
              <a:t>The example shows an IPv4 default static route configured on R1. With the configuration shown in the example, any packets not matching more specific route entries are forwarded to R2 at 172.16.2.2.</a:t>
            </a:r>
            <a:endParaRPr b="0" lang="en-US" sz="1600" spc="-1" strike="noStrike">
              <a:solidFill>
                <a:srgbClr val="58585b"/>
              </a:solidFill>
              <a:latin typeface="Arial"/>
            </a:endParaRPr>
          </a:p>
          <a:p>
            <a:pPr>
              <a:lnSpc>
                <a:spcPct val="100000"/>
              </a:lnSpc>
              <a:spcBef>
                <a:spcPts val="320"/>
              </a:spcBef>
              <a:buNone/>
              <a:tabLst>
                <a:tab algn="l" pos="0"/>
              </a:tabLst>
            </a:pPr>
            <a:endParaRPr b="0" lang="en-US" sz="1600" spc="-1" strike="noStrike">
              <a:solidFill>
                <a:srgbClr val="58585b"/>
              </a:solidFill>
              <a:latin typeface="Arial"/>
            </a:endParaRPr>
          </a:p>
          <a:p>
            <a:pPr>
              <a:lnSpc>
                <a:spcPct val="100000"/>
              </a:lnSpc>
              <a:spcBef>
                <a:spcPts val="320"/>
              </a:spcBef>
              <a:buNone/>
              <a:tabLst>
                <a:tab algn="l" pos="0"/>
              </a:tabLst>
            </a:pPr>
            <a:r>
              <a:rPr b="0" lang="en-US" sz="1600" spc="-1" strike="noStrike">
                <a:solidFill>
                  <a:srgbClr val="000000"/>
                </a:solidFill>
                <a:latin typeface="Courier New"/>
                <a:ea typeface="ＭＳ Ｐゴシック"/>
              </a:rPr>
              <a:t>R1(config)# </a:t>
            </a:r>
            <a:r>
              <a:rPr b="1" lang="en-US" sz="1600" spc="-1" strike="noStrike">
                <a:solidFill>
                  <a:srgbClr val="000000"/>
                </a:solidFill>
                <a:latin typeface="Courier New"/>
                <a:ea typeface="ＭＳ Ｐゴシック"/>
              </a:rPr>
              <a:t>ip route 0.0.0.0 0.0.0.0 172.16.2.2</a:t>
            </a:r>
            <a:endParaRPr b="0" lang="en-US" sz="1600" spc="-1" strike="noStrike">
              <a:solidFill>
                <a:srgbClr val="58585b"/>
              </a:solidFill>
              <a:latin typeface="Arial"/>
            </a:endParaRPr>
          </a:p>
          <a:p>
            <a:pPr>
              <a:lnSpc>
                <a:spcPct val="100000"/>
              </a:lnSpc>
              <a:spcBef>
                <a:spcPts val="320"/>
              </a:spcBef>
              <a:buNone/>
              <a:tabLst>
                <a:tab algn="l" pos="0"/>
              </a:tabLst>
            </a:pPr>
            <a:endParaRPr b="0" lang="en-US" sz="1600" spc="-1" strike="noStrike">
              <a:solidFill>
                <a:srgbClr val="58585b"/>
              </a:solidFill>
              <a:latin typeface="Arial"/>
            </a:endParaRPr>
          </a:p>
          <a:p>
            <a:pPr>
              <a:lnSpc>
                <a:spcPct val="100000"/>
              </a:lnSpc>
              <a:spcBef>
                <a:spcPts val="320"/>
              </a:spcBef>
              <a:buNone/>
              <a:tabLst>
                <a:tab algn="l" pos="0"/>
              </a:tabLst>
            </a:pPr>
            <a:r>
              <a:rPr b="0" lang="en-US" sz="1600" spc="-1" strike="noStrike">
                <a:solidFill>
                  <a:srgbClr val="000000"/>
                </a:solidFill>
                <a:latin typeface="Arial"/>
                <a:ea typeface="ＭＳ Ｐゴシック"/>
              </a:rPr>
              <a:t>An IPv6 default static route is configured in similar fashion. With this configuration any packets not matching more specific IPv6 route entries are forwarded to R2 at 2001:db8:acad:2::2</a:t>
            </a:r>
            <a:endParaRPr b="0" lang="en-US" sz="1600" spc="-1" strike="noStrike">
              <a:solidFill>
                <a:srgbClr val="58585b"/>
              </a:solidFill>
              <a:latin typeface="Arial"/>
            </a:endParaRPr>
          </a:p>
          <a:p>
            <a:pPr>
              <a:lnSpc>
                <a:spcPct val="100000"/>
              </a:lnSpc>
              <a:spcBef>
                <a:spcPts val="320"/>
              </a:spcBef>
              <a:buNone/>
              <a:tabLst>
                <a:tab algn="l" pos="0"/>
              </a:tabLst>
            </a:pPr>
            <a:endParaRPr b="0" lang="en-US" sz="1600" spc="-1" strike="noStrike">
              <a:solidFill>
                <a:srgbClr val="58585b"/>
              </a:solidFill>
              <a:latin typeface="Arial"/>
            </a:endParaRPr>
          </a:p>
          <a:p>
            <a:pPr>
              <a:lnSpc>
                <a:spcPct val="100000"/>
              </a:lnSpc>
              <a:spcBef>
                <a:spcPts val="320"/>
              </a:spcBef>
              <a:buNone/>
              <a:tabLst>
                <a:tab algn="l" pos="0"/>
              </a:tabLst>
            </a:pPr>
            <a:r>
              <a:rPr b="0" lang="en-US" sz="1600" spc="-1" strike="noStrike">
                <a:solidFill>
                  <a:srgbClr val="000000"/>
                </a:solidFill>
                <a:latin typeface="Courier New"/>
                <a:ea typeface="ＭＳ Ｐゴシック"/>
              </a:rPr>
              <a:t>R1(config)# </a:t>
            </a:r>
            <a:r>
              <a:rPr b="1" lang="en-US" sz="1600" spc="-1" strike="noStrike">
                <a:solidFill>
                  <a:srgbClr val="000000"/>
                </a:solidFill>
                <a:latin typeface="Courier New"/>
                <a:ea typeface="ＭＳ Ｐゴシック"/>
              </a:rPr>
              <a:t>ipv6 route ::/0 2001:db8:acad:2::2</a:t>
            </a:r>
            <a:endParaRPr b="0" lang="en-US" sz="1600" spc="-1" strike="noStrike">
              <a:solidFill>
                <a:srgbClr val="58585b"/>
              </a:solidFill>
              <a:latin typeface="Arial"/>
            </a:endParaRPr>
          </a:p>
          <a:p>
            <a:pPr>
              <a:lnSpc>
                <a:spcPct val="100000"/>
              </a:lnSpc>
              <a:spcBef>
                <a:spcPts val="320"/>
              </a:spcBef>
              <a:buNone/>
              <a:tabLst>
                <a:tab algn="l" pos="0"/>
              </a:tabLst>
            </a:pPr>
            <a:endParaRPr b="0" lang="en-US" sz="1600" spc="-1" strike="noStrike">
              <a:solidFill>
                <a:srgbClr val="58585b"/>
              </a:solidFill>
              <a:latin typeface="Arial"/>
            </a:endParaRPr>
          </a:p>
        </p:txBody>
      </p:sp>
    </p:spTree>
  </p:cSld>
  <mc:AlternateContent>
    <mc:Choice Requires="p14">
      <p:transition spd="med" p14:dur="700"/>
    </mc:Choice>
    <mc:Fallback>
      <p:transition spd="med"/>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PlaceHolder 1"/>
          <p:cNvSpPr>
            <a:spLocks noGrp="1"/>
          </p:cNvSpPr>
          <p:nvPr>
            <p:ph type="title"/>
          </p:nvPr>
        </p:nvSpPr>
        <p:spPr>
          <a:xfrm>
            <a:off x="0" y="0"/>
            <a:ext cx="8345160" cy="731520"/>
          </a:xfrm>
          <a:prstGeom prst="rect">
            <a:avLst/>
          </a:prstGeom>
          <a:noFill/>
          <a:ln w="0">
            <a:noFill/>
          </a:ln>
        </p:spPr>
        <p:txBody>
          <a:bodyPr numCol="1" spcCol="0" anchor="ctr">
            <a:noAutofit/>
          </a:bodyPr>
          <a:p>
            <a:pPr>
              <a:lnSpc>
                <a:spcPct val="80000"/>
              </a:lnSpc>
              <a:buNone/>
            </a:pPr>
            <a:r>
              <a:rPr b="0" lang="en-US" sz="1600" spc="-1" strike="noStrike">
                <a:solidFill>
                  <a:srgbClr val="004c69"/>
                </a:solidFill>
                <a:latin typeface="Arial"/>
                <a:ea typeface="ＭＳ Ｐゴシック"/>
              </a:rPr>
              <a:t>Configure IP Default Static Routes</a:t>
            </a:r>
            <a:br>
              <a:rPr sz="3200"/>
            </a:br>
            <a:r>
              <a:rPr b="0" lang="en-US" sz="2400" spc="-1" strike="noStrike">
                <a:solidFill>
                  <a:srgbClr val="004c69"/>
                </a:solidFill>
                <a:latin typeface="Arial"/>
                <a:ea typeface="ＭＳ Ｐゴシック"/>
              </a:rPr>
              <a:t>Verify a Default Static Route</a:t>
            </a:r>
            <a:endParaRPr b="0" lang="en-US" sz="2400" spc="-1" strike="noStrike">
              <a:solidFill>
                <a:srgbClr val="58585b"/>
              </a:solidFill>
              <a:latin typeface="Arial"/>
            </a:endParaRPr>
          </a:p>
        </p:txBody>
      </p:sp>
      <p:sp>
        <p:nvSpPr>
          <p:cNvPr id="411" name="PlaceHolder 2"/>
          <p:cNvSpPr>
            <a:spLocks noGrp="1"/>
          </p:cNvSpPr>
          <p:nvPr>
            <p:ph/>
          </p:nvPr>
        </p:nvSpPr>
        <p:spPr>
          <a:xfrm>
            <a:off x="0" y="585360"/>
            <a:ext cx="9143640" cy="1901520"/>
          </a:xfrm>
          <a:prstGeom prst="rect">
            <a:avLst/>
          </a:prstGeom>
          <a:noFill/>
          <a:ln w="0">
            <a:noFill/>
          </a:ln>
        </p:spPr>
        <p:txBody>
          <a:bodyPr anchor="t">
            <a:noAutofit/>
          </a:bodyPr>
          <a:p>
            <a:pPr>
              <a:lnSpc>
                <a:spcPct val="100000"/>
              </a:lnSpc>
              <a:spcBef>
                <a:spcPts val="281"/>
              </a:spcBef>
              <a:buNone/>
              <a:tabLst>
                <a:tab algn="l" pos="0"/>
              </a:tabLst>
            </a:pPr>
            <a:r>
              <a:rPr b="0" lang="en-US" sz="1400" spc="-1" strike="noStrike">
                <a:solidFill>
                  <a:srgbClr val="000000"/>
                </a:solidFill>
                <a:latin typeface="Arial"/>
                <a:ea typeface="ＭＳ Ｐゴシック"/>
              </a:rPr>
              <a:t>The </a:t>
            </a:r>
            <a:r>
              <a:rPr b="1" lang="en-US" sz="1400" spc="-1" strike="noStrike">
                <a:solidFill>
                  <a:srgbClr val="000000"/>
                </a:solidFill>
                <a:latin typeface="Arial"/>
                <a:ea typeface="ＭＳ Ｐゴシック"/>
              </a:rPr>
              <a:t>show ip route static</a:t>
            </a:r>
            <a:r>
              <a:rPr b="0" lang="en-US" sz="1400" spc="-1" strike="noStrike">
                <a:solidFill>
                  <a:srgbClr val="000000"/>
                </a:solidFill>
                <a:latin typeface="Arial"/>
                <a:ea typeface="ＭＳ Ｐゴシック"/>
              </a:rPr>
              <a:t> command output from R1 displays the contents of the static routes in the routing table. Note the asterisk (*) next to the route with code ‘S’. The asterisk indicates that this static route is a candidate default route, which is why it is selected as the Gateway of Last Resort.</a:t>
            </a:r>
            <a:endParaRPr b="0" lang="en-US" sz="1400" spc="-1" strike="noStrike">
              <a:solidFill>
                <a:srgbClr val="58585b"/>
              </a:solidFill>
              <a:latin typeface="Arial"/>
            </a:endParaRPr>
          </a:p>
          <a:p>
            <a:pPr>
              <a:lnSpc>
                <a:spcPct val="100000"/>
              </a:lnSpc>
              <a:spcBef>
                <a:spcPts val="281"/>
              </a:spcBef>
              <a:buNone/>
              <a:tabLst>
                <a:tab algn="l" pos="0"/>
              </a:tabLst>
            </a:pPr>
            <a:endParaRPr b="0" lang="en-US" sz="1400" spc="-1" strike="noStrike">
              <a:solidFill>
                <a:srgbClr val="58585b"/>
              </a:solidFill>
              <a:latin typeface="Arial"/>
            </a:endParaRPr>
          </a:p>
          <a:p>
            <a:pPr>
              <a:lnSpc>
                <a:spcPct val="100000"/>
              </a:lnSpc>
              <a:spcBef>
                <a:spcPts val="281"/>
              </a:spcBef>
              <a:buNone/>
              <a:tabLst>
                <a:tab algn="l" pos="0"/>
              </a:tabLst>
            </a:pPr>
            <a:r>
              <a:rPr b="0" lang="en-US" sz="1400" spc="-1" strike="noStrike">
                <a:solidFill>
                  <a:srgbClr val="000000"/>
                </a:solidFill>
                <a:latin typeface="Arial"/>
                <a:ea typeface="ＭＳ Ｐゴシック"/>
              </a:rPr>
              <a:t>Notice that the static default route configuration uses the /0 mask for IPv4 default routes. Remember that the IPv4 subnet mask in a routing table determines how many bits must match between the destination IP address of the packet and the route in the routing table. A /0 mask indicates that none of the bits are required to match. As long as a more specific match does not exist, the default static route matches all packets.</a:t>
            </a:r>
            <a:endParaRPr b="0" lang="en-US" sz="1400" spc="-1" strike="noStrike">
              <a:solidFill>
                <a:srgbClr val="58585b"/>
              </a:solidFill>
              <a:latin typeface="Arial"/>
            </a:endParaRPr>
          </a:p>
          <a:p>
            <a:pPr>
              <a:lnSpc>
                <a:spcPct val="100000"/>
              </a:lnSpc>
              <a:spcBef>
                <a:spcPts val="241"/>
              </a:spcBef>
              <a:buNone/>
              <a:tabLst>
                <a:tab algn="l" pos="0"/>
              </a:tabLst>
            </a:pPr>
            <a:endParaRPr b="0" lang="en-US" sz="1200" spc="-1" strike="noStrike">
              <a:solidFill>
                <a:srgbClr val="58585b"/>
              </a:solidFill>
              <a:latin typeface="Arial"/>
            </a:endParaRPr>
          </a:p>
        </p:txBody>
      </p:sp>
      <p:pic>
        <p:nvPicPr>
          <p:cNvPr id="412" name="Picture 1" descr=""/>
          <p:cNvPicPr/>
          <p:nvPr/>
        </p:nvPicPr>
        <p:blipFill>
          <a:blip r:embed="rId1"/>
          <a:stretch/>
        </p:blipFill>
        <p:spPr>
          <a:xfrm>
            <a:off x="1799280" y="2487600"/>
            <a:ext cx="4746960" cy="2215080"/>
          </a:xfrm>
          <a:prstGeom prst="rect">
            <a:avLst/>
          </a:prstGeom>
          <a:ln w="0">
            <a:noFill/>
          </a:ln>
        </p:spPr>
      </p:pic>
    </p:spTree>
  </p:cSld>
  <mc:AlternateContent>
    <mc:Choice Requires="p14">
      <p:transition spd="med" p14:dur="700"/>
    </mc:Choice>
    <mc:Fallback>
      <p:transition spd="med"/>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PlaceHolder 1"/>
          <p:cNvSpPr>
            <a:spLocks noGrp="1"/>
          </p:cNvSpPr>
          <p:nvPr>
            <p:ph type="title"/>
          </p:nvPr>
        </p:nvSpPr>
        <p:spPr>
          <a:xfrm>
            <a:off x="0" y="0"/>
            <a:ext cx="8345160" cy="731520"/>
          </a:xfrm>
          <a:prstGeom prst="rect">
            <a:avLst/>
          </a:prstGeom>
          <a:noFill/>
          <a:ln w="0">
            <a:noFill/>
          </a:ln>
        </p:spPr>
        <p:txBody>
          <a:bodyPr numCol="1" spcCol="0" anchor="ctr">
            <a:noAutofit/>
          </a:bodyPr>
          <a:p>
            <a:pPr>
              <a:lnSpc>
                <a:spcPct val="80000"/>
              </a:lnSpc>
              <a:buNone/>
            </a:pPr>
            <a:r>
              <a:rPr b="0" lang="en-US" sz="1600" spc="-1" strike="noStrike">
                <a:solidFill>
                  <a:srgbClr val="004c69"/>
                </a:solidFill>
                <a:latin typeface="Arial"/>
                <a:ea typeface="ＭＳ Ｐゴシック"/>
              </a:rPr>
              <a:t>Configure IP Default Static Routes</a:t>
            </a:r>
            <a:br>
              <a:rPr sz="3200"/>
            </a:br>
            <a:r>
              <a:rPr b="0" lang="en-US" sz="2400" spc="-1" strike="noStrike">
                <a:solidFill>
                  <a:srgbClr val="004c69"/>
                </a:solidFill>
                <a:latin typeface="Arial"/>
                <a:ea typeface="ＭＳ Ｐゴシック"/>
              </a:rPr>
              <a:t>Verify a Default Static Route (Cont.)</a:t>
            </a:r>
            <a:endParaRPr b="0" lang="en-US" sz="2400" spc="-1" strike="noStrike">
              <a:solidFill>
                <a:srgbClr val="58585b"/>
              </a:solidFill>
              <a:latin typeface="Arial"/>
            </a:endParaRPr>
          </a:p>
        </p:txBody>
      </p:sp>
      <p:sp>
        <p:nvSpPr>
          <p:cNvPr id="414" name="PlaceHolder 2"/>
          <p:cNvSpPr>
            <a:spLocks noGrp="1"/>
          </p:cNvSpPr>
          <p:nvPr>
            <p:ph/>
          </p:nvPr>
        </p:nvSpPr>
        <p:spPr>
          <a:xfrm>
            <a:off x="91440" y="731880"/>
            <a:ext cx="8663040" cy="1839600"/>
          </a:xfrm>
          <a:prstGeom prst="rect">
            <a:avLst/>
          </a:prstGeom>
          <a:noFill/>
          <a:ln w="0">
            <a:noFill/>
          </a:ln>
        </p:spPr>
        <p:txBody>
          <a:bodyPr anchor="t">
            <a:noAutofit/>
          </a:bodyPr>
          <a:p>
            <a:pPr>
              <a:lnSpc>
                <a:spcPct val="100000"/>
              </a:lnSpc>
              <a:spcBef>
                <a:spcPts val="300"/>
              </a:spcBef>
              <a:buNone/>
              <a:tabLst>
                <a:tab algn="l" pos="0"/>
              </a:tabLst>
            </a:pPr>
            <a:r>
              <a:rPr b="0" lang="en-US" sz="1500" spc="-1" strike="noStrike">
                <a:solidFill>
                  <a:srgbClr val="000000"/>
                </a:solidFill>
                <a:latin typeface="Arial"/>
                <a:ea typeface="ＭＳ Ｐゴシック"/>
              </a:rPr>
              <a:t>This example shows the </a:t>
            </a:r>
            <a:r>
              <a:rPr b="1" lang="en-US" sz="1500" spc="-1" strike="noStrike">
                <a:solidFill>
                  <a:srgbClr val="000000"/>
                </a:solidFill>
                <a:latin typeface="Arial"/>
                <a:ea typeface="ＭＳ Ｐゴシック"/>
              </a:rPr>
              <a:t>show ipv6 route static</a:t>
            </a:r>
            <a:r>
              <a:rPr b="0" lang="en-US" sz="1500" spc="-1" strike="noStrike">
                <a:solidFill>
                  <a:srgbClr val="000000"/>
                </a:solidFill>
                <a:latin typeface="Arial"/>
                <a:ea typeface="ＭＳ Ｐゴシック"/>
              </a:rPr>
              <a:t> command output to display the contents of the routing table.</a:t>
            </a:r>
            <a:endParaRPr b="0" lang="en-US" sz="1500" spc="-1" strike="noStrike">
              <a:solidFill>
                <a:srgbClr val="58585b"/>
              </a:solidFill>
              <a:latin typeface="Arial"/>
            </a:endParaRPr>
          </a:p>
          <a:p>
            <a:pPr>
              <a:lnSpc>
                <a:spcPct val="100000"/>
              </a:lnSpc>
              <a:spcBef>
                <a:spcPts val="300"/>
              </a:spcBef>
              <a:buNone/>
              <a:tabLst>
                <a:tab algn="l" pos="0"/>
              </a:tabLst>
            </a:pPr>
            <a:endParaRPr b="0" lang="en-US" sz="1500" spc="-1" strike="noStrike">
              <a:solidFill>
                <a:srgbClr val="58585b"/>
              </a:solidFill>
              <a:latin typeface="Arial"/>
            </a:endParaRPr>
          </a:p>
          <a:p>
            <a:pPr>
              <a:lnSpc>
                <a:spcPct val="100000"/>
              </a:lnSpc>
              <a:spcBef>
                <a:spcPts val="300"/>
              </a:spcBef>
              <a:buNone/>
              <a:tabLst>
                <a:tab algn="l" pos="0"/>
              </a:tabLst>
            </a:pPr>
            <a:r>
              <a:rPr b="0" lang="en-US" sz="1500" spc="-1" strike="noStrike">
                <a:solidFill>
                  <a:srgbClr val="000000"/>
                </a:solidFill>
                <a:latin typeface="Arial"/>
                <a:ea typeface="ＭＳ Ｐゴシック"/>
              </a:rPr>
              <a:t>Notice that the static default route configuration uses the ::/0 prefix for IPv6 default routes. Remember that the IPv6 prefix-length in a routing table determines how many bits must match between the destination IP address of the packet and the route in the routing table. A ::/0 prefix indicates that none of the bits are required to match. As long as a more specific match does not exist, the default static route matches all packets.</a:t>
            </a:r>
            <a:endParaRPr b="0" lang="en-US" sz="1500" spc="-1" strike="noStrike">
              <a:solidFill>
                <a:srgbClr val="58585b"/>
              </a:solidFill>
              <a:latin typeface="Arial"/>
            </a:endParaRPr>
          </a:p>
        </p:txBody>
      </p:sp>
      <p:pic>
        <p:nvPicPr>
          <p:cNvPr id="415" name="Picture 1" descr=""/>
          <p:cNvPicPr/>
          <p:nvPr/>
        </p:nvPicPr>
        <p:blipFill>
          <a:blip r:embed="rId1"/>
          <a:stretch/>
        </p:blipFill>
        <p:spPr>
          <a:xfrm>
            <a:off x="1508760" y="2800440"/>
            <a:ext cx="5113440" cy="2159280"/>
          </a:xfrm>
          <a:prstGeom prst="rect">
            <a:avLst/>
          </a:prstGeom>
          <a:ln w="0">
            <a:noFill/>
          </a:ln>
        </p:spPr>
      </p:pic>
    </p:spTree>
  </p:cSld>
  <mc:AlternateContent>
    <mc:Choice Requires="p14">
      <p:transition spd="med" p14:dur="700"/>
    </mc:Choice>
    <mc:Fallback>
      <p:transition spd="med"/>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PlaceHolder 1"/>
          <p:cNvSpPr>
            <a:spLocks noGrp="1"/>
          </p:cNvSpPr>
          <p:nvPr>
            <p:ph type="title"/>
          </p:nvPr>
        </p:nvSpPr>
        <p:spPr>
          <a:xfrm>
            <a:off x="416520" y="1788120"/>
            <a:ext cx="7848000" cy="929160"/>
          </a:xfrm>
          <a:prstGeom prst="rect">
            <a:avLst/>
          </a:prstGeom>
          <a:noFill/>
          <a:ln w="0">
            <a:noFill/>
          </a:ln>
        </p:spPr>
        <p:txBody>
          <a:bodyPr numCol="1" spcCol="0" anchor="b">
            <a:noAutofit/>
          </a:bodyPr>
          <a:p>
            <a:pPr>
              <a:lnSpc>
                <a:spcPct val="90000"/>
              </a:lnSpc>
              <a:buNone/>
              <a:tabLst>
                <a:tab algn="l" pos="0"/>
              </a:tabLst>
            </a:pPr>
            <a:r>
              <a:rPr b="0" lang="en-US" sz="4600" spc="-1" strike="noStrike">
                <a:solidFill>
                  <a:srgbClr val="afe8fb"/>
                </a:solidFill>
                <a:latin typeface="Arial"/>
                <a:ea typeface="ＭＳ Ｐゴシック"/>
              </a:rPr>
              <a:t>15.4 Configure Floating Static Routes</a:t>
            </a:r>
            <a:endParaRPr b="0" lang="en-US" sz="4600" spc="-1" strike="noStrike">
              <a:solidFill>
                <a:srgbClr val="58585b"/>
              </a:solidFill>
              <a:latin typeface="Arial"/>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PlaceHolder 1"/>
          <p:cNvSpPr>
            <a:spLocks noGrp="1"/>
          </p:cNvSpPr>
          <p:nvPr>
            <p:ph type="title"/>
          </p:nvPr>
        </p:nvSpPr>
        <p:spPr>
          <a:xfrm>
            <a:off x="0" y="0"/>
            <a:ext cx="8345160" cy="731520"/>
          </a:xfrm>
          <a:prstGeom prst="rect">
            <a:avLst/>
          </a:prstGeom>
          <a:noFill/>
          <a:ln w="0">
            <a:noFill/>
          </a:ln>
        </p:spPr>
        <p:txBody>
          <a:bodyPr numCol="1" spcCol="0" anchor="ctr">
            <a:noAutofit/>
          </a:bodyPr>
          <a:p>
            <a:pPr>
              <a:lnSpc>
                <a:spcPct val="80000"/>
              </a:lnSpc>
              <a:buNone/>
            </a:pPr>
            <a:r>
              <a:rPr b="0" lang="en-US" sz="1600" spc="-1" strike="noStrike">
                <a:solidFill>
                  <a:srgbClr val="004c69"/>
                </a:solidFill>
                <a:latin typeface="Arial"/>
                <a:ea typeface="ＭＳ Ｐゴシック"/>
              </a:rPr>
              <a:t>Configure Floating Static Routes</a:t>
            </a:r>
            <a:br>
              <a:rPr sz="3200"/>
            </a:br>
            <a:r>
              <a:rPr b="0" lang="en-US" sz="2400" spc="-1" strike="noStrike">
                <a:solidFill>
                  <a:srgbClr val="004c69"/>
                </a:solidFill>
                <a:latin typeface="Arial"/>
                <a:ea typeface="ＭＳ Ｐゴシック"/>
              </a:rPr>
              <a:t>Floating Static Routes</a:t>
            </a:r>
            <a:endParaRPr b="0" lang="en-US" sz="2400" spc="-1" strike="noStrike">
              <a:solidFill>
                <a:srgbClr val="58585b"/>
              </a:solidFill>
              <a:latin typeface="Arial"/>
            </a:endParaRPr>
          </a:p>
        </p:txBody>
      </p:sp>
      <p:sp>
        <p:nvSpPr>
          <p:cNvPr id="418" name="PlaceHolder 2"/>
          <p:cNvSpPr>
            <a:spLocks noGrp="1"/>
          </p:cNvSpPr>
          <p:nvPr>
            <p:ph/>
          </p:nvPr>
        </p:nvSpPr>
        <p:spPr>
          <a:xfrm>
            <a:off x="474840" y="731880"/>
            <a:ext cx="8279640" cy="3689640"/>
          </a:xfrm>
          <a:prstGeom prst="rect">
            <a:avLst/>
          </a:prstGeom>
          <a:noFill/>
          <a:ln w="0">
            <a:noFill/>
          </a:ln>
        </p:spPr>
        <p:txBody>
          <a:bodyPr anchor="t">
            <a:noAutofit/>
          </a:bodyPr>
          <a:p>
            <a:pPr marL="343080" indent="-343080">
              <a:lnSpc>
                <a:spcPct val="100000"/>
              </a:lnSpc>
              <a:spcBef>
                <a:spcPts val="320"/>
              </a:spcBef>
              <a:buClr>
                <a:srgbClr val="58585b"/>
              </a:buClr>
              <a:buFont typeface="Arial"/>
              <a:buChar char="•"/>
            </a:pPr>
            <a:r>
              <a:rPr b="0" lang="en-US" sz="1600" spc="-1" strike="noStrike">
                <a:solidFill>
                  <a:srgbClr val="000000"/>
                </a:solidFill>
                <a:latin typeface="Arial"/>
                <a:ea typeface="ＭＳ Ｐゴシック"/>
              </a:rPr>
              <a:t>Another type of static route is a floating static route. Floating static routes are static routes that are used to provide a backup path to a primary static or dynamic route. The floating static route is only used when the primary route is not available.</a:t>
            </a:r>
            <a:endParaRPr b="0" lang="en-US" sz="1600" spc="-1" strike="noStrike">
              <a:solidFill>
                <a:srgbClr val="58585b"/>
              </a:solidFill>
              <a:latin typeface="Arial"/>
            </a:endParaRPr>
          </a:p>
          <a:p>
            <a:pPr marL="343080" indent="-343080">
              <a:lnSpc>
                <a:spcPct val="100000"/>
              </a:lnSpc>
              <a:spcBef>
                <a:spcPts val="320"/>
              </a:spcBef>
              <a:buClr>
                <a:srgbClr val="58585b"/>
              </a:buClr>
              <a:buFont typeface="Arial"/>
              <a:buChar char="•"/>
            </a:pPr>
            <a:r>
              <a:rPr b="0" lang="en-US" sz="1600" spc="-1" strike="noStrike">
                <a:solidFill>
                  <a:srgbClr val="000000"/>
                </a:solidFill>
                <a:latin typeface="Arial"/>
                <a:ea typeface="ＭＳ Ｐゴシック"/>
              </a:rPr>
              <a:t>To accomplish this, the floating static route is configured with a higher administrative distance than the primary route. The administrative distance represents the trustworthiness of a route. If multiple paths to the destination exist, the router will choose the path with the lowest administrative distance.</a:t>
            </a:r>
            <a:endParaRPr b="0" lang="en-US" sz="1600" spc="-1" strike="noStrike">
              <a:solidFill>
                <a:srgbClr val="58585b"/>
              </a:solidFill>
              <a:latin typeface="Arial"/>
            </a:endParaRPr>
          </a:p>
          <a:p>
            <a:pPr marL="343080" indent="-343080">
              <a:lnSpc>
                <a:spcPct val="100000"/>
              </a:lnSpc>
              <a:spcBef>
                <a:spcPts val="320"/>
              </a:spcBef>
              <a:buClr>
                <a:srgbClr val="58585b"/>
              </a:buClr>
              <a:buFont typeface="Arial"/>
              <a:buChar char="•"/>
            </a:pPr>
            <a:r>
              <a:rPr b="0" lang="en-US" sz="1600" spc="-1" strike="noStrike">
                <a:solidFill>
                  <a:srgbClr val="000000"/>
                </a:solidFill>
                <a:latin typeface="Arial"/>
                <a:ea typeface="ＭＳ Ｐゴシック"/>
              </a:rPr>
              <a:t>By default, static routes have an administrative distance of 1, making them preferable to routes learned from dynamic routing protocols. </a:t>
            </a:r>
            <a:endParaRPr b="0" lang="en-US" sz="1600" spc="-1" strike="noStrike">
              <a:solidFill>
                <a:srgbClr val="58585b"/>
              </a:solidFill>
              <a:latin typeface="Arial"/>
            </a:endParaRPr>
          </a:p>
          <a:p>
            <a:pPr marL="343080" indent="-343080">
              <a:lnSpc>
                <a:spcPct val="100000"/>
              </a:lnSpc>
              <a:spcBef>
                <a:spcPts val="320"/>
              </a:spcBef>
              <a:buClr>
                <a:srgbClr val="58585b"/>
              </a:buClr>
              <a:buFont typeface="Arial"/>
              <a:buChar char="•"/>
            </a:pPr>
            <a:r>
              <a:rPr b="0" lang="en-US" sz="1600" spc="-1" strike="noStrike">
                <a:solidFill>
                  <a:srgbClr val="000000"/>
                </a:solidFill>
                <a:latin typeface="Arial"/>
                <a:ea typeface="ＭＳ Ｐゴシック"/>
              </a:rPr>
              <a:t>The administrative distance of a static route can be increased to make the route less desirable than that of another static route or a route learned through a dynamic routing protocol. In this way, the static route “floats” and is not used when the route with the better administrative distance is active. </a:t>
            </a:r>
            <a:endParaRPr b="0" lang="en-US" sz="1600" spc="-1" strike="noStrike">
              <a:solidFill>
                <a:srgbClr val="58585b"/>
              </a:solidFill>
              <a:latin typeface="Arial"/>
            </a:endParaRPr>
          </a:p>
        </p:txBody>
      </p:sp>
    </p:spTree>
  </p:cSld>
  <mc:AlternateContent>
    <mc:Choice Requires="p14">
      <p:transition spd="med" p14:dur="700"/>
    </mc:Choice>
    <mc:Fallback>
      <p:transition spd="med"/>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PlaceHolder 1"/>
          <p:cNvSpPr>
            <a:spLocks noGrp="1"/>
          </p:cNvSpPr>
          <p:nvPr>
            <p:ph type="title"/>
          </p:nvPr>
        </p:nvSpPr>
        <p:spPr>
          <a:xfrm>
            <a:off x="0" y="0"/>
            <a:ext cx="8345160" cy="731520"/>
          </a:xfrm>
          <a:prstGeom prst="rect">
            <a:avLst/>
          </a:prstGeom>
          <a:noFill/>
          <a:ln w="0">
            <a:noFill/>
          </a:ln>
        </p:spPr>
        <p:txBody>
          <a:bodyPr numCol="1" spcCol="0" anchor="ctr">
            <a:noAutofit/>
          </a:bodyPr>
          <a:p>
            <a:pPr>
              <a:lnSpc>
                <a:spcPct val="80000"/>
              </a:lnSpc>
              <a:buNone/>
            </a:pPr>
            <a:r>
              <a:rPr b="0" lang="en-US" sz="1600" spc="-1" strike="noStrike">
                <a:solidFill>
                  <a:srgbClr val="004c69"/>
                </a:solidFill>
                <a:latin typeface="Arial"/>
                <a:ea typeface="ＭＳ Ｐゴシック"/>
              </a:rPr>
              <a:t>Configure Floating Static Routes</a:t>
            </a:r>
            <a:br>
              <a:rPr sz="3200"/>
            </a:br>
            <a:r>
              <a:rPr b="0" lang="en-US" sz="2400" spc="-1" strike="noStrike">
                <a:solidFill>
                  <a:srgbClr val="004c69"/>
                </a:solidFill>
                <a:latin typeface="Arial"/>
                <a:ea typeface="ＭＳ Ｐゴシック"/>
              </a:rPr>
              <a:t>Configure IPv4 and IPv6 Floating Static Routes</a:t>
            </a:r>
            <a:endParaRPr b="0" lang="en-US" sz="2400" spc="-1" strike="noStrike">
              <a:solidFill>
                <a:srgbClr val="58585b"/>
              </a:solidFill>
              <a:latin typeface="Arial"/>
            </a:endParaRPr>
          </a:p>
        </p:txBody>
      </p:sp>
      <p:sp>
        <p:nvSpPr>
          <p:cNvPr id="420" name="PlaceHolder 2"/>
          <p:cNvSpPr>
            <a:spLocks noGrp="1"/>
          </p:cNvSpPr>
          <p:nvPr>
            <p:ph/>
          </p:nvPr>
        </p:nvSpPr>
        <p:spPr>
          <a:xfrm>
            <a:off x="474840" y="731880"/>
            <a:ext cx="8279640" cy="1839600"/>
          </a:xfrm>
          <a:prstGeom prst="rect">
            <a:avLst/>
          </a:prstGeom>
          <a:noFill/>
          <a:ln w="0">
            <a:noFill/>
          </a:ln>
        </p:spPr>
        <p:txBody>
          <a:bodyPr anchor="t">
            <a:noAutofit/>
          </a:bodyPr>
          <a:p>
            <a:pPr>
              <a:lnSpc>
                <a:spcPct val="100000"/>
              </a:lnSpc>
              <a:spcBef>
                <a:spcPts val="281"/>
              </a:spcBef>
              <a:buNone/>
              <a:tabLst>
                <a:tab algn="l" pos="0"/>
              </a:tabLst>
            </a:pPr>
            <a:r>
              <a:rPr b="0" lang="en-US" sz="1400" spc="-1" strike="noStrike">
                <a:solidFill>
                  <a:srgbClr val="000000"/>
                </a:solidFill>
                <a:latin typeface="Arial"/>
                <a:ea typeface="ＭＳ Ｐゴシック"/>
              </a:rPr>
              <a:t>The commands to configure default and floating IP default routes are as follows:</a:t>
            </a:r>
            <a:endParaRPr b="0" lang="en-US" sz="1400" spc="-1" strike="noStrike">
              <a:solidFill>
                <a:srgbClr val="58585b"/>
              </a:solidFill>
              <a:latin typeface="Arial"/>
            </a:endParaRPr>
          </a:p>
          <a:p>
            <a:pPr>
              <a:lnSpc>
                <a:spcPct val="100000"/>
              </a:lnSpc>
              <a:spcBef>
                <a:spcPts val="281"/>
              </a:spcBef>
              <a:buNone/>
              <a:tabLst>
                <a:tab algn="l" pos="0"/>
              </a:tabLst>
            </a:pPr>
            <a:endParaRPr b="0" lang="en-US" sz="1400" spc="-1" strike="noStrike">
              <a:solidFill>
                <a:srgbClr val="58585b"/>
              </a:solidFill>
              <a:latin typeface="Arial"/>
            </a:endParaRPr>
          </a:p>
          <a:p>
            <a:pPr>
              <a:lnSpc>
                <a:spcPct val="100000"/>
              </a:lnSpc>
              <a:spcBef>
                <a:spcPts val="281"/>
              </a:spcBef>
              <a:buNone/>
              <a:tabLst>
                <a:tab algn="l" pos="0"/>
              </a:tabLst>
            </a:pPr>
            <a:endParaRPr b="0" lang="en-US" sz="1400" spc="-1" strike="noStrike">
              <a:solidFill>
                <a:srgbClr val="58585b"/>
              </a:solidFill>
              <a:latin typeface="Arial"/>
            </a:endParaRPr>
          </a:p>
          <a:p>
            <a:pPr>
              <a:lnSpc>
                <a:spcPct val="100000"/>
              </a:lnSpc>
              <a:spcBef>
                <a:spcPts val="281"/>
              </a:spcBef>
              <a:buNone/>
              <a:tabLst>
                <a:tab algn="l" pos="0"/>
              </a:tabLst>
            </a:pPr>
            <a:endParaRPr b="0" lang="en-US" sz="1400" spc="-1" strike="noStrike">
              <a:solidFill>
                <a:srgbClr val="58585b"/>
              </a:solidFill>
              <a:latin typeface="Arial"/>
            </a:endParaRPr>
          </a:p>
          <a:p>
            <a:pPr>
              <a:lnSpc>
                <a:spcPct val="100000"/>
              </a:lnSpc>
              <a:spcBef>
                <a:spcPts val="281"/>
              </a:spcBef>
              <a:buNone/>
              <a:tabLst>
                <a:tab algn="l" pos="0"/>
              </a:tabLst>
            </a:pPr>
            <a:endParaRPr b="0" lang="en-US" sz="1400" spc="-1" strike="noStrike">
              <a:solidFill>
                <a:srgbClr val="58585b"/>
              </a:solidFill>
              <a:latin typeface="Arial"/>
            </a:endParaRPr>
          </a:p>
          <a:p>
            <a:pPr>
              <a:lnSpc>
                <a:spcPct val="100000"/>
              </a:lnSpc>
              <a:spcBef>
                <a:spcPts val="281"/>
              </a:spcBef>
              <a:buNone/>
              <a:tabLst>
                <a:tab algn="l" pos="0"/>
              </a:tabLst>
            </a:pPr>
            <a:r>
              <a:rPr b="0" lang="en-US" sz="1400" spc="-1" strike="noStrike">
                <a:solidFill>
                  <a:srgbClr val="000000"/>
                </a:solidFill>
                <a:latin typeface="Arial"/>
                <a:ea typeface="ＭＳ Ｐゴシック"/>
              </a:rPr>
              <a:t>The </a:t>
            </a:r>
            <a:r>
              <a:rPr b="1" lang="en-US" sz="1400" spc="-1" strike="noStrike">
                <a:solidFill>
                  <a:srgbClr val="000000"/>
                </a:solidFill>
                <a:latin typeface="Arial"/>
                <a:ea typeface="ＭＳ Ｐゴシック"/>
              </a:rPr>
              <a:t>show ip route</a:t>
            </a:r>
            <a:r>
              <a:rPr b="0" lang="en-US" sz="1400" spc="-1" strike="noStrike">
                <a:solidFill>
                  <a:srgbClr val="000000"/>
                </a:solidFill>
                <a:latin typeface="Arial"/>
                <a:ea typeface="ＭＳ Ｐゴシック"/>
              </a:rPr>
              <a:t> and </a:t>
            </a:r>
            <a:r>
              <a:rPr b="1" lang="en-US" sz="1400" spc="-1" strike="noStrike">
                <a:solidFill>
                  <a:srgbClr val="000000"/>
                </a:solidFill>
                <a:latin typeface="Arial"/>
                <a:ea typeface="ＭＳ Ｐゴシック"/>
              </a:rPr>
              <a:t>show ipv6 route</a:t>
            </a:r>
            <a:r>
              <a:rPr b="0" lang="en-US" sz="1400" spc="-1" strike="noStrike">
                <a:solidFill>
                  <a:srgbClr val="000000"/>
                </a:solidFill>
                <a:latin typeface="Arial"/>
                <a:ea typeface="ＭＳ Ｐゴシック"/>
              </a:rPr>
              <a:t> output verifies that the default routes to R2 are installed in the routing table. Note that the IPv4 floating static route to R3 is not present in the routing table.</a:t>
            </a:r>
            <a:br>
              <a:rPr sz="1400"/>
            </a:br>
            <a:endParaRPr b="0" lang="en-US" sz="1400" spc="-1" strike="noStrike">
              <a:solidFill>
                <a:srgbClr val="58585b"/>
              </a:solidFill>
              <a:latin typeface="Arial"/>
            </a:endParaRPr>
          </a:p>
          <a:p>
            <a:pPr>
              <a:lnSpc>
                <a:spcPct val="100000"/>
              </a:lnSpc>
              <a:spcBef>
                <a:spcPts val="281"/>
              </a:spcBef>
              <a:buNone/>
              <a:tabLst>
                <a:tab algn="l" pos="0"/>
              </a:tabLst>
            </a:pPr>
            <a:endParaRPr b="0" lang="en-US" sz="1400" spc="-1" strike="noStrike">
              <a:solidFill>
                <a:srgbClr val="58585b"/>
              </a:solidFill>
              <a:latin typeface="Arial"/>
            </a:endParaRPr>
          </a:p>
        </p:txBody>
      </p:sp>
      <p:sp>
        <p:nvSpPr>
          <p:cNvPr id="421" name="Rectangle 6"/>
          <p:cNvSpPr/>
          <p:nvPr/>
        </p:nvSpPr>
        <p:spPr>
          <a:xfrm>
            <a:off x="1478880" y="986760"/>
            <a:ext cx="5601960" cy="942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400" spc="-1" strike="noStrike">
                <a:solidFill>
                  <a:srgbClr val="000000"/>
                </a:solidFill>
                <a:latin typeface="Courier New"/>
                <a:ea typeface="ＭＳ Ｐゴシック"/>
              </a:rPr>
              <a:t>R1(config)# </a:t>
            </a:r>
            <a:r>
              <a:rPr b="1" lang="en-US" sz="1400" spc="-1" strike="noStrike">
                <a:solidFill>
                  <a:srgbClr val="000000"/>
                </a:solidFill>
                <a:latin typeface="Courier New"/>
                <a:ea typeface="ＭＳ Ｐゴシック"/>
              </a:rPr>
              <a:t>ip route 0.0.0.0 0.0.0.0 172.16.2.2 </a:t>
            </a:r>
            <a:endParaRPr b="0" lang="en-US" sz="1400" spc="-1" strike="noStrike">
              <a:latin typeface="Arial"/>
            </a:endParaRPr>
          </a:p>
          <a:p>
            <a:pPr>
              <a:lnSpc>
                <a:spcPct val="100000"/>
              </a:lnSpc>
              <a:buNone/>
            </a:pPr>
            <a:r>
              <a:rPr b="0" lang="en-US" sz="1400" spc="-1" strike="noStrike">
                <a:solidFill>
                  <a:srgbClr val="000000"/>
                </a:solidFill>
                <a:latin typeface="Courier New"/>
                <a:ea typeface="ＭＳ Ｐゴシック"/>
              </a:rPr>
              <a:t>R1(config)# </a:t>
            </a:r>
            <a:r>
              <a:rPr b="1" lang="en-US" sz="1400" spc="-1" strike="noStrike">
                <a:solidFill>
                  <a:srgbClr val="000000"/>
                </a:solidFill>
                <a:latin typeface="Courier New"/>
                <a:ea typeface="ＭＳ Ｐゴシック"/>
              </a:rPr>
              <a:t>ip route 0.0.0.0 0.0.0.0 10.10.10.2 5 </a:t>
            </a:r>
            <a:endParaRPr b="0" lang="en-US" sz="1400" spc="-1" strike="noStrike">
              <a:latin typeface="Arial"/>
            </a:endParaRPr>
          </a:p>
          <a:p>
            <a:pPr>
              <a:lnSpc>
                <a:spcPct val="100000"/>
              </a:lnSpc>
              <a:buNone/>
            </a:pPr>
            <a:r>
              <a:rPr b="0" lang="en-US" sz="1400" spc="-1" strike="noStrike">
                <a:solidFill>
                  <a:srgbClr val="000000"/>
                </a:solidFill>
                <a:latin typeface="Courier New"/>
                <a:ea typeface="ＭＳ Ｐゴシック"/>
              </a:rPr>
              <a:t>R1(config)# </a:t>
            </a:r>
            <a:r>
              <a:rPr b="1" lang="en-US" sz="1400" spc="-1" strike="noStrike">
                <a:solidFill>
                  <a:srgbClr val="000000"/>
                </a:solidFill>
                <a:latin typeface="Courier New"/>
                <a:ea typeface="ＭＳ Ｐゴシック"/>
              </a:rPr>
              <a:t>ipv6 route ::/0 2001:db8:acad:2::2 </a:t>
            </a:r>
            <a:endParaRPr b="0" lang="en-US" sz="1400" spc="-1" strike="noStrike">
              <a:latin typeface="Arial"/>
            </a:endParaRPr>
          </a:p>
          <a:p>
            <a:pPr>
              <a:lnSpc>
                <a:spcPct val="100000"/>
              </a:lnSpc>
              <a:buNone/>
            </a:pPr>
            <a:r>
              <a:rPr b="0" lang="en-US" sz="1400" spc="-1" strike="noStrike">
                <a:solidFill>
                  <a:srgbClr val="000000"/>
                </a:solidFill>
                <a:latin typeface="Courier New"/>
                <a:ea typeface="ＭＳ Ｐゴシック"/>
              </a:rPr>
              <a:t>R1(config)# </a:t>
            </a:r>
            <a:r>
              <a:rPr b="1" lang="en-US" sz="1400" spc="-1" strike="noStrike">
                <a:solidFill>
                  <a:srgbClr val="000000"/>
                </a:solidFill>
                <a:latin typeface="Courier New"/>
                <a:ea typeface="ＭＳ Ｐゴシック"/>
              </a:rPr>
              <a:t>ipv6 route ::/0 2001:db8:feed:10::2 5</a:t>
            </a:r>
            <a:endParaRPr b="0" lang="en-US" sz="1400" spc="-1" strike="noStrike">
              <a:latin typeface="Arial"/>
            </a:endParaRPr>
          </a:p>
        </p:txBody>
      </p:sp>
      <p:pic>
        <p:nvPicPr>
          <p:cNvPr id="422" name="Picture 1" descr=""/>
          <p:cNvPicPr/>
          <p:nvPr/>
        </p:nvPicPr>
        <p:blipFill>
          <a:blip r:embed="rId1"/>
          <a:stretch/>
        </p:blipFill>
        <p:spPr>
          <a:xfrm>
            <a:off x="1895040" y="2673360"/>
            <a:ext cx="4781520" cy="1845720"/>
          </a:xfrm>
          <a:prstGeom prst="rect">
            <a:avLst/>
          </a:prstGeom>
          <a:ln w="0">
            <a:noFill/>
          </a:ln>
        </p:spPr>
      </p:pic>
    </p:spTree>
  </p:cSld>
  <mc:AlternateContent>
    <mc:Choice Requires="p14">
      <p:transition spd="med" p14:dur="700"/>
    </mc:Choice>
    <mc:Fallback>
      <p:transition spd="med"/>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PlaceHolder 1"/>
          <p:cNvSpPr>
            <a:spLocks noGrp="1"/>
          </p:cNvSpPr>
          <p:nvPr>
            <p:ph type="title"/>
          </p:nvPr>
        </p:nvSpPr>
        <p:spPr>
          <a:xfrm>
            <a:off x="0" y="0"/>
            <a:ext cx="8345160" cy="731520"/>
          </a:xfrm>
          <a:prstGeom prst="rect">
            <a:avLst/>
          </a:prstGeom>
          <a:noFill/>
          <a:ln w="0">
            <a:noFill/>
          </a:ln>
        </p:spPr>
        <p:txBody>
          <a:bodyPr numCol="1" spcCol="0" anchor="ctr">
            <a:noAutofit/>
          </a:bodyPr>
          <a:p>
            <a:pPr>
              <a:lnSpc>
                <a:spcPct val="80000"/>
              </a:lnSpc>
              <a:buNone/>
            </a:pPr>
            <a:r>
              <a:rPr b="0" lang="en-US" sz="1600" spc="-1" strike="noStrike">
                <a:solidFill>
                  <a:srgbClr val="004c69"/>
                </a:solidFill>
                <a:latin typeface="Arial"/>
                <a:ea typeface="ＭＳ Ｐゴシック"/>
              </a:rPr>
              <a:t>Configure Floating Static Routes</a:t>
            </a:r>
            <a:br>
              <a:rPr sz="3200"/>
            </a:br>
            <a:r>
              <a:rPr b="0" lang="en-US" sz="2400" spc="-1" strike="noStrike">
                <a:solidFill>
                  <a:srgbClr val="004c69"/>
                </a:solidFill>
                <a:latin typeface="Arial"/>
                <a:ea typeface="ＭＳ Ｐゴシック"/>
              </a:rPr>
              <a:t>Test the Floating Static Routes</a:t>
            </a:r>
            <a:endParaRPr b="0" lang="en-US" sz="2400" spc="-1" strike="noStrike">
              <a:solidFill>
                <a:srgbClr val="58585b"/>
              </a:solidFill>
              <a:latin typeface="Arial"/>
            </a:endParaRPr>
          </a:p>
        </p:txBody>
      </p:sp>
      <p:sp>
        <p:nvSpPr>
          <p:cNvPr id="424" name="TextBox 5"/>
          <p:cNvSpPr/>
          <p:nvPr/>
        </p:nvSpPr>
        <p:spPr>
          <a:xfrm>
            <a:off x="323640" y="846000"/>
            <a:ext cx="4078800" cy="179316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58585b"/>
              </a:buClr>
              <a:buFont typeface="Arial"/>
              <a:buChar char="•"/>
            </a:pPr>
            <a:r>
              <a:rPr b="0" lang="en-US" sz="1600" spc="-1" strike="noStrike">
                <a:solidFill>
                  <a:srgbClr val="58585b"/>
                </a:solidFill>
                <a:latin typeface="Arial"/>
                <a:ea typeface="ＭＳ Ｐゴシック"/>
              </a:rPr>
              <a:t>What would happen if R2 failed? To simulate this, R2 shuts down both of its serial interfaces.</a:t>
            </a:r>
            <a:endParaRPr b="0" lang="en-US" sz="1600" spc="-1" strike="noStrike">
              <a:latin typeface="Arial"/>
            </a:endParaRPr>
          </a:p>
          <a:p>
            <a:pPr marL="285840" indent="-285840">
              <a:lnSpc>
                <a:spcPct val="100000"/>
              </a:lnSpc>
              <a:buClr>
                <a:srgbClr val="58585b"/>
              </a:buClr>
              <a:buFont typeface="Arial"/>
              <a:buChar char="•"/>
            </a:pPr>
            <a:r>
              <a:rPr b="0" lang="en-US" sz="1600" spc="-1" strike="noStrike">
                <a:solidFill>
                  <a:srgbClr val="58585b"/>
                </a:solidFill>
                <a:latin typeface="Arial"/>
                <a:ea typeface="ＭＳ Ｐゴシック"/>
              </a:rPr>
              <a:t>R1 automatically generates syslog messages for the link going down.</a:t>
            </a:r>
            <a:endParaRPr b="0" lang="en-US" sz="1600" spc="-1" strike="noStrike">
              <a:latin typeface="Arial"/>
            </a:endParaRPr>
          </a:p>
          <a:p>
            <a:pPr marL="285840" indent="-285840">
              <a:lnSpc>
                <a:spcPct val="100000"/>
              </a:lnSpc>
              <a:buClr>
                <a:srgbClr val="58585b"/>
              </a:buClr>
              <a:buFont typeface="Arial"/>
              <a:buChar char="•"/>
            </a:pPr>
            <a:r>
              <a:rPr b="0" lang="en-US" sz="1600" spc="-1" strike="noStrike">
                <a:solidFill>
                  <a:srgbClr val="58585b"/>
                </a:solidFill>
                <a:latin typeface="Arial"/>
                <a:ea typeface="ＭＳ Ｐゴシック"/>
              </a:rPr>
              <a:t>A look at R1’s routing table would show the secondary route being used.</a:t>
            </a:r>
            <a:endParaRPr b="0" lang="en-US" sz="1600" spc="-1" strike="noStrike">
              <a:latin typeface="Arial"/>
            </a:endParaRPr>
          </a:p>
        </p:txBody>
      </p:sp>
      <p:pic>
        <p:nvPicPr>
          <p:cNvPr id="425" name="Content Placeholder 8" descr=""/>
          <p:cNvPicPr/>
          <p:nvPr/>
        </p:nvPicPr>
        <p:blipFill>
          <a:blip r:embed="rId1"/>
          <a:stretch/>
        </p:blipFill>
        <p:spPr>
          <a:xfrm>
            <a:off x="4572000" y="396000"/>
            <a:ext cx="4157640" cy="2379240"/>
          </a:xfrm>
          <a:prstGeom prst="rect">
            <a:avLst/>
          </a:prstGeom>
          <a:ln w="0">
            <a:noFill/>
          </a:ln>
        </p:spPr>
      </p:pic>
      <p:pic>
        <p:nvPicPr>
          <p:cNvPr id="426" name="Picture 1" descr=""/>
          <p:cNvPicPr/>
          <p:nvPr/>
        </p:nvPicPr>
        <p:blipFill>
          <a:blip r:embed="rId2"/>
          <a:stretch/>
        </p:blipFill>
        <p:spPr>
          <a:xfrm>
            <a:off x="1860120" y="2980080"/>
            <a:ext cx="5085360" cy="1683000"/>
          </a:xfrm>
          <a:prstGeom prst="rect">
            <a:avLst/>
          </a:prstGeom>
          <a:ln w="0">
            <a:noFill/>
          </a:ln>
        </p:spPr>
      </p:pic>
    </p:spTree>
  </p:cSld>
  <mc:AlternateContent>
    <mc:Choice Requires="p14">
      <p:transition spd="med" p14:dur="700"/>
    </mc:Choice>
    <mc:Fallback>
      <p:transition spd="med"/>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PlaceHolder 1"/>
          <p:cNvSpPr>
            <a:spLocks noGrp="1"/>
          </p:cNvSpPr>
          <p:nvPr>
            <p:ph type="title"/>
          </p:nvPr>
        </p:nvSpPr>
        <p:spPr>
          <a:xfrm>
            <a:off x="416520" y="1788120"/>
            <a:ext cx="7848000" cy="929160"/>
          </a:xfrm>
          <a:prstGeom prst="rect">
            <a:avLst/>
          </a:prstGeom>
          <a:noFill/>
          <a:ln w="0">
            <a:noFill/>
          </a:ln>
        </p:spPr>
        <p:txBody>
          <a:bodyPr numCol="1" spcCol="0" anchor="b">
            <a:noAutofit/>
          </a:bodyPr>
          <a:p>
            <a:pPr>
              <a:lnSpc>
                <a:spcPct val="90000"/>
              </a:lnSpc>
              <a:buNone/>
              <a:tabLst>
                <a:tab algn="l" pos="0"/>
              </a:tabLst>
            </a:pPr>
            <a:r>
              <a:rPr b="0" lang="en-US" sz="4600" spc="-1" strike="noStrike">
                <a:solidFill>
                  <a:srgbClr val="afe8fb"/>
                </a:solidFill>
                <a:latin typeface="Arial"/>
                <a:ea typeface="ＭＳ Ｐゴシック"/>
              </a:rPr>
              <a:t>15.5 Configure Static Host Routes</a:t>
            </a:r>
            <a:endParaRPr b="0" lang="en-US" sz="4600" spc="-1" strike="noStrike">
              <a:solidFill>
                <a:srgbClr val="58585b"/>
              </a:solidFill>
              <a:latin typeface="Arial"/>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PlaceHolder 1"/>
          <p:cNvSpPr>
            <a:spLocks noGrp="1"/>
          </p:cNvSpPr>
          <p:nvPr>
            <p:ph type="title"/>
          </p:nvPr>
        </p:nvSpPr>
        <p:spPr>
          <a:xfrm>
            <a:off x="0" y="0"/>
            <a:ext cx="8345160" cy="731520"/>
          </a:xfrm>
          <a:prstGeom prst="rect">
            <a:avLst/>
          </a:prstGeom>
          <a:noFill/>
          <a:ln w="0">
            <a:noFill/>
          </a:ln>
        </p:spPr>
        <p:txBody>
          <a:bodyPr numCol="1" spcCol="0" anchor="ctr">
            <a:noAutofit/>
          </a:bodyPr>
          <a:p>
            <a:pPr>
              <a:lnSpc>
                <a:spcPct val="80000"/>
              </a:lnSpc>
              <a:buNone/>
            </a:pPr>
            <a:r>
              <a:rPr b="0" lang="en-US" sz="1600" spc="-1" strike="noStrike">
                <a:solidFill>
                  <a:srgbClr val="004c69"/>
                </a:solidFill>
                <a:latin typeface="Arial"/>
                <a:ea typeface="ＭＳ Ｐゴシック"/>
              </a:rPr>
              <a:t>Configure Static Host Routes</a:t>
            </a:r>
            <a:br>
              <a:rPr sz="3200"/>
            </a:br>
            <a:r>
              <a:rPr b="0" lang="en-US" sz="2400" spc="-1" strike="noStrike">
                <a:solidFill>
                  <a:srgbClr val="004c69"/>
                </a:solidFill>
                <a:latin typeface="Arial"/>
                <a:ea typeface="ＭＳ Ｐゴシック"/>
              </a:rPr>
              <a:t>Host Routes</a:t>
            </a:r>
            <a:endParaRPr b="0" lang="en-US" sz="2400" spc="-1" strike="noStrike">
              <a:solidFill>
                <a:srgbClr val="58585b"/>
              </a:solidFill>
              <a:latin typeface="Arial"/>
            </a:endParaRPr>
          </a:p>
        </p:txBody>
      </p:sp>
      <p:sp>
        <p:nvSpPr>
          <p:cNvPr id="429" name="PlaceHolder 2"/>
          <p:cNvSpPr>
            <a:spLocks noGrp="1"/>
          </p:cNvSpPr>
          <p:nvPr>
            <p:ph/>
          </p:nvPr>
        </p:nvSpPr>
        <p:spPr>
          <a:xfrm>
            <a:off x="474840" y="731880"/>
            <a:ext cx="8279640" cy="3689640"/>
          </a:xfrm>
          <a:prstGeom prst="rect">
            <a:avLst/>
          </a:prstGeom>
          <a:noFill/>
          <a:ln w="0">
            <a:noFill/>
          </a:ln>
        </p:spPr>
        <p:txBody>
          <a:bodyPr anchor="t">
            <a:noAutofit/>
          </a:bodyPr>
          <a:p>
            <a:pPr>
              <a:lnSpc>
                <a:spcPct val="100000"/>
              </a:lnSpc>
              <a:spcBef>
                <a:spcPts val="320"/>
              </a:spcBef>
              <a:buNone/>
              <a:tabLst>
                <a:tab algn="l" pos="0"/>
              </a:tabLst>
            </a:pPr>
            <a:r>
              <a:rPr b="0" lang="en-US" sz="1600" spc="-1" strike="noStrike">
                <a:solidFill>
                  <a:srgbClr val="000000"/>
                </a:solidFill>
                <a:latin typeface="Arial"/>
                <a:ea typeface="ＭＳ Ｐゴシック"/>
              </a:rPr>
              <a:t>A host route is an IPv4 address with a 32-bit mask, or an IPv6 address with a 128-bit mask. The following shows the three ways a host route can be added to the routing table:</a:t>
            </a:r>
            <a:endParaRPr b="0" lang="en-US" sz="1600" spc="-1" strike="noStrike">
              <a:solidFill>
                <a:srgbClr val="58585b"/>
              </a:solidFill>
              <a:latin typeface="Arial"/>
            </a:endParaRPr>
          </a:p>
          <a:p>
            <a:pPr marL="343080" indent="-343080">
              <a:lnSpc>
                <a:spcPct val="100000"/>
              </a:lnSpc>
              <a:spcBef>
                <a:spcPts val="320"/>
              </a:spcBef>
              <a:buClr>
                <a:srgbClr val="58585b"/>
              </a:buClr>
              <a:buFont typeface="Arial"/>
              <a:buChar char="•"/>
              <a:tabLst>
                <a:tab algn="l" pos="0"/>
              </a:tabLst>
            </a:pPr>
            <a:r>
              <a:rPr b="0" lang="en-US" sz="1600" spc="-1" strike="noStrike">
                <a:solidFill>
                  <a:srgbClr val="000000"/>
                </a:solidFill>
                <a:latin typeface="Arial"/>
                <a:ea typeface="ＭＳ Ｐゴシック"/>
              </a:rPr>
              <a:t>Automatically installed when an IP address is configured on the router</a:t>
            </a:r>
            <a:endParaRPr b="0" lang="en-US" sz="1600" spc="-1" strike="noStrike">
              <a:solidFill>
                <a:srgbClr val="58585b"/>
              </a:solidFill>
              <a:latin typeface="Arial"/>
            </a:endParaRPr>
          </a:p>
          <a:p>
            <a:pPr marL="343080" indent="-343080">
              <a:lnSpc>
                <a:spcPct val="100000"/>
              </a:lnSpc>
              <a:spcBef>
                <a:spcPts val="320"/>
              </a:spcBef>
              <a:buClr>
                <a:srgbClr val="58585b"/>
              </a:buClr>
              <a:buFont typeface="Arial"/>
              <a:buChar char="•"/>
              <a:tabLst>
                <a:tab algn="l" pos="0"/>
              </a:tabLst>
            </a:pPr>
            <a:r>
              <a:rPr b="0" lang="en-US" sz="1600" spc="-1" strike="noStrike">
                <a:solidFill>
                  <a:srgbClr val="000000"/>
                </a:solidFill>
                <a:latin typeface="Arial"/>
                <a:ea typeface="ＭＳ Ｐゴシック"/>
              </a:rPr>
              <a:t>Configured as a static host route</a:t>
            </a:r>
            <a:endParaRPr b="0" lang="en-US" sz="1600" spc="-1" strike="noStrike">
              <a:solidFill>
                <a:srgbClr val="58585b"/>
              </a:solidFill>
              <a:latin typeface="Arial"/>
            </a:endParaRPr>
          </a:p>
          <a:p>
            <a:pPr marL="343080" indent="-343080">
              <a:lnSpc>
                <a:spcPct val="100000"/>
              </a:lnSpc>
              <a:spcBef>
                <a:spcPts val="320"/>
              </a:spcBef>
              <a:buClr>
                <a:srgbClr val="58585b"/>
              </a:buClr>
              <a:buFont typeface="Arial"/>
              <a:buChar char="•"/>
              <a:tabLst>
                <a:tab algn="l" pos="0"/>
              </a:tabLst>
            </a:pPr>
            <a:r>
              <a:rPr b="0" lang="en-US" sz="1600" spc="-1" strike="noStrike">
                <a:solidFill>
                  <a:srgbClr val="000000"/>
                </a:solidFill>
                <a:latin typeface="Arial"/>
                <a:ea typeface="ＭＳ Ｐゴシック"/>
              </a:rPr>
              <a:t>Host route automatically obtained through other methods (discussed in later courses)</a:t>
            </a:r>
            <a:endParaRPr b="0" lang="en-US" sz="1600" spc="-1" strike="noStrike">
              <a:solidFill>
                <a:srgbClr val="58585b"/>
              </a:solidFill>
              <a:latin typeface="Arial"/>
            </a:endParaRPr>
          </a:p>
          <a:p>
            <a:pPr>
              <a:lnSpc>
                <a:spcPct val="100000"/>
              </a:lnSpc>
              <a:spcBef>
                <a:spcPts val="320"/>
              </a:spcBef>
              <a:buNone/>
              <a:tabLst>
                <a:tab algn="l" pos="0"/>
              </a:tabLst>
            </a:pPr>
            <a:endParaRPr b="0" lang="en-US" sz="1600" spc="-1" strike="noStrike">
              <a:solidFill>
                <a:srgbClr val="58585b"/>
              </a:solidFill>
              <a:latin typeface="Arial"/>
            </a:endParaRPr>
          </a:p>
        </p:txBody>
      </p:sp>
    </p:spTree>
  </p:cSld>
  <mc:AlternateContent>
    <mc:Choice Requires="p14">
      <p:transition spd="med" p14:dur="700"/>
    </mc:Choice>
    <mc:Fallback>
      <p:transition spd="med"/>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42" name="PlaceHolder 1"/>
          <p:cNvSpPr>
            <a:spLocks noGrp="1"/>
          </p:cNvSpPr>
          <p:nvPr>
            <p:ph type="title"/>
          </p:nvPr>
        </p:nvSpPr>
        <p:spPr>
          <a:xfrm>
            <a:off x="0" y="-15120"/>
            <a:ext cx="9143640" cy="756720"/>
          </a:xfrm>
          <a:prstGeom prst="rect">
            <a:avLst/>
          </a:prstGeom>
          <a:noFill/>
          <a:ln w="0">
            <a:noFill/>
          </a:ln>
        </p:spPr>
        <p:txBody>
          <a:bodyPr numCol="1" spcCol="0" anchor="ctr">
            <a:noAutofit/>
          </a:bodyPr>
          <a:p>
            <a:pPr>
              <a:lnSpc>
                <a:spcPct val="100000"/>
              </a:lnSpc>
              <a:buNone/>
            </a:pPr>
            <a:r>
              <a:rPr b="0" lang="en-US" sz="2400" spc="-1" strike="noStrike">
                <a:solidFill>
                  <a:srgbClr val="367187"/>
                </a:solidFill>
                <a:latin typeface="Arial"/>
                <a:ea typeface="ＭＳ Ｐゴシック"/>
              </a:rPr>
              <a:t>What to Expect in this Module (Cont.)</a:t>
            </a:r>
            <a:endParaRPr b="0" lang="en-US" sz="2400" spc="-1" strike="noStrike">
              <a:solidFill>
                <a:srgbClr val="58585b"/>
              </a:solidFill>
              <a:latin typeface="Arial"/>
            </a:endParaRPr>
          </a:p>
        </p:txBody>
      </p:sp>
      <p:sp>
        <p:nvSpPr>
          <p:cNvPr id="343" name="Content Placeholder 1"/>
          <p:cNvSpPr/>
          <p:nvPr/>
        </p:nvSpPr>
        <p:spPr>
          <a:xfrm>
            <a:off x="106920" y="668880"/>
            <a:ext cx="8852760" cy="345960"/>
          </a:xfrm>
          <a:prstGeom prst="rect">
            <a:avLst/>
          </a:prstGeom>
          <a:noFill/>
          <a:ln w="0">
            <a:noFill/>
          </a:ln>
        </p:spPr>
        <p:style>
          <a:lnRef idx="0"/>
          <a:fillRef idx="0"/>
          <a:effectRef idx="0"/>
          <a:fontRef idx="minor"/>
        </p:style>
        <p:txBody>
          <a:bodyPr numCol="1" spcCol="0" rIns="182880" anchor="t">
            <a:noAutofit/>
          </a:bodyPr>
          <a:p>
            <a:pPr marL="169920" indent="-169920">
              <a:lnSpc>
                <a:spcPct val="100000"/>
              </a:lnSpc>
              <a:spcBef>
                <a:spcPts val="601"/>
              </a:spcBef>
              <a:spcAft>
                <a:spcPts val="601"/>
              </a:spcAft>
              <a:buClr>
                <a:srgbClr val="58585b"/>
              </a:buClr>
              <a:buSzPct val="90000"/>
              <a:buFont typeface="Wingdings" charset="2"/>
              <a:buChar char=""/>
            </a:pPr>
            <a:r>
              <a:rPr b="0" lang="en-US" sz="1500" spc="-1" strike="noStrike">
                <a:solidFill>
                  <a:srgbClr val="000000"/>
                </a:solidFill>
                <a:latin typeface="Arial"/>
                <a:ea typeface="ＭＳ Ｐゴシック"/>
              </a:rPr>
              <a:t>To facilitate learning, the following features may be included in this module:</a:t>
            </a:r>
            <a:endParaRPr b="0" lang="en-US" sz="1500" spc="-1" strike="noStrike">
              <a:latin typeface="Arial"/>
            </a:endParaRPr>
          </a:p>
          <a:p>
            <a:pPr>
              <a:lnSpc>
                <a:spcPct val="100000"/>
              </a:lnSpc>
              <a:spcBef>
                <a:spcPts val="601"/>
              </a:spcBef>
              <a:spcAft>
                <a:spcPts val="601"/>
              </a:spcAft>
              <a:buNone/>
              <a:tabLst>
                <a:tab algn="l" pos="0"/>
              </a:tabLst>
            </a:pPr>
            <a:endParaRPr b="0" lang="en-US" sz="1500" spc="-1" strike="noStrike">
              <a:latin typeface="Arial"/>
            </a:endParaRPr>
          </a:p>
          <a:p>
            <a:pPr>
              <a:lnSpc>
                <a:spcPct val="100000"/>
              </a:lnSpc>
              <a:spcBef>
                <a:spcPts val="601"/>
              </a:spcBef>
              <a:spcAft>
                <a:spcPts val="601"/>
              </a:spcAft>
              <a:buNone/>
              <a:tabLst>
                <a:tab algn="l" pos="0"/>
              </a:tabLst>
            </a:pPr>
            <a:endParaRPr b="0" lang="en-US" sz="1500" spc="-1" strike="noStrike">
              <a:latin typeface="Arial"/>
            </a:endParaRPr>
          </a:p>
        </p:txBody>
      </p:sp>
      <p:graphicFrame>
        <p:nvGraphicFramePr>
          <p:cNvPr id="344" name="Content Placeholder 3"/>
          <p:cNvGraphicFramePr/>
          <p:nvPr/>
        </p:nvGraphicFramePr>
        <p:xfrm>
          <a:off x="106920" y="1279440"/>
          <a:ext cx="8595000" cy="1325160"/>
        </p:xfrm>
        <a:graphic>
          <a:graphicData uri="http://schemas.openxmlformats.org/drawingml/2006/table">
            <a:tbl>
              <a:tblPr/>
              <a:tblGrid>
                <a:gridCol w="2178000"/>
                <a:gridCol w="6417000"/>
              </a:tblGrid>
              <a:tr h="291600">
                <a:tc>
                  <a:txBody>
                    <a:bodyPr lIns="9360" rIns="9360" tIns="9360" bIns="0" anchor="b">
                      <a:noAutofit/>
                    </a:bodyPr>
                    <a:p>
                      <a:pPr>
                        <a:lnSpc>
                          <a:spcPct val="100000"/>
                        </a:lnSpc>
                        <a:buNone/>
                      </a:pPr>
                      <a:r>
                        <a:rPr b="1" lang="en-US" sz="1400" spc="-1" strike="noStrike">
                          <a:solidFill>
                            <a:srgbClr val="ffffff"/>
                          </a:solidFill>
                          <a:latin typeface="Arial"/>
                        </a:rPr>
                        <a:t>Feature</a:t>
                      </a:r>
                      <a:endParaRPr b="0" lang="en-US" sz="1400" spc="-1" strike="noStrike">
                        <a:latin typeface="Arial"/>
                      </a:endParaRPr>
                    </a:p>
                  </a:txBody>
                  <a:tcPr anchor="b" marL="9360" marR="9360">
                    <a:lnL w="12240">
                      <a:solidFill>
                        <a:srgbClr val="ffffff"/>
                      </a:solidFill>
                    </a:lnL>
                    <a:lnR w="12240">
                      <a:solidFill>
                        <a:srgbClr val="ffffff"/>
                      </a:solidFill>
                    </a:lnR>
                    <a:lnT w="12240">
                      <a:solidFill>
                        <a:srgbClr val="ffffff"/>
                      </a:solidFill>
                    </a:lnT>
                    <a:lnB w="38160">
                      <a:solidFill>
                        <a:srgbClr val="ffffff"/>
                      </a:solidFill>
                    </a:lnB>
                    <a:solidFill>
                      <a:srgbClr val="004c69"/>
                    </a:solidFill>
                  </a:tcPr>
                </a:tc>
                <a:tc>
                  <a:txBody>
                    <a:bodyPr anchor="t">
                      <a:noAutofit/>
                    </a:bodyPr>
                    <a:p>
                      <a:pPr>
                        <a:lnSpc>
                          <a:spcPct val="100000"/>
                        </a:lnSpc>
                        <a:buNone/>
                      </a:pPr>
                      <a:r>
                        <a:rPr b="1" lang="en-US" sz="1400" spc="-1" strike="noStrike">
                          <a:solidFill>
                            <a:srgbClr val="ffffff"/>
                          </a:solidFill>
                          <a:latin typeface="Arial"/>
                        </a:rPr>
                        <a:t>Description</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04c69"/>
                    </a:solidFill>
                  </a:tcPr>
                </a:tc>
              </a:tr>
              <a:tr h="291600">
                <a:tc>
                  <a:txBody>
                    <a:bodyPr lIns="9360" rIns="9360" tIns="9360" bIns="0" anchor="b">
                      <a:noAutofit/>
                    </a:bodyPr>
                    <a:p>
                      <a:pPr>
                        <a:lnSpc>
                          <a:spcPct val="100000"/>
                        </a:lnSpc>
                        <a:buNone/>
                      </a:pPr>
                      <a:r>
                        <a:rPr b="0" lang="en-US" sz="1400" spc="-1" strike="noStrike">
                          <a:solidFill>
                            <a:srgbClr val="000000"/>
                          </a:solidFill>
                          <a:latin typeface="Arial"/>
                        </a:rPr>
                        <a:t>Hands-On Labs</a:t>
                      </a:r>
                      <a:endParaRPr b="0" lang="en-US" sz="1400" spc="-1" strike="noStrike">
                        <a:latin typeface="Arial"/>
                      </a:endParaRPr>
                    </a:p>
                  </a:txBody>
                  <a:tcPr anchor="b" marL="9360" marR="936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c>
                  <a:txBody>
                    <a:bodyPr anchor="t">
                      <a:noAutofit/>
                    </a:bodyPr>
                    <a:p>
                      <a:pPr>
                        <a:lnSpc>
                          <a:spcPct val="100000"/>
                        </a:lnSpc>
                        <a:buNone/>
                      </a:pPr>
                      <a:r>
                        <a:rPr b="0" lang="en-US" sz="1400" spc="-1" strike="noStrike">
                          <a:solidFill>
                            <a:srgbClr val="58585b"/>
                          </a:solidFill>
                          <a:latin typeface="Arial"/>
                        </a:rPr>
                        <a:t>Labs designed for working with physical equipment.</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r>
              <a:tr h="491400">
                <a:tc>
                  <a:txBody>
                    <a:bodyPr lIns="9360" rIns="9360" tIns="9360" bIns="0" anchor="b">
                      <a:noAutofit/>
                    </a:bodyPr>
                    <a:p>
                      <a:pPr>
                        <a:lnSpc>
                          <a:spcPct val="100000"/>
                        </a:lnSpc>
                        <a:buNone/>
                        <a:tabLst>
                          <a:tab algn="l" pos="0"/>
                        </a:tabLst>
                      </a:pPr>
                      <a:r>
                        <a:rPr b="0" lang="en-US" sz="1400" spc="-1" strike="noStrike">
                          <a:solidFill>
                            <a:srgbClr val="000000"/>
                          </a:solidFill>
                          <a:latin typeface="Arial"/>
                        </a:rPr>
                        <a:t>Class Activities</a:t>
                      </a:r>
                      <a:endParaRPr b="0" lang="en-US" sz="1400" spc="-1" strike="noStrike">
                        <a:latin typeface="Arial"/>
                      </a:endParaRPr>
                    </a:p>
                    <a:p>
                      <a:pPr>
                        <a:lnSpc>
                          <a:spcPct val="100000"/>
                        </a:lnSpc>
                        <a:buNone/>
                        <a:tabLst>
                          <a:tab algn="l" pos="0"/>
                        </a:tabLst>
                      </a:pPr>
                      <a:endParaRPr b="0" lang="en-US" sz="1400" spc="-1" strike="noStrike">
                        <a:latin typeface="Arial"/>
                      </a:endParaRPr>
                    </a:p>
                  </a:txBody>
                  <a:tcPr anchor="b" marL="9360" marR="936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c>
                  <a:txBody>
                    <a:bodyPr anchor="t">
                      <a:noAutofit/>
                    </a:bodyPr>
                    <a:p>
                      <a:pPr>
                        <a:lnSpc>
                          <a:spcPct val="100000"/>
                        </a:lnSpc>
                        <a:buNone/>
                      </a:pPr>
                      <a:r>
                        <a:rPr b="0" lang="en-US" sz="1400" spc="-1" strike="noStrike">
                          <a:solidFill>
                            <a:srgbClr val="58585b"/>
                          </a:solidFill>
                          <a:latin typeface="Arial"/>
                        </a:rPr>
                        <a:t>These are found on the Instructor Resources page. Class Activities are designed to facilitate learning, class discussion, and collaboration.</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r>
              <a:tr h="491400">
                <a:tc>
                  <a:txBody>
                    <a:bodyPr lIns="9360" rIns="9360" tIns="9360" bIns="0" anchor="b">
                      <a:noAutofit/>
                    </a:bodyPr>
                    <a:p>
                      <a:pPr>
                        <a:lnSpc>
                          <a:spcPct val="100000"/>
                        </a:lnSpc>
                        <a:buNone/>
                      </a:pPr>
                      <a:r>
                        <a:rPr b="0" lang="en-US" sz="1400" spc="-1" strike="noStrike">
                          <a:solidFill>
                            <a:srgbClr val="000000"/>
                          </a:solidFill>
                          <a:latin typeface="Arial"/>
                        </a:rPr>
                        <a:t>Module Quizzes</a:t>
                      </a:r>
                      <a:endParaRPr b="0" lang="en-US" sz="1400" spc="-1" strike="noStrike">
                        <a:latin typeface="Arial"/>
                      </a:endParaRPr>
                    </a:p>
                  </a:txBody>
                  <a:tcPr anchor="b" marL="9360" marR="936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c>
                  <a:txBody>
                    <a:bodyPr anchor="t">
                      <a:noAutofit/>
                    </a:bodyPr>
                    <a:p>
                      <a:pPr>
                        <a:lnSpc>
                          <a:spcPct val="100000"/>
                        </a:lnSpc>
                        <a:buNone/>
                      </a:pPr>
                      <a:r>
                        <a:rPr b="0" lang="en-US" sz="1400" spc="-1" strike="noStrike">
                          <a:solidFill>
                            <a:srgbClr val="58585b"/>
                          </a:solidFill>
                          <a:latin typeface="Arial"/>
                        </a:rPr>
                        <a:t>Self-assessments that integrate concepts and skills learned throughout the series of topics presented in the module.</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r>
              <a:tr h="291600">
                <a:tc>
                  <a:txBody>
                    <a:bodyPr lIns="9360" rIns="9360" tIns="9360" bIns="0" anchor="b">
                      <a:noAutofit/>
                    </a:bodyPr>
                    <a:p>
                      <a:pPr>
                        <a:lnSpc>
                          <a:spcPct val="100000"/>
                        </a:lnSpc>
                        <a:buNone/>
                      </a:pPr>
                      <a:r>
                        <a:rPr b="0" lang="en-US" sz="1400" spc="-1" strike="noStrike">
                          <a:solidFill>
                            <a:srgbClr val="000000"/>
                          </a:solidFill>
                          <a:latin typeface="Arial"/>
                        </a:rPr>
                        <a:t>Module Summary</a:t>
                      </a:r>
                      <a:endParaRPr b="0" lang="en-US" sz="1400" spc="-1" strike="noStrike">
                        <a:latin typeface="Arial"/>
                      </a:endParaRPr>
                    </a:p>
                  </a:txBody>
                  <a:tcPr anchor="b" marL="9360" marR="936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c>
                  <a:txBody>
                    <a:bodyPr anchor="t">
                      <a:noAutofit/>
                    </a:bodyPr>
                    <a:p>
                      <a:pPr>
                        <a:lnSpc>
                          <a:spcPct val="100000"/>
                        </a:lnSpc>
                        <a:buNone/>
                      </a:pPr>
                      <a:r>
                        <a:rPr b="0" lang="en-US" sz="1400" spc="-1" strike="noStrike">
                          <a:solidFill>
                            <a:srgbClr val="58585b"/>
                          </a:solidFill>
                          <a:latin typeface="Arial"/>
                        </a:rPr>
                        <a:t>Briefly recaps module content.</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r>
            </a:tbl>
          </a:graphicData>
        </a:graphic>
      </p:graphicFrame>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PlaceHolder 1"/>
          <p:cNvSpPr>
            <a:spLocks noGrp="1"/>
          </p:cNvSpPr>
          <p:nvPr>
            <p:ph type="title"/>
          </p:nvPr>
        </p:nvSpPr>
        <p:spPr>
          <a:xfrm>
            <a:off x="0" y="0"/>
            <a:ext cx="8345160" cy="731520"/>
          </a:xfrm>
          <a:prstGeom prst="rect">
            <a:avLst/>
          </a:prstGeom>
          <a:noFill/>
          <a:ln w="0">
            <a:noFill/>
          </a:ln>
        </p:spPr>
        <p:txBody>
          <a:bodyPr numCol="1" spcCol="0" anchor="ctr">
            <a:noAutofit/>
          </a:bodyPr>
          <a:p>
            <a:pPr>
              <a:lnSpc>
                <a:spcPct val="80000"/>
              </a:lnSpc>
              <a:buNone/>
            </a:pPr>
            <a:r>
              <a:rPr b="0" lang="en-US" sz="1600" spc="-1" strike="noStrike">
                <a:solidFill>
                  <a:srgbClr val="004c69"/>
                </a:solidFill>
                <a:latin typeface="Arial"/>
                <a:ea typeface="ＭＳ Ｐゴシック"/>
              </a:rPr>
              <a:t>Configure Static Host Routes</a:t>
            </a:r>
            <a:br>
              <a:rPr sz="1600"/>
            </a:br>
            <a:r>
              <a:rPr b="0" lang="en-US" sz="2400" spc="-1" strike="noStrike">
                <a:solidFill>
                  <a:srgbClr val="004c69"/>
                </a:solidFill>
                <a:latin typeface="Arial"/>
                <a:ea typeface="ＭＳ Ｐゴシック"/>
              </a:rPr>
              <a:t>Automatically Installed Host Routes</a:t>
            </a:r>
            <a:endParaRPr b="0" lang="en-US" sz="2400" spc="-1" strike="noStrike">
              <a:solidFill>
                <a:srgbClr val="58585b"/>
              </a:solidFill>
              <a:latin typeface="Arial"/>
            </a:endParaRPr>
          </a:p>
        </p:txBody>
      </p:sp>
      <p:sp>
        <p:nvSpPr>
          <p:cNvPr id="431" name="PlaceHolder 2"/>
          <p:cNvSpPr>
            <a:spLocks noGrp="1"/>
          </p:cNvSpPr>
          <p:nvPr>
            <p:ph/>
          </p:nvPr>
        </p:nvSpPr>
        <p:spPr>
          <a:xfrm>
            <a:off x="474840" y="731880"/>
            <a:ext cx="8279640" cy="3689640"/>
          </a:xfrm>
          <a:prstGeom prst="rect">
            <a:avLst/>
          </a:prstGeom>
          <a:noFill/>
          <a:ln w="0">
            <a:noFill/>
          </a:ln>
        </p:spPr>
        <p:txBody>
          <a:bodyPr anchor="t">
            <a:noAutofit/>
          </a:bodyPr>
          <a:p>
            <a:pPr marL="343080" indent="-343080">
              <a:lnSpc>
                <a:spcPct val="100000"/>
              </a:lnSpc>
              <a:spcBef>
                <a:spcPts val="320"/>
              </a:spcBef>
              <a:buClr>
                <a:srgbClr val="58585b"/>
              </a:buClr>
              <a:buFont typeface="Arial"/>
              <a:buChar char="•"/>
            </a:pPr>
            <a:r>
              <a:rPr b="0" lang="en-US" sz="1600" spc="-1" strike="noStrike">
                <a:solidFill>
                  <a:srgbClr val="000000"/>
                </a:solidFill>
                <a:latin typeface="Arial"/>
                <a:ea typeface="ＭＳ Ｐゴシック"/>
              </a:rPr>
              <a:t>Cisco IOS automatically installs a host route, also known as a local host route, when an interface address is configured on the router. A host route allows for a more efficient process for packets that are directed to the router itself, rather than for packet forwarding. </a:t>
            </a:r>
            <a:endParaRPr b="0" lang="en-US" sz="1600" spc="-1" strike="noStrike">
              <a:solidFill>
                <a:srgbClr val="58585b"/>
              </a:solidFill>
              <a:latin typeface="Arial"/>
            </a:endParaRPr>
          </a:p>
          <a:p>
            <a:pPr marL="343080" indent="-343080">
              <a:lnSpc>
                <a:spcPct val="100000"/>
              </a:lnSpc>
              <a:spcBef>
                <a:spcPts val="320"/>
              </a:spcBef>
              <a:buClr>
                <a:srgbClr val="58585b"/>
              </a:buClr>
              <a:buFont typeface="Arial"/>
              <a:buChar char="•"/>
            </a:pPr>
            <a:r>
              <a:rPr b="0" lang="en-US" sz="1600" spc="-1" strike="noStrike">
                <a:solidFill>
                  <a:srgbClr val="000000"/>
                </a:solidFill>
                <a:latin typeface="Arial"/>
                <a:ea typeface="ＭＳ Ｐゴシック"/>
              </a:rPr>
              <a:t>This is in addition to the connected route, designated with a </a:t>
            </a:r>
            <a:r>
              <a:rPr b="1" lang="en-US" sz="1600" spc="-1" strike="noStrike">
                <a:solidFill>
                  <a:srgbClr val="000000"/>
                </a:solidFill>
                <a:latin typeface="Arial"/>
                <a:ea typeface="ＭＳ Ｐゴシック"/>
              </a:rPr>
              <a:t>C</a:t>
            </a:r>
            <a:r>
              <a:rPr b="0" lang="en-US" sz="1600" spc="-1" strike="noStrike">
                <a:solidFill>
                  <a:srgbClr val="000000"/>
                </a:solidFill>
                <a:latin typeface="Arial"/>
                <a:ea typeface="ＭＳ Ｐゴシック"/>
              </a:rPr>
              <a:t> in the routing table for the network address of the interface.</a:t>
            </a:r>
            <a:endParaRPr b="0" lang="en-US" sz="1600" spc="-1" strike="noStrike">
              <a:solidFill>
                <a:srgbClr val="58585b"/>
              </a:solidFill>
              <a:latin typeface="Arial"/>
            </a:endParaRPr>
          </a:p>
          <a:p>
            <a:pPr marL="343080" indent="-343080">
              <a:lnSpc>
                <a:spcPct val="100000"/>
              </a:lnSpc>
              <a:spcBef>
                <a:spcPts val="320"/>
              </a:spcBef>
              <a:buClr>
                <a:srgbClr val="58585b"/>
              </a:buClr>
              <a:buFont typeface="Arial"/>
              <a:buChar char="•"/>
            </a:pPr>
            <a:r>
              <a:rPr b="0" lang="en-US" sz="1600" spc="-1" strike="noStrike">
                <a:solidFill>
                  <a:srgbClr val="000000"/>
                </a:solidFill>
                <a:latin typeface="Arial"/>
                <a:ea typeface="ＭＳ Ｐゴシック"/>
              </a:rPr>
              <a:t>The local routes are marked with </a:t>
            </a:r>
            <a:r>
              <a:rPr b="1" lang="en-US" sz="1600" spc="-1" strike="noStrike">
                <a:solidFill>
                  <a:srgbClr val="000000"/>
                </a:solidFill>
                <a:latin typeface="Arial"/>
                <a:ea typeface="ＭＳ Ｐゴシック"/>
              </a:rPr>
              <a:t>L</a:t>
            </a:r>
            <a:r>
              <a:rPr b="0" lang="en-US" sz="1600" spc="-1" strike="noStrike">
                <a:solidFill>
                  <a:srgbClr val="000000"/>
                </a:solidFill>
                <a:latin typeface="Arial"/>
                <a:ea typeface="ＭＳ Ｐゴシック"/>
              </a:rPr>
              <a:t> in the output of the routing table.</a:t>
            </a:r>
            <a:endParaRPr b="0" lang="en-US" sz="1600" spc="-1" strike="noStrike">
              <a:solidFill>
                <a:srgbClr val="58585b"/>
              </a:solidFill>
              <a:latin typeface="Arial"/>
            </a:endParaRPr>
          </a:p>
          <a:p>
            <a:pPr>
              <a:lnSpc>
                <a:spcPct val="100000"/>
              </a:lnSpc>
              <a:spcBef>
                <a:spcPts val="320"/>
              </a:spcBef>
              <a:buNone/>
            </a:pPr>
            <a:endParaRPr b="0" lang="en-US" sz="1600" spc="-1" strike="noStrike">
              <a:solidFill>
                <a:srgbClr val="58585b"/>
              </a:solidFill>
              <a:latin typeface="Arial"/>
            </a:endParaRPr>
          </a:p>
        </p:txBody>
      </p:sp>
    </p:spTree>
  </p:cSld>
  <mc:AlternateContent>
    <mc:Choice Requires="p14">
      <p:transition spd="med" p14:dur="700"/>
    </mc:Choice>
    <mc:Fallback>
      <p:transition spd="med"/>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PlaceHolder 1"/>
          <p:cNvSpPr>
            <a:spLocks noGrp="1"/>
          </p:cNvSpPr>
          <p:nvPr>
            <p:ph type="title"/>
          </p:nvPr>
        </p:nvSpPr>
        <p:spPr>
          <a:xfrm>
            <a:off x="0" y="0"/>
            <a:ext cx="8345160" cy="731520"/>
          </a:xfrm>
          <a:prstGeom prst="rect">
            <a:avLst/>
          </a:prstGeom>
          <a:noFill/>
          <a:ln w="0">
            <a:noFill/>
          </a:ln>
        </p:spPr>
        <p:txBody>
          <a:bodyPr numCol="1" spcCol="0" anchor="ctr">
            <a:noAutofit/>
          </a:bodyPr>
          <a:p>
            <a:pPr>
              <a:lnSpc>
                <a:spcPct val="80000"/>
              </a:lnSpc>
              <a:buNone/>
            </a:pPr>
            <a:r>
              <a:rPr b="0" lang="en-US" sz="1600" spc="-1" strike="noStrike">
                <a:solidFill>
                  <a:srgbClr val="004c69"/>
                </a:solidFill>
                <a:latin typeface="Arial"/>
                <a:ea typeface="ＭＳ Ｐゴシック"/>
              </a:rPr>
              <a:t>Configure Static Host Routes</a:t>
            </a:r>
            <a:br>
              <a:rPr sz="1600"/>
            </a:br>
            <a:r>
              <a:rPr b="0" lang="en-US" sz="2400" spc="-1" strike="noStrike">
                <a:solidFill>
                  <a:srgbClr val="004c69"/>
                </a:solidFill>
                <a:latin typeface="Arial"/>
                <a:ea typeface="ＭＳ Ｐゴシック"/>
              </a:rPr>
              <a:t>Static Host Routes</a:t>
            </a:r>
            <a:endParaRPr b="0" lang="en-US" sz="2400" spc="-1" strike="noStrike">
              <a:solidFill>
                <a:srgbClr val="58585b"/>
              </a:solidFill>
              <a:latin typeface="Arial"/>
            </a:endParaRPr>
          </a:p>
        </p:txBody>
      </p:sp>
      <p:sp>
        <p:nvSpPr>
          <p:cNvPr id="433" name="PlaceHolder 2"/>
          <p:cNvSpPr>
            <a:spLocks noGrp="1"/>
          </p:cNvSpPr>
          <p:nvPr>
            <p:ph/>
          </p:nvPr>
        </p:nvSpPr>
        <p:spPr>
          <a:xfrm>
            <a:off x="474840" y="731880"/>
            <a:ext cx="8279640" cy="1114920"/>
          </a:xfrm>
          <a:prstGeom prst="rect">
            <a:avLst/>
          </a:prstGeom>
          <a:noFill/>
          <a:ln w="0">
            <a:noFill/>
          </a:ln>
        </p:spPr>
        <p:txBody>
          <a:bodyPr anchor="t">
            <a:noAutofit/>
          </a:bodyPr>
          <a:p>
            <a:pPr>
              <a:lnSpc>
                <a:spcPct val="100000"/>
              </a:lnSpc>
              <a:spcBef>
                <a:spcPts val="320"/>
              </a:spcBef>
              <a:buNone/>
              <a:tabLst>
                <a:tab algn="l" pos="0"/>
              </a:tabLst>
            </a:pPr>
            <a:r>
              <a:rPr b="0" lang="en-US" sz="1600" spc="-1" strike="noStrike">
                <a:solidFill>
                  <a:srgbClr val="000000"/>
                </a:solidFill>
                <a:latin typeface="Arial"/>
                <a:ea typeface="ＭＳ Ｐゴシック"/>
              </a:rPr>
              <a:t>A host route can be a manually configured static route to direct traffic to a specific destination device, such as the server shown in the figure. The static route uses a destination IP address and a 255.255.255.255 (/32) mask for IPv4 host routes, and a /128 prefix length for IPv6 host routes.</a:t>
            </a:r>
            <a:endParaRPr b="0" lang="en-US" sz="1600" spc="-1" strike="noStrike">
              <a:solidFill>
                <a:srgbClr val="58585b"/>
              </a:solidFill>
              <a:latin typeface="Arial"/>
            </a:endParaRPr>
          </a:p>
        </p:txBody>
      </p:sp>
      <p:pic>
        <p:nvPicPr>
          <p:cNvPr id="434" name="Picture 3" descr=""/>
          <p:cNvPicPr/>
          <p:nvPr/>
        </p:nvPicPr>
        <p:blipFill>
          <a:blip r:embed="rId1"/>
          <a:stretch/>
        </p:blipFill>
        <p:spPr>
          <a:xfrm>
            <a:off x="1554480" y="2052000"/>
            <a:ext cx="6035040" cy="2039760"/>
          </a:xfrm>
          <a:prstGeom prst="rect">
            <a:avLst/>
          </a:prstGeom>
          <a:ln w="0">
            <a:noFill/>
          </a:ln>
        </p:spPr>
      </p:pic>
    </p:spTree>
  </p:cSld>
  <mc:AlternateContent>
    <mc:Choice Requires="p14">
      <p:transition spd="med" p14:dur="700"/>
    </mc:Choice>
    <mc:Fallback>
      <p:transition spd="med"/>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PlaceHolder 1"/>
          <p:cNvSpPr>
            <a:spLocks noGrp="1"/>
          </p:cNvSpPr>
          <p:nvPr>
            <p:ph type="title"/>
          </p:nvPr>
        </p:nvSpPr>
        <p:spPr>
          <a:xfrm>
            <a:off x="0" y="0"/>
            <a:ext cx="8345160" cy="731520"/>
          </a:xfrm>
          <a:prstGeom prst="rect">
            <a:avLst/>
          </a:prstGeom>
          <a:noFill/>
          <a:ln w="0">
            <a:noFill/>
          </a:ln>
        </p:spPr>
        <p:txBody>
          <a:bodyPr numCol="1" spcCol="0" anchor="ctr">
            <a:noAutofit/>
          </a:bodyPr>
          <a:p>
            <a:pPr>
              <a:lnSpc>
                <a:spcPct val="80000"/>
              </a:lnSpc>
              <a:buNone/>
            </a:pPr>
            <a:r>
              <a:rPr b="0" lang="en-US" sz="1600" spc="-1" strike="noStrike">
                <a:solidFill>
                  <a:srgbClr val="004c69"/>
                </a:solidFill>
                <a:latin typeface="Arial"/>
                <a:ea typeface="ＭＳ Ｐゴシック"/>
              </a:rPr>
              <a:t>Configure Static Host Routes</a:t>
            </a:r>
            <a:br>
              <a:rPr sz="1600"/>
            </a:br>
            <a:r>
              <a:rPr b="0" lang="en-US" sz="2400" spc="-1" strike="noStrike">
                <a:solidFill>
                  <a:srgbClr val="004c69"/>
                </a:solidFill>
                <a:latin typeface="Arial"/>
                <a:ea typeface="ＭＳ Ｐゴシック"/>
              </a:rPr>
              <a:t>Configure Static Host Routes</a:t>
            </a:r>
            <a:endParaRPr b="0" lang="en-US" sz="2400" spc="-1" strike="noStrike">
              <a:solidFill>
                <a:srgbClr val="58585b"/>
              </a:solidFill>
              <a:latin typeface="Arial"/>
            </a:endParaRPr>
          </a:p>
        </p:txBody>
      </p:sp>
      <p:sp>
        <p:nvSpPr>
          <p:cNvPr id="436" name="PlaceHolder 2"/>
          <p:cNvSpPr>
            <a:spLocks noGrp="1"/>
          </p:cNvSpPr>
          <p:nvPr>
            <p:ph/>
          </p:nvPr>
        </p:nvSpPr>
        <p:spPr>
          <a:xfrm>
            <a:off x="474840" y="731880"/>
            <a:ext cx="8279640" cy="3689640"/>
          </a:xfrm>
          <a:prstGeom prst="rect">
            <a:avLst/>
          </a:prstGeom>
          <a:noFill/>
          <a:ln w="0">
            <a:noFill/>
          </a:ln>
        </p:spPr>
        <p:txBody>
          <a:bodyPr anchor="t">
            <a:noAutofit/>
          </a:bodyPr>
          <a:p>
            <a:pPr>
              <a:lnSpc>
                <a:spcPct val="100000"/>
              </a:lnSpc>
              <a:spcBef>
                <a:spcPts val="320"/>
              </a:spcBef>
              <a:buNone/>
              <a:tabLst>
                <a:tab algn="l" pos="0"/>
              </a:tabLst>
            </a:pPr>
            <a:r>
              <a:rPr b="0" lang="en-US" sz="1600" spc="-1" strike="noStrike">
                <a:solidFill>
                  <a:srgbClr val="000000"/>
                </a:solidFill>
                <a:latin typeface="Arial"/>
                <a:ea typeface="ＭＳ Ｐゴシック"/>
              </a:rPr>
              <a:t>The example shows the IPv4 and IPv6 static host route configuration on the Branch router to access the server.</a:t>
            </a:r>
            <a:endParaRPr b="0" lang="en-US" sz="1600" spc="-1" strike="noStrike">
              <a:solidFill>
                <a:srgbClr val="58585b"/>
              </a:solidFill>
              <a:latin typeface="Arial"/>
            </a:endParaRPr>
          </a:p>
          <a:p>
            <a:pPr>
              <a:lnSpc>
                <a:spcPct val="100000"/>
              </a:lnSpc>
              <a:spcBef>
                <a:spcPts val="320"/>
              </a:spcBef>
              <a:buNone/>
              <a:tabLst>
                <a:tab algn="l" pos="0"/>
              </a:tabLst>
            </a:pPr>
            <a:endParaRPr b="0" lang="en-US" sz="1600" spc="-1" strike="noStrike">
              <a:solidFill>
                <a:srgbClr val="58585b"/>
              </a:solidFill>
              <a:latin typeface="Arial"/>
            </a:endParaRPr>
          </a:p>
          <a:p>
            <a:pPr>
              <a:lnSpc>
                <a:spcPct val="100000"/>
              </a:lnSpc>
              <a:buNone/>
              <a:tabLst>
                <a:tab algn="l" pos="0"/>
              </a:tabLst>
            </a:pPr>
            <a:r>
              <a:rPr b="0" lang="en-US" sz="1400" spc="-1" strike="noStrike">
                <a:solidFill>
                  <a:srgbClr val="000000"/>
                </a:solidFill>
                <a:latin typeface="Courier New"/>
                <a:ea typeface="ＭＳ Ｐゴシック"/>
              </a:rPr>
              <a:t>Branch(config)# </a:t>
            </a:r>
            <a:r>
              <a:rPr b="1" lang="en-US" sz="1400" spc="-1" strike="noStrike">
                <a:solidFill>
                  <a:srgbClr val="000000"/>
                </a:solidFill>
                <a:latin typeface="Courier New"/>
                <a:ea typeface="ＭＳ Ｐゴシック"/>
              </a:rPr>
              <a:t>ip route 209.165.200.238 255.255.255.255 198.51.100.2</a:t>
            </a:r>
            <a:endParaRPr b="0" lang="en-US" sz="1400" spc="-1" strike="noStrike">
              <a:solidFill>
                <a:srgbClr val="58585b"/>
              </a:solidFill>
              <a:latin typeface="Arial"/>
            </a:endParaRPr>
          </a:p>
          <a:p>
            <a:pPr>
              <a:lnSpc>
                <a:spcPct val="100000"/>
              </a:lnSpc>
              <a:buNone/>
              <a:tabLst>
                <a:tab algn="l" pos="0"/>
              </a:tabLst>
            </a:pPr>
            <a:r>
              <a:rPr b="0" lang="en-US" sz="1400" spc="-1" strike="noStrike">
                <a:solidFill>
                  <a:srgbClr val="000000"/>
                </a:solidFill>
                <a:latin typeface="Courier New"/>
                <a:ea typeface="ＭＳ Ｐゴシック"/>
              </a:rPr>
              <a:t>Branch(config)# </a:t>
            </a:r>
            <a:r>
              <a:rPr b="1" lang="en-US" sz="1400" spc="-1" strike="noStrike">
                <a:solidFill>
                  <a:srgbClr val="000000"/>
                </a:solidFill>
                <a:latin typeface="Courier New"/>
                <a:ea typeface="ＭＳ Ｐゴシック"/>
              </a:rPr>
              <a:t>ipv6 route 2001:db8:acad:2::238/128 2001:db8:acad:1::2</a:t>
            </a:r>
            <a:endParaRPr b="0" lang="en-US" sz="1400" spc="-1" strike="noStrike">
              <a:solidFill>
                <a:srgbClr val="58585b"/>
              </a:solidFill>
              <a:latin typeface="Arial"/>
            </a:endParaRPr>
          </a:p>
          <a:p>
            <a:pPr>
              <a:lnSpc>
                <a:spcPct val="100000"/>
              </a:lnSpc>
              <a:buNone/>
              <a:tabLst>
                <a:tab algn="l" pos="0"/>
              </a:tabLst>
            </a:pPr>
            <a:r>
              <a:rPr b="0" lang="en-US" sz="1400" spc="-1" strike="noStrike">
                <a:solidFill>
                  <a:srgbClr val="000000"/>
                </a:solidFill>
                <a:latin typeface="Courier New"/>
                <a:ea typeface="ＭＳ Ｐゴシック"/>
              </a:rPr>
              <a:t>Branch(config)# </a:t>
            </a:r>
            <a:r>
              <a:rPr b="1" lang="en-US" sz="1400" spc="-1" strike="noStrike">
                <a:solidFill>
                  <a:srgbClr val="000000"/>
                </a:solidFill>
                <a:latin typeface="Courier New"/>
                <a:ea typeface="ＭＳ Ｐゴシック"/>
              </a:rPr>
              <a:t>exit </a:t>
            </a:r>
            <a:endParaRPr b="0" lang="en-US" sz="1400" spc="-1" strike="noStrike">
              <a:solidFill>
                <a:srgbClr val="58585b"/>
              </a:solidFill>
              <a:latin typeface="Arial"/>
            </a:endParaRPr>
          </a:p>
          <a:p>
            <a:pPr>
              <a:lnSpc>
                <a:spcPct val="100000"/>
              </a:lnSpc>
              <a:buNone/>
              <a:tabLst>
                <a:tab algn="l" pos="0"/>
              </a:tabLst>
            </a:pPr>
            <a:r>
              <a:rPr b="0" lang="en-US" sz="1400" spc="-1" strike="noStrike">
                <a:solidFill>
                  <a:srgbClr val="000000"/>
                </a:solidFill>
                <a:latin typeface="Courier New"/>
                <a:ea typeface="ＭＳ Ｐゴシック"/>
              </a:rPr>
              <a:t>Branch#</a:t>
            </a:r>
            <a:endParaRPr b="0" lang="en-US" sz="1400" spc="-1" strike="noStrike">
              <a:solidFill>
                <a:srgbClr val="58585b"/>
              </a:solidFill>
              <a:latin typeface="Arial"/>
            </a:endParaRPr>
          </a:p>
        </p:txBody>
      </p:sp>
    </p:spTree>
  </p:cSld>
  <mc:AlternateContent>
    <mc:Choice Requires="p14">
      <p:transition spd="med" p14:dur="700"/>
    </mc:Choice>
    <mc:Fallback>
      <p:transition spd="med"/>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PlaceHolder 1"/>
          <p:cNvSpPr>
            <a:spLocks noGrp="1"/>
          </p:cNvSpPr>
          <p:nvPr>
            <p:ph type="title"/>
          </p:nvPr>
        </p:nvSpPr>
        <p:spPr>
          <a:xfrm>
            <a:off x="0" y="0"/>
            <a:ext cx="8345160" cy="731520"/>
          </a:xfrm>
          <a:prstGeom prst="rect">
            <a:avLst/>
          </a:prstGeom>
          <a:noFill/>
          <a:ln w="0">
            <a:noFill/>
          </a:ln>
        </p:spPr>
        <p:txBody>
          <a:bodyPr numCol="1" spcCol="0" anchor="ctr">
            <a:noAutofit/>
          </a:bodyPr>
          <a:p>
            <a:pPr>
              <a:lnSpc>
                <a:spcPct val="80000"/>
              </a:lnSpc>
              <a:buNone/>
            </a:pPr>
            <a:r>
              <a:rPr b="0" lang="en-US" sz="1600" spc="-1" strike="noStrike">
                <a:solidFill>
                  <a:srgbClr val="004c69"/>
                </a:solidFill>
                <a:latin typeface="Arial"/>
                <a:ea typeface="ＭＳ Ｐゴシック"/>
              </a:rPr>
              <a:t>Configure Static Host Routes</a:t>
            </a:r>
            <a:br>
              <a:rPr sz="1600"/>
            </a:br>
            <a:r>
              <a:rPr b="0" lang="en-US" sz="2400" spc="-1" strike="noStrike">
                <a:solidFill>
                  <a:srgbClr val="004c69"/>
                </a:solidFill>
                <a:latin typeface="Arial"/>
                <a:ea typeface="ＭＳ Ｐゴシック"/>
              </a:rPr>
              <a:t>Verify Static Host Routes</a:t>
            </a:r>
            <a:endParaRPr b="0" lang="en-US" sz="2400" spc="-1" strike="noStrike">
              <a:solidFill>
                <a:srgbClr val="58585b"/>
              </a:solidFill>
              <a:latin typeface="Arial"/>
            </a:endParaRPr>
          </a:p>
        </p:txBody>
      </p:sp>
      <p:sp>
        <p:nvSpPr>
          <p:cNvPr id="438" name="PlaceHolder 2"/>
          <p:cNvSpPr>
            <a:spLocks noGrp="1"/>
          </p:cNvSpPr>
          <p:nvPr>
            <p:ph/>
          </p:nvPr>
        </p:nvSpPr>
        <p:spPr>
          <a:xfrm>
            <a:off x="474840" y="731880"/>
            <a:ext cx="8279640" cy="321840"/>
          </a:xfrm>
          <a:prstGeom prst="rect">
            <a:avLst/>
          </a:prstGeom>
          <a:noFill/>
          <a:ln w="0">
            <a:noFill/>
          </a:ln>
        </p:spPr>
        <p:txBody>
          <a:bodyPr anchor="t">
            <a:noAutofit/>
          </a:bodyPr>
          <a:p>
            <a:pPr>
              <a:lnSpc>
                <a:spcPct val="100000"/>
              </a:lnSpc>
              <a:spcBef>
                <a:spcPts val="320"/>
              </a:spcBef>
              <a:buNone/>
              <a:tabLst>
                <a:tab algn="l" pos="0"/>
              </a:tabLst>
            </a:pPr>
            <a:r>
              <a:rPr b="0" lang="en-US" sz="1600" spc="-1" strike="noStrike">
                <a:solidFill>
                  <a:srgbClr val="000000"/>
                </a:solidFill>
                <a:latin typeface="Arial"/>
                <a:ea typeface="ＭＳ Ｐゴシック"/>
              </a:rPr>
              <a:t>A review of both the IPv4 and IPv6 route tables verifies that the routes are active.</a:t>
            </a:r>
            <a:endParaRPr b="0" lang="en-US" sz="1600" spc="-1" strike="noStrike">
              <a:solidFill>
                <a:srgbClr val="58585b"/>
              </a:solidFill>
              <a:latin typeface="Arial"/>
            </a:endParaRPr>
          </a:p>
        </p:txBody>
      </p:sp>
      <p:pic>
        <p:nvPicPr>
          <p:cNvPr id="439" name="Picture 3" descr=""/>
          <p:cNvPicPr/>
          <p:nvPr/>
        </p:nvPicPr>
        <p:blipFill>
          <a:blip r:embed="rId1"/>
          <a:stretch/>
        </p:blipFill>
        <p:spPr>
          <a:xfrm>
            <a:off x="1945800" y="1156680"/>
            <a:ext cx="5252040" cy="3417120"/>
          </a:xfrm>
          <a:prstGeom prst="rect">
            <a:avLst/>
          </a:prstGeom>
          <a:ln w="0">
            <a:noFill/>
          </a:ln>
        </p:spPr>
      </p:pic>
    </p:spTree>
  </p:cSld>
  <mc:AlternateContent>
    <mc:Choice Requires="p14">
      <p:transition spd="med" p14:dur="700"/>
    </mc:Choice>
    <mc:Fallback>
      <p:transition spd="med"/>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PlaceHolder 1"/>
          <p:cNvSpPr>
            <a:spLocks noGrp="1"/>
          </p:cNvSpPr>
          <p:nvPr>
            <p:ph type="title"/>
          </p:nvPr>
        </p:nvSpPr>
        <p:spPr>
          <a:xfrm>
            <a:off x="0" y="0"/>
            <a:ext cx="8345160" cy="731520"/>
          </a:xfrm>
          <a:prstGeom prst="rect">
            <a:avLst/>
          </a:prstGeom>
          <a:noFill/>
          <a:ln w="0">
            <a:noFill/>
          </a:ln>
        </p:spPr>
        <p:txBody>
          <a:bodyPr numCol="1" spcCol="0" anchor="ctr">
            <a:noAutofit/>
          </a:bodyPr>
          <a:p>
            <a:pPr>
              <a:lnSpc>
                <a:spcPct val="80000"/>
              </a:lnSpc>
              <a:buNone/>
            </a:pPr>
            <a:r>
              <a:rPr b="0" lang="en-US" sz="1600" spc="-1" strike="noStrike">
                <a:solidFill>
                  <a:srgbClr val="004c69"/>
                </a:solidFill>
                <a:latin typeface="Arial"/>
                <a:ea typeface="ＭＳ Ｐゴシック"/>
              </a:rPr>
              <a:t>Configure Static Host Routes</a:t>
            </a:r>
            <a:br>
              <a:rPr sz="1600"/>
            </a:br>
            <a:r>
              <a:rPr b="0" lang="en-US" sz="2400" spc="-1" strike="noStrike">
                <a:solidFill>
                  <a:srgbClr val="004c69"/>
                </a:solidFill>
                <a:latin typeface="Arial"/>
                <a:ea typeface="ＭＳ Ｐゴシック"/>
              </a:rPr>
              <a:t>Configure IPv6 Static Host Route with Link-Local Next-Hop</a:t>
            </a:r>
            <a:endParaRPr b="0" lang="en-US" sz="2400" spc="-1" strike="noStrike">
              <a:solidFill>
                <a:srgbClr val="58585b"/>
              </a:solidFill>
              <a:latin typeface="Arial"/>
            </a:endParaRPr>
          </a:p>
        </p:txBody>
      </p:sp>
      <p:sp>
        <p:nvSpPr>
          <p:cNvPr id="441" name="PlaceHolder 2"/>
          <p:cNvSpPr>
            <a:spLocks noGrp="1"/>
          </p:cNvSpPr>
          <p:nvPr>
            <p:ph/>
          </p:nvPr>
        </p:nvSpPr>
        <p:spPr>
          <a:xfrm>
            <a:off x="474840" y="731880"/>
            <a:ext cx="8279640" cy="1325160"/>
          </a:xfrm>
          <a:prstGeom prst="rect">
            <a:avLst/>
          </a:prstGeom>
          <a:noFill/>
          <a:ln w="0">
            <a:noFill/>
          </a:ln>
        </p:spPr>
        <p:txBody>
          <a:bodyPr anchor="t">
            <a:noAutofit/>
          </a:bodyPr>
          <a:p>
            <a:pPr>
              <a:lnSpc>
                <a:spcPct val="100000"/>
              </a:lnSpc>
              <a:spcBef>
                <a:spcPts val="320"/>
              </a:spcBef>
              <a:buNone/>
              <a:tabLst>
                <a:tab algn="l" pos="0"/>
              </a:tabLst>
            </a:pPr>
            <a:r>
              <a:rPr b="0" lang="en-US" sz="1600" spc="-1" strike="noStrike">
                <a:solidFill>
                  <a:srgbClr val="000000"/>
                </a:solidFill>
                <a:latin typeface="Arial"/>
                <a:ea typeface="ＭＳ Ｐゴシック"/>
              </a:rPr>
              <a:t>For IPv6 static routes, the next-hop address can be the link-local address of the adjacent router. However, you must specify an interface type and an interface number when using a link-local address as the next hop, as shown in the example. First, the original IPv6 static host route is removed, then a fully specified route configured with the IPv6 address of the server and the IPv6 link-local address of the ISP router.</a:t>
            </a:r>
            <a:endParaRPr b="0" lang="en-US" sz="1600" spc="-1" strike="noStrike">
              <a:solidFill>
                <a:srgbClr val="58585b"/>
              </a:solidFill>
              <a:latin typeface="Arial"/>
            </a:endParaRPr>
          </a:p>
        </p:txBody>
      </p:sp>
      <p:pic>
        <p:nvPicPr>
          <p:cNvPr id="442" name="Picture 1" descr=""/>
          <p:cNvPicPr/>
          <p:nvPr/>
        </p:nvPicPr>
        <p:blipFill>
          <a:blip r:embed="rId1"/>
          <a:stretch/>
        </p:blipFill>
        <p:spPr>
          <a:xfrm>
            <a:off x="1329840" y="2150280"/>
            <a:ext cx="6484320" cy="2270880"/>
          </a:xfrm>
          <a:prstGeom prst="rect">
            <a:avLst/>
          </a:prstGeom>
          <a:ln w="0">
            <a:noFill/>
          </a:ln>
        </p:spPr>
      </p:pic>
    </p:spTree>
  </p:cSld>
  <mc:AlternateContent>
    <mc:Choice Requires="p14">
      <p:transition spd="med" p14:dur="700"/>
    </mc:Choice>
    <mc:Fallback>
      <p:transition spd="med"/>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PlaceHolder 1"/>
          <p:cNvSpPr>
            <a:spLocks noGrp="1"/>
          </p:cNvSpPr>
          <p:nvPr>
            <p:ph type="title"/>
          </p:nvPr>
        </p:nvSpPr>
        <p:spPr>
          <a:xfrm>
            <a:off x="416520" y="1747440"/>
            <a:ext cx="8280000" cy="969840"/>
          </a:xfrm>
          <a:prstGeom prst="rect">
            <a:avLst/>
          </a:prstGeom>
          <a:noFill/>
          <a:ln w="0">
            <a:noFill/>
          </a:ln>
        </p:spPr>
        <p:txBody>
          <a:bodyPr numCol="1" spcCol="0" anchor="b">
            <a:noAutofit/>
          </a:bodyPr>
          <a:p>
            <a:pPr>
              <a:lnSpc>
                <a:spcPct val="90000"/>
              </a:lnSpc>
              <a:buNone/>
              <a:tabLst>
                <a:tab algn="l" pos="0"/>
              </a:tabLst>
            </a:pPr>
            <a:r>
              <a:rPr b="0" lang="en-US" sz="4600" spc="-1" strike="noStrike">
                <a:solidFill>
                  <a:srgbClr val="afe8fb"/>
                </a:solidFill>
                <a:latin typeface="Arial"/>
                <a:ea typeface="ＭＳ Ｐゴシック"/>
              </a:rPr>
              <a:t>15.6 Module Practice and Quiz</a:t>
            </a:r>
            <a:endParaRPr b="0" lang="en-US" sz="4600" spc="-1" strike="noStrike">
              <a:solidFill>
                <a:srgbClr val="58585b"/>
              </a:solidFill>
              <a:latin typeface="Arial"/>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PlaceHolder 1"/>
          <p:cNvSpPr>
            <a:spLocks noGrp="1"/>
          </p:cNvSpPr>
          <p:nvPr>
            <p:ph type="title"/>
          </p:nvPr>
        </p:nvSpPr>
        <p:spPr>
          <a:xfrm>
            <a:off x="0" y="95760"/>
            <a:ext cx="8345160" cy="731520"/>
          </a:xfrm>
          <a:prstGeom prst="rect">
            <a:avLst/>
          </a:prstGeom>
          <a:noFill/>
          <a:ln w="0">
            <a:noFill/>
          </a:ln>
        </p:spPr>
        <p:txBody>
          <a:bodyPr numCol="1" spcCol="0" anchor="ctr">
            <a:noAutofit/>
          </a:bodyPr>
          <a:p>
            <a:pPr>
              <a:lnSpc>
                <a:spcPct val="80000"/>
              </a:lnSpc>
              <a:buNone/>
            </a:pPr>
            <a:r>
              <a:rPr b="0" lang="en-US" sz="1600" spc="-1" strike="noStrike">
                <a:solidFill>
                  <a:srgbClr val="004c69"/>
                </a:solidFill>
                <a:latin typeface="Arial"/>
                <a:ea typeface="ＭＳ Ｐゴシック"/>
              </a:rPr>
              <a:t>Module Practice and Quiz</a:t>
            </a:r>
            <a:br>
              <a:rPr sz="1600"/>
            </a:br>
            <a:r>
              <a:rPr b="0" lang="en-US" sz="2400" spc="-1" strike="noStrike">
                <a:solidFill>
                  <a:srgbClr val="004c69"/>
                </a:solidFill>
                <a:latin typeface="Arial"/>
                <a:ea typeface="ＭＳ Ｐゴシック"/>
              </a:rPr>
              <a:t>Packet Tracer – Configure IPv4 and IPv6 Static and Default Routes</a:t>
            </a:r>
            <a:endParaRPr b="0" lang="en-US" sz="2400" spc="-1" strike="noStrike">
              <a:solidFill>
                <a:srgbClr val="58585b"/>
              </a:solidFill>
              <a:latin typeface="Arial"/>
            </a:endParaRPr>
          </a:p>
        </p:txBody>
      </p:sp>
      <p:sp>
        <p:nvSpPr>
          <p:cNvPr id="445" name="PlaceHolder 2"/>
          <p:cNvSpPr>
            <a:spLocks noGrp="1"/>
          </p:cNvSpPr>
          <p:nvPr>
            <p:ph/>
          </p:nvPr>
        </p:nvSpPr>
        <p:spPr>
          <a:xfrm>
            <a:off x="474840" y="946440"/>
            <a:ext cx="8279640" cy="3475080"/>
          </a:xfrm>
          <a:prstGeom prst="rect">
            <a:avLst/>
          </a:prstGeom>
          <a:noFill/>
          <a:ln w="0">
            <a:noFill/>
          </a:ln>
        </p:spPr>
        <p:txBody>
          <a:bodyPr anchor="t">
            <a:noAutofit/>
          </a:bodyPr>
          <a:p>
            <a:pPr>
              <a:lnSpc>
                <a:spcPct val="100000"/>
              </a:lnSpc>
              <a:spcBef>
                <a:spcPts val="360"/>
              </a:spcBef>
              <a:buNone/>
              <a:tabLst>
                <a:tab algn="l" pos="0"/>
              </a:tabLst>
            </a:pPr>
            <a:r>
              <a:rPr b="0" lang="en-US" sz="1800" spc="-1" strike="noStrike">
                <a:solidFill>
                  <a:srgbClr val="000000"/>
                </a:solidFill>
                <a:latin typeface="Arial"/>
                <a:ea typeface="ＭＳ Ｐゴシック"/>
              </a:rPr>
              <a:t>In this Packet Tracer, you will do the following:</a:t>
            </a:r>
            <a:endParaRPr b="0" lang="en-US" sz="1800" spc="-1" strike="noStrike">
              <a:solidFill>
                <a:srgbClr val="58585b"/>
              </a:solidFill>
              <a:latin typeface="Arial"/>
            </a:endParaRPr>
          </a:p>
          <a:p>
            <a:pPr>
              <a:lnSpc>
                <a:spcPct val="100000"/>
              </a:lnSpc>
              <a:spcBef>
                <a:spcPts val="360"/>
              </a:spcBef>
              <a:buNone/>
              <a:tabLst>
                <a:tab algn="l" pos="0"/>
              </a:tabLst>
            </a:pPr>
            <a:endParaRPr b="0" lang="en-US" sz="1800" spc="-1" strike="noStrike">
              <a:solidFill>
                <a:srgbClr val="58585b"/>
              </a:solidFill>
              <a:latin typeface="Arial"/>
            </a:endParaRPr>
          </a:p>
          <a:p>
            <a:pPr marL="343080" indent="-343080">
              <a:lnSpc>
                <a:spcPct val="100000"/>
              </a:lnSpc>
              <a:spcBef>
                <a:spcPts val="360"/>
              </a:spcBef>
              <a:buClr>
                <a:srgbClr val="58585b"/>
              </a:buClr>
              <a:buFont typeface="Arial"/>
              <a:buChar char="•"/>
              <a:tabLst>
                <a:tab algn="l" pos="0"/>
              </a:tabLst>
            </a:pPr>
            <a:r>
              <a:rPr b="0" lang="en-US" sz="1800" spc="-1" strike="noStrike">
                <a:solidFill>
                  <a:srgbClr val="000000"/>
                </a:solidFill>
                <a:latin typeface="Arial"/>
                <a:ea typeface="ＭＳ Ｐゴシック"/>
              </a:rPr>
              <a:t>Configure IPv4 Static and floating static default routers</a:t>
            </a:r>
            <a:endParaRPr b="0" lang="en-US" sz="1800" spc="-1" strike="noStrike">
              <a:solidFill>
                <a:srgbClr val="58585b"/>
              </a:solidFill>
              <a:latin typeface="Arial"/>
            </a:endParaRPr>
          </a:p>
          <a:p>
            <a:pPr marL="343080" indent="-343080">
              <a:lnSpc>
                <a:spcPct val="100000"/>
              </a:lnSpc>
              <a:spcBef>
                <a:spcPts val="360"/>
              </a:spcBef>
              <a:buClr>
                <a:srgbClr val="58585b"/>
              </a:buClr>
              <a:buFont typeface="Arial"/>
              <a:buChar char="•"/>
              <a:tabLst>
                <a:tab algn="l" pos="0"/>
              </a:tabLst>
            </a:pPr>
            <a:r>
              <a:rPr b="0" lang="en-US" sz="1800" spc="-1" strike="noStrike">
                <a:solidFill>
                  <a:srgbClr val="000000"/>
                </a:solidFill>
                <a:latin typeface="Arial"/>
                <a:ea typeface="ＭＳ Ｐゴシック"/>
              </a:rPr>
              <a:t>Configure IPv6 static and floating static default routes</a:t>
            </a:r>
            <a:endParaRPr b="0" lang="en-US" sz="1800" spc="-1" strike="noStrike">
              <a:solidFill>
                <a:srgbClr val="58585b"/>
              </a:solidFill>
              <a:latin typeface="Arial"/>
            </a:endParaRPr>
          </a:p>
          <a:p>
            <a:pPr marL="343080" indent="-343080">
              <a:lnSpc>
                <a:spcPct val="100000"/>
              </a:lnSpc>
              <a:spcBef>
                <a:spcPts val="360"/>
              </a:spcBef>
              <a:buClr>
                <a:srgbClr val="58585b"/>
              </a:buClr>
              <a:buFont typeface="Arial"/>
              <a:buChar char="•"/>
              <a:tabLst>
                <a:tab algn="l" pos="0"/>
              </a:tabLst>
            </a:pPr>
            <a:r>
              <a:rPr b="0" lang="en-US" sz="1800" spc="-1" strike="noStrike">
                <a:solidFill>
                  <a:srgbClr val="000000"/>
                </a:solidFill>
                <a:latin typeface="Arial"/>
                <a:ea typeface="ＭＳ Ｐゴシック"/>
              </a:rPr>
              <a:t>ConfigureIPv4 static and floating static routes to internal LANs</a:t>
            </a:r>
            <a:endParaRPr b="0" lang="en-US" sz="1800" spc="-1" strike="noStrike">
              <a:solidFill>
                <a:srgbClr val="58585b"/>
              </a:solidFill>
              <a:latin typeface="Arial"/>
            </a:endParaRPr>
          </a:p>
          <a:p>
            <a:pPr marL="343080" indent="-343080">
              <a:lnSpc>
                <a:spcPct val="100000"/>
              </a:lnSpc>
              <a:spcBef>
                <a:spcPts val="360"/>
              </a:spcBef>
              <a:buClr>
                <a:srgbClr val="58585b"/>
              </a:buClr>
              <a:buFont typeface="Arial"/>
              <a:buChar char="•"/>
              <a:tabLst>
                <a:tab algn="l" pos="0"/>
              </a:tabLst>
            </a:pPr>
            <a:r>
              <a:rPr b="0" lang="en-US" sz="1800" spc="-1" strike="noStrike">
                <a:solidFill>
                  <a:srgbClr val="000000"/>
                </a:solidFill>
                <a:latin typeface="Arial"/>
                <a:ea typeface="ＭＳ Ｐゴシック"/>
              </a:rPr>
              <a:t>Configure IPv6 static and floating static routes to the internal LANS</a:t>
            </a:r>
            <a:endParaRPr b="0" lang="en-US" sz="1800" spc="-1" strike="noStrike">
              <a:solidFill>
                <a:srgbClr val="58585b"/>
              </a:solidFill>
              <a:latin typeface="Arial"/>
            </a:endParaRPr>
          </a:p>
          <a:p>
            <a:pPr marL="343080" indent="-343080">
              <a:lnSpc>
                <a:spcPct val="100000"/>
              </a:lnSpc>
              <a:spcBef>
                <a:spcPts val="360"/>
              </a:spcBef>
              <a:buClr>
                <a:srgbClr val="58585b"/>
              </a:buClr>
              <a:buFont typeface="Arial"/>
              <a:buChar char="•"/>
              <a:tabLst>
                <a:tab algn="l" pos="0"/>
              </a:tabLst>
            </a:pPr>
            <a:r>
              <a:rPr b="0" lang="en-US" sz="1800" spc="-1" strike="noStrike">
                <a:solidFill>
                  <a:srgbClr val="000000"/>
                </a:solidFill>
                <a:latin typeface="Arial"/>
                <a:ea typeface="ＭＳ Ｐゴシック"/>
              </a:rPr>
              <a:t>Configure IPv4 host routes</a:t>
            </a:r>
            <a:endParaRPr b="0" lang="en-US" sz="1800" spc="-1" strike="noStrike">
              <a:solidFill>
                <a:srgbClr val="58585b"/>
              </a:solidFill>
              <a:latin typeface="Arial"/>
            </a:endParaRPr>
          </a:p>
          <a:p>
            <a:pPr marL="343080" indent="-343080">
              <a:lnSpc>
                <a:spcPct val="100000"/>
              </a:lnSpc>
              <a:spcBef>
                <a:spcPts val="360"/>
              </a:spcBef>
              <a:buClr>
                <a:srgbClr val="58585b"/>
              </a:buClr>
              <a:buFont typeface="Arial"/>
              <a:buChar char="•"/>
              <a:tabLst>
                <a:tab algn="l" pos="0"/>
              </a:tabLst>
            </a:pPr>
            <a:r>
              <a:rPr b="0" lang="en-US" sz="1800" spc="-1" strike="noStrike">
                <a:solidFill>
                  <a:srgbClr val="000000"/>
                </a:solidFill>
                <a:latin typeface="Arial"/>
                <a:ea typeface="ＭＳ Ｐゴシック"/>
              </a:rPr>
              <a:t>Configure IPv6 host routes</a:t>
            </a:r>
            <a:endParaRPr b="0" lang="en-US" sz="1800" spc="-1" strike="noStrike">
              <a:solidFill>
                <a:srgbClr val="58585b"/>
              </a:solidFill>
              <a:latin typeface="Arial"/>
            </a:endParaRPr>
          </a:p>
        </p:txBody>
      </p:sp>
    </p:spTree>
  </p:cSld>
  <mc:AlternateContent>
    <mc:Choice Requires="p14">
      <p:transition spd="med" p14:dur="700"/>
    </mc:Choice>
    <mc:Fallback>
      <p:transition spd="med"/>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PlaceHolder 1"/>
          <p:cNvSpPr>
            <a:spLocks noGrp="1"/>
          </p:cNvSpPr>
          <p:nvPr>
            <p:ph type="title"/>
          </p:nvPr>
        </p:nvSpPr>
        <p:spPr>
          <a:xfrm>
            <a:off x="0" y="0"/>
            <a:ext cx="8345160" cy="731520"/>
          </a:xfrm>
          <a:prstGeom prst="rect">
            <a:avLst/>
          </a:prstGeom>
          <a:noFill/>
          <a:ln w="0">
            <a:noFill/>
          </a:ln>
        </p:spPr>
        <p:txBody>
          <a:bodyPr numCol="1" spcCol="0" anchor="ctr">
            <a:noAutofit/>
          </a:bodyPr>
          <a:p>
            <a:pPr>
              <a:lnSpc>
                <a:spcPct val="80000"/>
              </a:lnSpc>
              <a:buNone/>
            </a:pPr>
            <a:r>
              <a:rPr b="0" lang="en-US" sz="1600" spc="-1" strike="noStrike">
                <a:solidFill>
                  <a:srgbClr val="004c69"/>
                </a:solidFill>
                <a:latin typeface="Arial"/>
                <a:ea typeface="ＭＳ Ｐゴシック"/>
              </a:rPr>
              <a:t>Module Practice and Quiz</a:t>
            </a:r>
            <a:br>
              <a:rPr sz="1600"/>
            </a:br>
            <a:r>
              <a:rPr b="0" lang="en-US" sz="2400" spc="-1" strike="noStrike">
                <a:solidFill>
                  <a:srgbClr val="004c69"/>
                </a:solidFill>
                <a:latin typeface="Arial"/>
                <a:ea typeface="ＭＳ Ｐゴシック"/>
              </a:rPr>
              <a:t>Lab - Configure IPv4 and IPv6 Static and Default Routes</a:t>
            </a:r>
            <a:endParaRPr b="0" lang="en-US" sz="2400" spc="-1" strike="noStrike">
              <a:solidFill>
                <a:srgbClr val="58585b"/>
              </a:solidFill>
              <a:latin typeface="Arial"/>
            </a:endParaRPr>
          </a:p>
        </p:txBody>
      </p:sp>
      <p:sp>
        <p:nvSpPr>
          <p:cNvPr id="447" name="PlaceHolder 2"/>
          <p:cNvSpPr>
            <a:spLocks noGrp="1"/>
          </p:cNvSpPr>
          <p:nvPr>
            <p:ph/>
          </p:nvPr>
        </p:nvSpPr>
        <p:spPr>
          <a:xfrm>
            <a:off x="474840" y="731880"/>
            <a:ext cx="8279640" cy="3689640"/>
          </a:xfrm>
          <a:prstGeom prst="rect">
            <a:avLst/>
          </a:prstGeom>
          <a:noFill/>
          <a:ln w="0">
            <a:noFill/>
          </a:ln>
        </p:spPr>
        <p:txBody>
          <a:bodyPr anchor="t">
            <a:noAutofit/>
          </a:bodyPr>
          <a:p>
            <a:pPr>
              <a:lnSpc>
                <a:spcPct val="100000"/>
              </a:lnSpc>
              <a:spcBef>
                <a:spcPts val="360"/>
              </a:spcBef>
              <a:buNone/>
              <a:tabLst>
                <a:tab algn="l" pos="0"/>
              </a:tabLst>
            </a:pPr>
            <a:r>
              <a:rPr b="0" lang="en-US" sz="1800" spc="-1" strike="noStrike">
                <a:solidFill>
                  <a:srgbClr val="000000"/>
                </a:solidFill>
                <a:latin typeface="Arial"/>
                <a:ea typeface="ＭＳ Ｐゴシック"/>
              </a:rPr>
              <a:t>In this lab, you will complete the following objectives:</a:t>
            </a:r>
            <a:endParaRPr b="0" lang="en-US" sz="1800" spc="-1" strike="noStrike">
              <a:solidFill>
                <a:srgbClr val="58585b"/>
              </a:solidFill>
              <a:latin typeface="Arial"/>
            </a:endParaRPr>
          </a:p>
          <a:p>
            <a:pPr marL="343080" indent="-343080">
              <a:lnSpc>
                <a:spcPct val="100000"/>
              </a:lnSpc>
              <a:spcBef>
                <a:spcPts val="360"/>
              </a:spcBef>
              <a:buClr>
                <a:srgbClr val="58585b"/>
              </a:buClr>
              <a:buFont typeface="Arial"/>
              <a:buChar char="•"/>
              <a:tabLst>
                <a:tab algn="l" pos="0"/>
              </a:tabLst>
            </a:pPr>
            <a:r>
              <a:rPr b="0" lang="en-US" sz="1800" spc="-1" strike="noStrike">
                <a:solidFill>
                  <a:srgbClr val="000000"/>
                </a:solidFill>
                <a:latin typeface="Arial"/>
                <a:ea typeface="ＭＳ Ｐゴシック"/>
              </a:rPr>
              <a:t>Build the Network and Configure Basic Device Settings</a:t>
            </a:r>
            <a:endParaRPr b="0" lang="en-US" sz="1800" spc="-1" strike="noStrike">
              <a:solidFill>
                <a:srgbClr val="58585b"/>
              </a:solidFill>
              <a:latin typeface="Arial"/>
            </a:endParaRPr>
          </a:p>
          <a:p>
            <a:pPr marL="343080" indent="-343080">
              <a:lnSpc>
                <a:spcPct val="100000"/>
              </a:lnSpc>
              <a:spcBef>
                <a:spcPts val="360"/>
              </a:spcBef>
              <a:buClr>
                <a:srgbClr val="58585b"/>
              </a:buClr>
              <a:buFont typeface="Arial"/>
              <a:buChar char="•"/>
              <a:tabLst>
                <a:tab algn="l" pos="0"/>
              </a:tabLst>
            </a:pPr>
            <a:r>
              <a:rPr b="0" lang="en-US" sz="1800" spc="-1" strike="noStrike">
                <a:solidFill>
                  <a:srgbClr val="000000"/>
                </a:solidFill>
                <a:latin typeface="Arial"/>
                <a:ea typeface="ＭＳ Ｐゴシック"/>
              </a:rPr>
              <a:t>Configure and Verify IP and IPv6 Addressing on R1 and R2</a:t>
            </a:r>
            <a:endParaRPr b="0" lang="en-US" sz="1800" spc="-1" strike="noStrike">
              <a:solidFill>
                <a:srgbClr val="58585b"/>
              </a:solidFill>
              <a:latin typeface="Arial"/>
            </a:endParaRPr>
          </a:p>
          <a:p>
            <a:pPr marL="343080" indent="-343080">
              <a:lnSpc>
                <a:spcPct val="100000"/>
              </a:lnSpc>
              <a:spcBef>
                <a:spcPts val="360"/>
              </a:spcBef>
              <a:buClr>
                <a:srgbClr val="58585b"/>
              </a:buClr>
              <a:buFont typeface="Arial"/>
              <a:buChar char="•"/>
              <a:tabLst>
                <a:tab algn="l" pos="0"/>
              </a:tabLst>
            </a:pPr>
            <a:r>
              <a:rPr b="0" lang="en-US" sz="1800" spc="-1" strike="noStrike">
                <a:solidFill>
                  <a:srgbClr val="000000"/>
                </a:solidFill>
                <a:latin typeface="Arial"/>
                <a:ea typeface="ＭＳ Ｐゴシック"/>
              </a:rPr>
              <a:t>Configure and Verify Static and Default Routing for IPv4 on R1 and R2</a:t>
            </a:r>
            <a:endParaRPr b="0" lang="en-US" sz="1800" spc="-1" strike="noStrike">
              <a:solidFill>
                <a:srgbClr val="58585b"/>
              </a:solidFill>
              <a:latin typeface="Arial"/>
            </a:endParaRPr>
          </a:p>
          <a:p>
            <a:pPr marL="343080" indent="-343080">
              <a:lnSpc>
                <a:spcPct val="100000"/>
              </a:lnSpc>
              <a:spcBef>
                <a:spcPts val="360"/>
              </a:spcBef>
              <a:buClr>
                <a:srgbClr val="58585b"/>
              </a:buClr>
              <a:buFont typeface="Arial"/>
              <a:buChar char="•"/>
              <a:tabLst>
                <a:tab algn="l" pos="0"/>
              </a:tabLst>
            </a:pPr>
            <a:r>
              <a:rPr b="0" lang="en-US" sz="1800" spc="-1" strike="noStrike">
                <a:solidFill>
                  <a:srgbClr val="000000"/>
                </a:solidFill>
                <a:latin typeface="Arial"/>
                <a:ea typeface="ＭＳ Ｐゴシック"/>
              </a:rPr>
              <a:t>Configure and Verify Static and Default Routing for IPv6 on R1 and R2</a:t>
            </a:r>
            <a:br>
              <a:rPr sz="1600"/>
            </a:br>
            <a:r>
              <a:rPr b="0" lang="en-US" sz="1600" spc="-1" strike="noStrike">
                <a:solidFill>
                  <a:srgbClr val="000000"/>
                </a:solidFill>
                <a:latin typeface="Arial"/>
              </a:rPr>
              <a:t> </a:t>
            </a:r>
            <a:endParaRPr b="0" lang="en-US" sz="1600" spc="-1" strike="noStrike">
              <a:solidFill>
                <a:srgbClr val="58585b"/>
              </a:solidFill>
              <a:latin typeface="Arial"/>
            </a:endParaRPr>
          </a:p>
        </p:txBody>
      </p:sp>
    </p:spTree>
  </p:cSld>
  <mc:AlternateContent>
    <mc:Choice Requires="p14">
      <p:transition spd="med" p14:dur="700"/>
    </mc:Choice>
    <mc:Fallback>
      <p:transition spd="med"/>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PlaceHolder 1"/>
          <p:cNvSpPr>
            <a:spLocks noGrp="1"/>
          </p:cNvSpPr>
          <p:nvPr>
            <p:ph type="title"/>
          </p:nvPr>
        </p:nvSpPr>
        <p:spPr>
          <a:xfrm>
            <a:off x="0" y="41400"/>
            <a:ext cx="9143640" cy="757080"/>
          </a:xfrm>
          <a:prstGeom prst="rect">
            <a:avLst/>
          </a:prstGeom>
          <a:noFill/>
          <a:ln w="0">
            <a:noFill/>
          </a:ln>
        </p:spPr>
        <p:txBody>
          <a:bodyPr numCol="1" spcCol="0" anchor="ctr">
            <a:noAutofit/>
          </a:bodyPr>
          <a:p>
            <a:pPr>
              <a:lnSpc>
                <a:spcPct val="100000"/>
              </a:lnSpc>
              <a:buNone/>
            </a:pPr>
            <a:r>
              <a:rPr b="0" lang="en-US" sz="1400" spc="-1" strike="noStrike">
                <a:solidFill>
                  <a:srgbClr val="367187"/>
                </a:solidFill>
                <a:latin typeface="Arial"/>
                <a:ea typeface="ＭＳ Ｐゴシック"/>
              </a:rPr>
              <a:t>Module Practice and Quiz</a:t>
            </a:r>
            <a:br>
              <a:rPr sz="2400"/>
            </a:br>
            <a:r>
              <a:rPr b="0" lang="en-US" sz="2400" spc="-1" strike="noStrike">
                <a:solidFill>
                  <a:srgbClr val="367187"/>
                </a:solidFill>
                <a:latin typeface="Arial"/>
                <a:ea typeface="ＭＳ Ｐゴシック"/>
              </a:rPr>
              <a:t>What Did I Learn In This Module?</a:t>
            </a:r>
            <a:endParaRPr b="0" lang="en-US" sz="2400" spc="-1" strike="noStrike">
              <a:solidFill>
                <a:srgbClr val="58585b"/>
              </a:solidFill>
              <a:latin typeface="Arial"/>
            </a:endParaRPr>
          </a:p>
        </p:txBody>
      </p:sp>
      <p:sp>
        <p:nvSpPr>
          <p:cNvPr id="449" name="PlaceHolder 2"/>
          <p:cNvSpPr>
            <a:spLocks noGrp="1"/>
          </p:cNvSpPr>
          <p:nvPr>
            <p:ph/>
          </p:nvPr>
        </p:nvSpPr>
        <p:spPr>
          <a:xfrm>
            <a:off x="144000" y="798840"/>
            <a:ext cx="8852760" cy="4155120"/>
          </a:xfrm>
          <a:prstGeom prst="rect">
            <a:avLst/>
          </a:prstGeom>
          <a:noFill/>
          <a:ln w="0">
            <a:noFill/>
          </a:ln>
        </p:spPr>
        <p:txBody>
          <a:bodyPr numCol="1" spcCol="0" rIns="182880" anchor="t">
            <a:noAutofit/>
          </a:bodyPr>
          <a:p>
            <a:pPr marL="169920" indent="-169920">
              <a:lnSpc>
                <a:spcPct val="100000"/>
              </a:lnSpc>
              <a:buClr>
                <a:srgbClr val="58585b"/>
              </a:buClr>
              <a:buSzPct val="90000"/>
              <a:buFont typeface="Arial"/>
              <a:buChar char="•"/>
            </a:pPr>
            <a:r>
              <a:rPr b="0" lang="en-US" sz="1400" spc="-1" strike="noStrike">
                <a:solidFill>
                  <a:srgbClr val="000000"/>
                </a:solidFill>
                <a:latin typeface="Arial"/>
                <a:ea typeface="ＭＳ Ｐゴシック"/>
              </a:rPr>
              <a:t>Static routes can be configured for IPv4 and IPv6. Both protocols support the following types of static routes: standard static route, default static route, floating static route, and summary static route. </a:t>
            </a:r>
            <a:endParaRPr b="0" lang="en-US" sz="1400" spc="-1" strike="noStrike">
              <a:solidFill>
                <a:srgbClr val="58585b"/>
              </a:solidFill>
              <a:latin typeface="Arial"/>
            </a:endParaRPr>
          </a:p>
          <a:p>
            <a:pPr marL="169920" indent="-169920">
              <a:lnSpc>
                <a:spcPct val="100000"/>
              </a:lnSpc>
              <a:buClr>
                <a:srgbClr val="58585b"/>
              </a:buClr>
              <a:buSzPct val="90000"/>
              <a:buFont typeface="Arial"/>
              <a:buChar char="•"/>
            </a:pPr>
            <a:r>
              <a:rPr b="0" lang="en-US" sz="1400" spc="-1" strike="noStrike">
                <a:solidFill>
                  <a:srgbClr val="000000"/>
                </a:solidFill>
                <a:latin typeface="Arial"/>
                <a:ea typeface="ＭＳ Ｐゴシック"/>
              </a:rPr>
              <a:t>When configuring a static route, the next hop can be identified by an IP address, exit interface, or both. How the destination is specified creates one of the three following types of static route: next-hop, directly connected, and fully specified. </a:t>
            </a:r>
            <a:endParaRPr b="0" lang="en-US" sz="1400" spc="-1" strike="noStrike">
              <a:solidFill>
                <a:srgbClr val="58585b"/>
              </a:solidFill>
              <a:latin typeface="Arial"/>
            </a:endParaRPr>
          </a:p>
          <a:p>
            <a:pPr marL="169920" indent="-169920">
              <a:lnSpc>
                <a:spcPct val="100000"/>
              </a:lnSpc>
              <a:buClr>
                <a:srgbClr val="58585b"/>
              </a:buClr>
              <a:buSzPct val="90000"/>
              <a:buFont typeface="Arial"/>
              <a:buChar char="•"/>
            </a:pPr>
            <a:r>
              <a:rPr b="0" lang="en-US" sz="1400" spc="-1" strike="noStrike">
                <a:solidFill>
                  <a:srgbClr val="000000"/>
                </a:solidFill>
                <a:latin typeface="Arial"/>
                <a:ea typeface="ＭＳ Ｐゴシック"/>
              </a:rPr>
              <a:t>IPv4 static routes are configured using the following global configuration command: ip route network-address subnet-mask { ip-address | exit-intf [ip=address] } [distance]. </a:t>
            </a:r>
            <a:endParaRPr b="0" lang="en-US" sz="1400" spc="-1" strike="noStrike">
              <a:solidFill>
                <a:srgbClr val="58585b"/>
              </a:solidFill>
              <a:latin typeface="Arial"/>
            </a:endParaRPr>
          </a:p>
          <a:p>
            <a:pPr marL="169920" indent="-169920">
              <a:lnSpc>
                <a:spcPct val="100000"/>
              </a:lnSpc>
              <a:buClr>
                <a:srgbClr val="58585b"/>
              </a:buClr>
              <a:buSzPct val="90000"/>
              <a:buFont typeface="Arial"/>
              <a:buChar char="•"/>
            </a:pPr>
            <a:r>
              <a:rPr b="0" lang="en-US" sz="1400" spc="-1" strike="noStrike">
                <a:solidFill>
                  <a:srgbClr val="000000"/>
                </a:solidFill>
                <a:latin typeface="Arial"/>
                <a:ea typeface="ＭＳ Ｐゴシック"/>
              </a:rPr>
              <a:t>IPv6 static routes are configured using the following global configuration command: ipv6 route ipv6-prefix/prefix-length { ipv6-address | exit-intf [ipv6-address]} [distance]. </a:t>
            </a:r>
            <a:endParaRPr b="0" lang="en-US" sz="1400" spc="-1" strike="noStrike">
              <a:solidFill>
                <a:srgbClr val="58585b"/>
              </a:solidFill>
              <a:latin typeface="Arial"/>
            </a:endParaRPr>
          </a:p>
          <a:p>
            <a:pPr marL="169920" indent="-169920">
              <a:lnSpc>
                <a:spcPct val="100000"/>
              </a:lnSpc>
              <a:buClr>
                <a:srgbClr val="58585b"/>
              </a:buClr>
              <a:buSzPct val="90000"/>
              <a:buFont typeface="Arial"/>
              <a:buChar char="•"/>
            </a:pPr>
            <a:r>
              <a:rPr b="0" lang="en-US" sz="1400" spc="-1" strike="noStrike">
                <a:solidFill>
                  <a:srgbClr val="000000"/>
                </a:solidFill>
                <a:latin typeface="Arial"/>
                <a:ea typeface="ＭＳ Ｐゴシック"/>
              </a:rPr>
              <a:t>In a next-hop static route, only the next-hop IP address is specified. The exit interface is derived from the next hop. </a:t>
            </a:r>
            <a:endParaRPr b="0" lang="en-US" sz="1400" spc="-1" strike="noStrike">
              <a:solidFill>
                <a:srgbClr val="58585b"/>
              </a:solidFill>
              <a:latin typeface="Arial"/>
            </a:endParaRPr>
          </a:p>
          <a:p>
            <a:pPr marL="169920" indent="-169920">
              <a:lnSpc>
                <a:spcPct val="100000"/>
              </a:lnSpc>
              <a:buClr>
                <a:srgbClr val="58585b"/>
              </a:buClr>
              <a:buSzPct val="90000"/>
              <a:buFont typeface="Arial"/>
              <a:buChar char="•"/>
            </a:pPr>
            <a:r>
              <a:rPr b="0" lang="en-US" sz="1400" spc="-1" strike="noStrike">
                <a:solidFill>
                  <a:srgbClr val="000000"/>
                </a:solidFill>
                <a:latin typeface="Arial"/>
                <a:ea typeface="ＭＳ Ｐゴシック"/>
              </a:rPr>
              <a:t>When configuring a static route, another option is to use the exit interface to specify the next-hop address. Directly connected static routes should only be used with point-to-point serial interfaces. </a:t>
            </a:r>
            <a:endParaRPr b="0" lang="en-US" sz="1400" spc="-1" strike="noStrike">
              <a:solidFill>
                <a:srgbClr val="58585b"/>
              </a:solidFill>
              <a:latin typeface="Arial"/>
            </a:endParaRPr>
          </a:p>
          <a:p>
            <a:pPr marL="169920" indent="-169920">
              <a:lnSpc>
                <a:spcPct val="100000"/>
              </a:lnSpc>
              <a:buClr>
                <a:srgbClr val="58585b"/>
              </a:buClr>
              <a:buSzPct val="90000"/>
              <a:buFont typeface="Arial"/>
              <a:buChar char="•"/>
            </a:pPr>
            <a:r>
              <a:rPr b="0" lang="en-US" sz="1400" spc="-1" strike="noStrike">
                <a:solidFill>
                  <a:srgbClr val="000000"/>
                </a:solidFill>
                <a:latin typeface="Arial"/>
                <a:ea typeface="ＭＳ Ｐゴシック"/>
              </a:rPr>
              <a:t>In a fully specified static route, both the exit interface and the next-hop IP address are specified. This form of static route is used when the exit interface is a multi-access interface and it is necessary to explicitly identify the next hop. The next hop must be directly connected to the specified exit interface. </a:t>
            </a:r>
            <a:endParaRPr b="0" lang="en-US" sz="1400" spc="-1" strike="noStrike">
              <a:solidFill>
                <a:srgbClr val="58585b"/>
              </a:solidFill>
              <a:latin typeface="Arial"/>
            </a:endParaRPr>
          </a:p>
          <a:p>
            <a:pPr marL="169920" indent="-169920">
              <a:lnSpc>
                <a:spcPct val="100000"/>
              </a:lnSpc>
              <a:buClr>
                <a:srgbClr val="58585b"/>
              </a:buClr>
              <a:buSzPct val="90000"/>
              <a:buFont typeface="Arial"/>
              <a:buChar char="•"/>
            </a:pPr>
            <a:r>
              <a:rPr b="0" lang="en-US" sz="1400" spc="-1" strike="noStrike">
                <a:solidFill>
                  <a:srgbClr val="000000"/>
                </a:solidFill>
                <a:latin typeface="Arial"/>
                <a:ea typeface="ＭＳ Ｐゴシック"/>
              </a:rPr>
              <a:t>In a fully specified IPv6 static route, both the exit interface and the next-hop IPv6 address are specified.</a:t>
            </a:r>
            <a:endParaRPr b="0" lang="en-US" sz="1400" spc="-1" strike="noStrike">
              <a:solidFill>
                <a:srgbClr val="58585b"/>
              </a:solidFill>
              <a:latin typeface="Arial"/>
            </a:endParaRPr>
          </a:p>
        </p:txBody>
      </p:sp>
    </p:spTree>
  </p:cSld>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PlaceHolder 1"/>
          <p:cNvSpPr>
            <a:spLocks noGrp="1"/>
          </p:cNvSpPr>
          <p:nvPr>
            <p:ph type="title"/>
          </p:nvPr>
        </p:nvSpPr>
        <p:spPr>
          <a:xfrm>
            <a:off x="0" y="41400"/>
            <a:ext cx="9143640" cy="757080"/>
          </a:xfrm>
          <a:prstGeom prst="rect">
            <a:avLst/>
          </a:prstGeom>
          <a:noFill/>
          <a:ln w="0">
            <a:noFill/>
          </a:ln>
        </p:spPr>
        <p:txBody>
          <a:bodyPr numCol="1" spcCol="0" anchor="ctr">
            <a:noAutofit/>
          </a:bodyPr>
          <a:p>
            <a:pPr>
              <a:lnSpc>
                <a:spcPct val="100000"/>
              </a:lnSpc>
              <a:buNone/>
            </a:pPr>
            <a:r>
              <a:rPr b="0" lang="en-US" sz="1400" spc="-1" strike="noStrike">
                <a:solidFill>
                  <a:srgbClr val="367187"/>
                </a:solidFill>
                <a:latin typeface="Arial"/>
                <a:ea typeface="ＭＳ Ｐゴシック"/>
              </a:rPr>
              <a:t>Module Practice and Quiz</a:t>
            </a:r>
            <a:br>
              <a:rPr sz="2400"/>
            </a:br>
            <a:r>
              <a:rPr b="0" lang="en-US" sz="2400" spc="-1" strike="noStrike">
                <a:solidFill>
                  <a:srgbClr val="367187"/>
                </a:solidFill>
                <a:latin typeface="Arial"/>
                <a:ea typeface="ＭＳ Ｐゴシック"/>
              </a:rPr>
              <a:t>What Did I Learn In This Module? (Cont.)</a:t>
            </a:r>
            <a:endParaRPr b="0" lang="en-US" sz="2400" spc="-1" strike="noStrike">
              <a:solidFill>
                <a:srgbClr val="58585b"/>
              </a:solidFill>
              <a:latin typeface="Arial"/>
            </a:endParaRPr>
          </a:p>
        </p:txBody>
      </p:sp>
      <p:sp>
        <p:nvSpPr>
          <p:cNvPr id="451" name="PlaceHolder 2"/>
          <p:cNvSpPr>
            <a:spLocks noGrp="1"/>
          </p:cNvSpPr>
          <p:nvPr>
            <p:ph/>
          </p:nvPr>
        </p:nvSpPr>
        <p:spPr>
          <a:xfrm>
            <a:off x="144000" y="798840"/>
            <a:ext cx="8852760" cy="4155120"/>
          </a:xfrm>
          <a:prstGeom prst="rect">
            <a:avLst/>
          </a:prstGeom>
          <a:noFill/>
          <a:ln w="0">
            <a:noFill/>
          </a:ln>
        </p:spPr>
        <p:txBody>
          <a:bodyPr numCol="1" spcCol="0" rIns="182880" anchor="t">
            <a:noAutofit/>
          </a:bodyPr>
          <a:p>
            <a:pPr marL="169920" indent="-169920">
              <a:lnSpc>
                <a:spcPct val="100000"/>
              </a:lnSpc>
              <a:buClr>
                <a:srgbClr val="58585b"/>
              </a:buClr>
              <a:buSzPct val="90000"/>
              <a:buFont typeface="Arial"/>
              <a:buChar char="•"/>
            </a:pPr>
            <a:r>
              <a:rPr b="0" lang="en-US" sz="1400" spc="-1" strike="noStrike">
                <a:solidFill>
                  <a:srgbClr val="000000"/>
                </a:solidFill>
                <a:latin typeface="Arial"/>
                <a:ea typeface="ＭＳ Ｐゴシック"/>
              </a:rPr>
              <a:t>A default route is a static route that matches all packets. </a:t>
            </a:r>
            <a:endParaRPr b="0" lang="en-US" sz="1400" spc="-1" strike="noStrike">
              <a:solidFill>
                <a:srgbClr val="58585b"/>
              </a:solidFill>
              <a:latin typeface="Arial"/>
            </a:endParaRPr>
          </a:p>
          <a:p>
            <a:pPr marL="169920" indent="-169920">
              <a:lnSpc>
                <a:spcPct val="100000"/>
              </a:lnSpc>
              <a:buClr>
                <a:srgbClr val="58585b"/>
              </a:buClr>
              <a:buSzPct val="90000"/>
              <a:buFont typeface="Arial"/>
              <a:buChar char="•"/>
            </a:pPr>
            <a:r>
              <a:rPr b="0" lang="en-US" sz="1400" spc="-1" strike="noStrike">
                <a:solidFill>
                  <a:srgbClr val="000000"/>
                </a:solidFill>
                <a:latin typeface="Arial"/>
                <a:ea typeface="ＭＳ Ｐゴシック"/>
              </a:rPr>
              <a:t>Default static routes are commonly used when connecting an edge router to a service provider network, and a stub router.</a:t>
            </a:r>
            <a:endParaRPr b="0" lang="en-US" sz="1400" spc="-1" strike="noStrike">
              <a:solidFill>
                <a:srgbClr val="58585b"/>
              </a:solidFill>
              <a:latin typeface="Arial"/>
            </a:endParaRPr>
          </a:p>
          <a:p>
            <a:pPr marL="169920" indent="-169920">
              <a:lnSpc>
                <a:spcPct val="100000"/>
              </a:lnSpc>
              <a:buClr>
                <a:srgbClr val="58585b"/>
              </a:buClr>
              <a:buSzPct val="90000"/>
              <a:buFont typeface="Arial"/>
              <a:buChar char="•"/>
            </a:pPr>
            <a:r>
              <a:rPr b="0" lang="en-US" sz="1400" spc="-1" strike="noStrike">
                <a:solidFill>
                  <a:srgbClr val="000000"/>
                </a:solidFill>
                <a:latin typeface="Arial"/>
                <a:ea typeface="ＭＳ Ｐゴシック"/>
              </a:rPr>
              <a:t>The command syntax for an IPv4 default static route is similar to any other IPv4 static route, except that the network address is 0.0.0.0 and the subnet mask is 0.0.0.0. </a:t>
            </a:r>
            <a:endParaRPr b="0" lang="en-US" sz="1400" spc="-1" strike="noStrike">
              <a:solidFill>
                <a:srgbClr val="58585b"/>
              </a:solidFill>
              <a:latin typeface="Arial"/>
            </a:endParaRPr>
          </a:p>
          <a:p>
            <a:pPr marL="169920" indent="-169920">
              <a:lnSpc>
                <a:spcPct val="100000"/>
              </a:lnSpc>
              <a:buClr>
                <a:srgbClr val="58585b"/>
              </a:buClr>
              <a:buSzPct val="90000"/>
              <a:buFont typeface="Arial"/>
              <a:buChar char="•"/>
            </a:pPr>
            <a:r>
              <a:rPr b="0" lang="en-US" sz="1400" spc="-1" strike="noStrike">
                <a:solidFill>
                  <a:srgbClr val="000000"/>
                </a:solidFill>
                <a:latin typeface="Arial"/>
                <a:ea typeface="ＭＳ Ｐゴシック"/>
              </a:rPr>
              <a:t>The command syntax for an IPv6 default static route is similar to any other IPv6 static route, except that the ipv6-prefix/prefix-length is ::/0, which matches all routes. </a:t>
            </a:r>
            <a:endParaRPr b="0" lang="en-US" sz="1400" spc="-1" strike="noStrike">
              <a:solidFill>
                <a:srgbClr val="58585b"/>
              </a:solidFill>
              <a:latin typeface="Arial"/>
            </a:endParaRPr>
          </a:p>
          <a:p>
            <a:pPr marL="169920" indent="-169920">
              <a:lnSpc>
                <a:spcPct val="100000"/>
              </a:lnSpc>
              <a:buClr>
                <a:srgbClr val="58585b"/>
              </a:buClr>
              <a:buSzPct val="90000"/>
              <a:buFont typeface="Arial"/>
              <a:buChar char="•"/>
            </a:pPr>
            <a:r>
              <a:rPr b="0" lang="en-US" sz="1400" spc="-1" strike="noStrike">
                <a:solidFill>
                  <a:srgbClr val="000000"/>
                </a:solidFill>
                <a:latin typeface="Arial"/>
                <a:ea typeface="ＭＳ Ｐゴシック"/>
              </a:rPr>
              <a:t>Floating static routes are static routes that are used to provide a backup path to a primary static or dynamic route in the event of a link failure. </a:t>
            </a:r>
            <a:endParaRPr b="0" lang="en-US" sz="1400" spc="-1" strike="noStrike">
              <a:solidFill>
                <a:srgbClr val="58585b"/>
              </a:solidFill>
              <a:latin typeface="Arial"/>
            </a:endParaRPr>
          </a:p>
          <a:p>
            <a:pPr marL="169920" indent="-169920">
              <a:lnSpc>
                <a:spcPct val="100000"/>
              </a:lnSpc>
              <a:buClr>
                <a:srgbClr val="58585b"/>
              </a:buClr>
              <a:buSzPct val="90000"/>
              <a:buFont typeface="Arial"/>
              <a:buChar char="•"/>
            </a:pPr>
            <a:r>
              <a:rPr b="0" lang="en-US" sz="1400" spc="-1" strike="noStrike">
                <a:solidFill>
                  <a:srgbClr val="000000"/>
                </a:solidFill>
                <a:latin typeface="Arial"/>
                <a:ea typeface="ＭＳ Ｐゴシック"/>
              </a:rPr>
              <a:t>The floating static route is configured with a higher administrative distance than the primary route. By default, static routes have an administrative distance of 1, making them preferable to routes learned from dynamic routing protocols. </a:t>
            </a:r>
            <a:endParaRPr b="0" lang="en-US" sz="1400" spc="-1" strike="noStrike">
              <a:solidFill>
                <a:srgbClr val="58585b"/>
              </a:solidFill>
              <a:latin typeface="Arial"/>
            </a:endParaRPr>
          </a:p>
          <a:p>
            <a:pPr marL="169920" indent="-169920">
              <a:lnSpc>
                <a:spcPct val="100000"/>
              </a:lnSpc>
              <a:buClr>
                <a:srgbClr val="58585b"/>
              </a:buClr>
              <a:buSzPct val="90000"/>
              <a:buFont typeface="Arial"/>
              <a:buChar char="•"/>
            </a:pPr>
            <a:r>
              <a:rPr b="0" lang="en-US" sz="1400" spc="-1" strike="noStrike">
                <a:solidFill>
                  <a:srgbClr val="000000"/>
                </a:solidFill>
                <a:latin typeface="Arial"/>
                <a:ea typeface="ＭＳ Ｐゴシック"/>
              </a:rPr>
              <a:t>IP floating static routes are configured by using the distance argument to specify an administrative distance. </a:t>
            </a:r>
            <a:endParaRPr b="0" lang="en-US" sz="1400" spc="-1" strike="noStrike">
              <a:solidFill>
                <a:srgbClr val="58585b"/>
              </a:solidFill>
              <a:latin typeface="Arial"/>
            </a:endParaRPr>
          </a:p>
          <a:p>
            <a:pPr marL="169920" indent="-169920">
              <a:lnSpc>
                <a:spcPct val="100000"/>
              </a:lnSpc>
              <a:buClr>
                <a:srgbClr val="58585b"/>
              </a:buClr>
              <a:buSzPct val="90000"/>
              <a:buFont typeface="Arial"/>
              <a:buChar char="•"/>
            </a:pPr>
            <a:r>
              <a:rPr b="0" lang="en-US" sz="1400" spc="-1" strike="noStrike">
                <a:solidFill>
                  <a:srgbClr val="000000"/>
                </a:solidFill>
                <a:latin typeface="Arial"/>
                <a:ea typeface="ＭＳ Ｐゴシック"/>
              </a:rPr>
              <a:t>A host route is an IPv4 address with a 32-bit mask or an IPv6 address with a 128-bit mask. </a:t>
            </a:r>
            <a:endParaRPr b="0" lang="en-US" sz="1400" spc="-1" strike="noStrike">
              <a:solidFill>
                <a:srgbClr val="58585b"/>
              </a:solidFill>
              <a:latin typeface="Arial"/>
            </a:endParaRPr>
          </a:p>
          <a:p>
            <a:pPr>
              <a:lnSpc>
                <a:spcPct val="100000"/>
              </a:lnSpc>
              <a:buNone/>
            </a:pPr>
            <a:endParaRPr b="0" lang="en-US" sz="1400" spc="-1" strike="noStrike">
              <a:solidFill>
                <a:srgbClr val="58585b"/>
              </a:solidFill>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45" name="PlaceHolder 1"/>
          <p:cNvSpPr>
            <a:spLocks noGrp="1"/>
          </p:cNvSpPr>
          <p:nvPr>
            <p:ph type="title"/>
          </p:nvPr>
        </p:nvSpPr>
        <p:spPr>
          <a:xfrm>
            <a:off x="0" y="41400"/>
            <a:ext cx="9143640" cy="757080"/>
          </a:xfrm>
          <a:prstGeom prst="rect">
            <a:avLst/>
          </a:prstGeom>
          <a:noFill/>
          <a:ln w="0">
            <a:noFill/>
          </a:ln>
        </p:spPr>
        <p:txBody>
          <a:bodyPr numCol="1" spcCol="0" anchor="ctr">
            <a:noAutofit/>
          </a:bodyPr>
          <a:p>
            <a:pPr>
              <a:lnSpc>
                <a:spcPct val="100000"/>
              </a:lnSpc>
              <a:buNone/>
            </a:pPr>
            <a:r>
              <a:rPr b="0" lang="en-US" sz="2400" spc="-1" strike="noStrike">
                <a:solidFill>
                  <a:srgbClr val="367187"/>
                </a:solidFill>
                <a:latin typeface="Arial"/>
                <a:ea typeface="ＭＳ Ｐゴシック"/>
              </a:rPr>
              <a:t>Check Your Understanding</a:t>
            </a:r>
            <a:endParaRPr b="0" lang="en-US" sz="2400" spc="-1" strike="noStrike">
              <a:solidFill>
                <a:srgbClr val="58585b"/>
              </a:solidFill>
              <a:latin typeface="Arial"/>
            </a:endParaRPr>
          </a:p>
        </p:txBody>
      </p:sp>
      <p:sp>
        <p:nvSpPr>
          <p:cNvPr id="346" name="PlaceHolder 2"/>
          <p:cNvSpPr>
            <a:spLocks noGrp="1"/>
          </p:cNvSpPr>
          <p:nvPr>
            <p:ph/>
          </p:nvPr>
        </p:nvSpPr>
        <p:spPr>
          <a:xfrm>
            <a:off x="145440" y="965160"/>
            <a:ext cx="8878320" cy="3643560"/>
          </a:xfrm>
          <a:prstGeom prst="rect">
            <a:avLst/>
          </a:prstGeom>
          <a:noFill/>
          <a:ln w="0">
            <a:noFill/>
          </a:ln>
        </p:spPr>
        <p:txBody>
          <a:bodyPr numCol="1" spcCol="0" rIns="182880" anchor="t">
            <a:noAutofit/>
          </a:bodyPr>
          <a:p>
            <a:pPr marL="169920" indent="-169920">
              <a:lnSpc>
                <a:spcPct val="100000"/>
              </a:lnSpc>
              <a:spcBef>
                <a:spcPts val="451"/>
              </a:spcBef>
              <a:spcAft>
                <a:spcPts val="601"/>
              </a:spcAft>
              <a:buClr>
                <a:srgbClr val="58585b"/>
              </a:buClr>
              <a:buSzPct val="90000"/>
              <a:buFont typeface="Arial"/>
              <a:buChar char="•"/>
            </a:pPr>
            <a:r>
              <a:rPr b="0" lang="en-US" sz="1500" spc="-1" strike="noStrike">
                <a:solidFill>
                  <a:srgbClr val="000000"/>
                </a:solidFill>
                <a:latin typeface="Arial"/>
                <a:ea typeface="ＭＳ Ｐゴシック"/>
              </a:rPr>
              <a:t>Check Your Understanding activities are designed to let students quickly determine if they understand the content and can proceed, or if they need to review. </a:t>
            </a:r>
            <a:endParaRPr b="0" lang="en-US" sz="1500" spc="-1" strike="noStrike">
              <a:solidFill>
                <a:srgbClr val="58585b"/>
              </a:solidFill>
              <a:latin typeface="Arial"/>
            </a:endParaRPr>
          </a:p>
          <a:p>
            <a:pPr marL="169920" indent="-169920">
              <a:lnSpc>
                <a:spcPct val="100000"/>
              </a:lnSpc>
              <a:spcBef>
                <a:spcPts val="451"/>
              </a:spcBef>
              <a:spcAft>
                <a:spcPts val="601"/>
              </a:spcAft>
              <a:buClr>
                <a:srgbClr val="58585b"/>
              </a:buClr>
              <a:buSzPct val="90000"/>
              <a:buFont typeface="Arial"/>
              <a:buChar char="•"/>
            </a:pPr>
            <a:r>
              <a:rPr b="0" lang="en-US" sz="1500" spc="-1" strike="noStrike">
                <a:solidFill>
                  <a:srgbClr val="000000"/>
                </a:solidFill>
                <a:latin typeface="Arial"/>
                <a:ea typeface="ＭＳ Ｐゴシック"/>
              </a:rPr>
              <a:t>Check Your Understanding activities </a:t>
            </a:r>
            <a:r>
              <a:rPr b="1" i="1" lang="en-US" sz="1500" spc="-1" strike="noStrike">
                <a:solidFill>
                  <a:srgbClr val="000000"/>
                </a:solidFill>
                <a:latin typeface="Arial"/>
                <a:ea typeface="ＭＳ Ｐゴシック"/>
              </a:rPr>
              <a:t>do not </a:t>
            </a:r>
            <a:r>
              <a:rPr b="0" lang="en-US" sz="1500" spc="-1" strike="noStrike">
                <a:solidFill>
                  <a:srgbClr val="000000"/>
                </a:solidFill>
                <a:latin typeface="Arial"/>
                <a:ea typeface="ＭＳ Ｐゴシック"/>
              </a:rPr>
              <a:t>affect student grades.</a:t>
            </a:r>
            <a:endParaRPr b="0" lang="en-US" sz="1500" spc="-1" strike="noStrike">
              <a:solidFill>
                <a:srgbClr val="58585b"/>
              </a:solidFill>
              <a:latin typeface="Arial"/>
            </a:endParaRPr>
          </a:p>
          <a:p>
            <a:pPr marL="169920" indent="-169920">
              <a:lnSpc>
                <a:spcPct val="100000"/>
              </a:lnSpc>
              <a:spcBef>
                <a:spcPts val="451"/>
              </a:spcBef>
              <a:spcAft>
                <a:spcPts val="601"/>
              </a:spcAft>
              <a:buClr>
                <a:srgbClr val="58585b"/>
              </a:buClr>
              <a:buSzPct val="90000"/>
              <a:buFont typeface="Arial"/>
              <a:buChar char="•"/>
            </a:pPr>
            <a:r>
              <a:rPr b="0" lang="en-US" sz="1500" spc="-1" strike="noStrike">
                <a:solidFill>
                  <a:srgbClr val="000000"/>
                </a:solidFill>
                <a:latin typeface="Arial"/>
                <a:ea typeface="ＭＳ Ｐゴシック"/>
              </a:rPr>
              <a:t>There are no separate slides for these activities in the PPT. They are listed in the notes area of the slide that appears before these activities.</a:t>
            </a:r>
            <a:endParaRPr b="0" lang="en-US" sz="1500" spc="-1" strike="noStrike">
              <a:solidFill>
                <a:srgbClr val="58585b"/>
              </a:solidFill>
              <a:latin typeface="Arial"/>
            </a:endParaRPr>
          </a:p>
          <a:p>
            <a:pPr>
              <a:lnSpc>
                <a:spcPct val="100000"/>
              </a:lnSpc>
              <a:spcBef>
                <a:spcPts val="451"/>
              </a:spcBef>
              <a:spcAft>
                <a:spcPts val="601"/>
              </a:spcAft>
              <a:buNone/>
              <a:tabLst>
                <a:tab algn="l" pos="0"/>
              </a:tabLst>
            </a:pPr>
            <a:endParaRPr b="0" lang="en-US" sz="1500" spc="-1" strike="noStrike">
              <a:solidFill>
                <a:srgbClr val="58585b"/>
              </a:solidFill>
              <a:latin typeface="Arial"/>
            </a:endParaRPr>
          </a:p>
          <a:p>
            <a:pPr>
              <a:lnSpc>
                <a:spcPct val="100000"/>
              </a:lnSpc>
              <a:spcBef>
                <a:spcPts val="451"/>
              </a:spcBef>
              <a:spcAft>
                <a:spcPts val="601"/>
              </a:spcAft>
              <a:buNone/>
              <a:tabLst>
                <a:tab algn="l" pos="0"/>
              </a:tabLst>
            </a:pPr>
            <a:endParaRPr b="0" lang="en-US" sz="1500" spc="-1" strike="noStrike">
              <a:solidFill>
                <a:srgbClr val="58585b"/>
              </a:solidFill>
              <a:latin typeface="Arial"/>
            </a:endParaRPr>
          </a:p>
        </p:txBody>
      </p:sp>
    </p:spTree>
  </p:cSld>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PlaceHolder 1"/>
          <p:cNvSpPr>
            <a:spLocks noGrp="1"/>
          </p:cNvSpPr>
          <p:nvPr>
            <p:ph type="title"/>
          </p:nvPr>
        </p:nvSpPr>
        <p:spPr>
          <a:xfrm>
            <a:off x="0" y="41400"/>
            <a:ext cx="9143640" cy="757080"/>
          </a:xfrm>
          <a:prstGeom prst="rect">
            <a:avLst/>
          </a:prstGeom>
          <a:noFill/>
          <a:ln w="0">
            <a:noFill/>
          </a:ln>
        </p:spPr>
        <p:txBody>
          <a:bodyPr numCol="1" spcCol="0" anchor="ctr">
            <a:noAutofit/>
          </a:bodyPr>
          <a:p>
            <a:pPr>
              <a:lnSpc>
                <a:spcPct val="100000"/>
              </a:lnSpc>
              <a:buNone/>
            </a:pPr>
            <a:r>
              <a:rPr b="0" lang="en-US" sz="1400" spc="-1" strike="noStrike">
                <a:solidFill>
                  <a:srgbClr val="367187"/>
                </a:solidFill>
                <a:latin typeface="Arial"/>
                <a:ea typeface="ＭＳ Ｐゴシック"/>
              </a:rPr>
              <a:t>Module Practice and Quiz</a:t>
            </a:r>
            <a:br>
              <a:rPr sz="2400"/>
            </a:br>
            <a:r>
              <a:rPr b="0" lang="en-US" sz="2400" spc="-1" strike="noStrike">
                <a:solidFill>
                  <a:srgbClr val="367187"/>
                </a:solidFill>
                <a:latin typeface="Arial"/>
                <a:ea typeface="ＭＳ Ｐゴシック"/>
              </a:rPr>
              <a:t>What Did I Learn In This Module? (Cont.)</a:t>
            </a:r>
            <a:endParaRPr b="0" lang="en-US" sz="2400" spc="-1" strike="noStrike">
              <a:solidFill>
                <a:srgbClr val="58585b"/>
              </a:solidFill>
              <a:latin typeface="Arial"/>
            </a:endParaRPr>
          </a:p>
        </p:txBody>
      </p:sp>
      <p:sp>
        <p:nvSpPr>
          <p:cNvPr id="453" name="PlaceHolder 2"/>
          <p:cNvSpPr>
            <a:spLocks noGrp="1"/>
          </p:cNvSpPr>
          <p:nvPr>
            <p:ph/>
          </p:nvPr>
        </p:nvSpPr>
        <p:spPr>
          <a:xfrm>
            <a:off x="144000" y="798840"/>
            <a:ext cx="8852760" cy="4155120"/>
          </a:xfrm>
          <a:prstGeom prst="rect">
            <a:avLst/>
          </a:prstGeom>
          <a:noFill/>
          <a:ln w="0">
            <a:noFill/>
          </a:ln>
        </p:spPr>
        <p:txBody>
          <a:bodyPr numCol="1" spcCol="0" rIns="182880" anchor="t">
            <a:noAutofit/>
          </a:bodyPr>
          <a:p>
            <a:pPr marL="169920" indent="-169920">
              <a:lnSpc>
                <a:spcPct val="100000"/>
              </a:lnSpc>
              <a:buClr>
                <a:srgbClr val="58585b"/>
              </a:buClr>
              <a:buSzPct val="90000"/>
              <a:buFont typeface="Arial"/>
              <a:buChar char="•"/>
            </a:pPr>
            <a:r>
              <a:rPr b="0" lang="en-US" sz="1400" spc="-1" strike="noStrike">
                <a:solidFill>
                  <a:srgbClr val="000000"/>
                </a:solidFill>
                <a:latin typeface="Arial"/>
                <a:ea typeface="ＭＳ Ｐゴシック"/>
              </a:rPr>
              <a:t>There are three ways a host route can be added to the routing table: automatically installed when an IP address is configured on the router, configured as a static host route, or automatically obtained through other methods not covered in this module. </a:t>
            </a:r>
            <a:endParaRPr b="0" lang="en-US" sz="1400" spc="-1" strike="noStrike">
              <a:solidFill>
                <a:srgbClr val="58585b"/>
              </a:solidFill>
              <a:latin typeface="Arial"/>
            </a:endParaRPr>
          </a:p>
          <a:p>
            <a:pPr marL="169920" indent="-169920">
              <a:lnSpc>
                <a:spcPct val="100000"/>
              </a:lnSpc>
              <a:buClr>
                <a:srgbClr val="58585b"/>
              </a:buClr>
              <a:buSzPct val="90000"/>
              <a:buFont typeface="Arial"/>
              <a:buChar char="•"/>
            </a:pPr>
            <a:r>
              <a:rPr b="0" lang="en-US" sz="1400" spc="-1" strike="noStrike">
                <a:solidFill>
                  <a:srgbClr val="000000"/>
                </a:solidFill>
                <a:latin typeface="Arial"/>
                <a:ea typeface="ＭＳ Ｐゴシック"/>
              </a:rPr>
              <a:t>Cisco IOS automatically installs a host route, also known as a local host route, when an interface address is configured on the router. </a:t>
            </a:r>
            <a:endParaRPr b="0" lang="en-US" sz="1400" spc="-1" strike="noStrike">
              <a:solidFill>
                <a:srgbClr val="58585b"/>
              </a:solidFill>
              <a:latin typeface="Arial"/>
            </a:endParaRPr>
          </a:p>
          <a:p>
            <a:pPr marL="169920" indent="-169920">
              <a:lnSpc>
                <a:spcPct val="100000"/>
              </a:lnSpc>
              <a:buClr>
                <a:srgbClr val="58585b"/>
              </a:buClr>
              <a:buSzPct val="90000"/>
              <a:buFont typeface="Arial"/>
              <a:buChar char="•"/>
            </a:pPr>
            <a:r>
              <a:rPr b="0" lang="en-US" sz="1400" spc="-1" strike="noStrike">
                <a:solidFill>
                  <a:srgbClr val="000000"/>
                </a:solidFill>
                <a:latin typeface="Arial"/>
                <a:ea typeface="ＭＳ Ｐゴシック"/>
              </a:rPr>
              <a:t>A host route can be a manually configured static route to direct traffic to a specific destination device. </a:t>
            </a:r>
            <a:endParaRPr b="0" lang="en-US" sz="1400" spc="-1" strike="noStrike">
              <a:solidFill>
                <a:srgbClr val="58585b"/>
              </a:solidFill>
              <a:latin typeface="Arial"/>
            </a:endParaRPr>
          </a:p>
          <a:p>
            <a:pPr marL="169920" indent="-169920">
              <a:lnSpc>
                <a:spcPct val="100000"/>
              </a:lnSpc>
              <a:buClr>
                <a:srgbClr val="58585b"/>
              </a:buClr>
              <a:buSzPct val="90000"/>
              <a:buFont typeface="Arial"/>
              <a:buChar char="•"/>
            </a:pPr>
            <a:r>
              <a:rPr b="0" lang="en-US" sz="1400" spc="-1" strike="noStrike">
                <a:solidFill>
                  <a:srgbClr val="000000"/>
                </a:solidFill>
                <a:latin typeface="Arial"/>
                <a:ea typeface="ＭＳ Ｐゴシック"/>
              </a:rPr>
              <a:t>For IPv6 static routes, the next-hop address can be the link-local address of the adjacent router; however, you must specify an interface type and an interface number when using a link-local address as the next hop. To do this, the original IPv6 static host route is removed, then a fully specified route is configured with the IPv6 address of the server and the IPv6 link-local address of the ISP router.</a:t>
            </a:r>
            <a:endParaRPr b="0" lang="en-US" sz="1400" spc="-1" strike="noStrike">
              <a:solidFill>
                <a:srgbClr val="58585b"/>
              </a:solidFill>
              <a:latin typeface="Arial"/>
            </a:endParaRPr>
          </a:p>
          <a:p>
            <a:pPr>
              <a:lnSpc>
                <a:spcPct val="100000"/>
              </a:lnSpc>
              <a:buNone/>
            </a:pPr>
            <a:endParaRPr b="0" lang="en-US" sz="1400" spc="-1" strike="noStrike">
              <a:solidFill>
                <a:srgbClr val="58585b"/>
              </a:solidFill>
              <a:latin typeface="Arial"/>
            </a:endParaRPr>
          </a:p>
        </p:txBody>
      </p:sp>
    </p:spTree>
  </p:cSld>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454" name="PlaceHolder 1"/>
          <p:cNvSpPr>
            <a:spLocks noGrp="1"/>
          </p:cNvSpPr>
          <p:nvPr>
            <p:ph type="title"/>
          </p:nvPr>
        </p:nvSpPr>
        <p:spPr>
          <a:xfrm>
            <a:off x="0" y="41400"/>
            <a:ext cx="9143640" cy="608760"/>
          </a:xfrm>
          <a:prstGeom prst="rect">
            <a:avLst/>
          </a:prstGeom>
          <a:noFill/>
          <a:ln w="0">
            <a:noFill/>
          </a:ln>
        </p:spPr>
        <p:txBody>
          <a:bodyPr numCol="1" spcCol="0" anchor="ctr">
            <a:noAutofit/>
          </a:bodyPr>
          <a:p>
            <a:pPr>
              <a:lnSpc>
                <a:spcPct val="100000"/>
              </a:lnSpc>
              <a:buNone/>
            </a:pPr>
            <a:r>
              <a:rPr b="0" lang="en-US" sz="1400" spc="-1" strike="noStrike">
                <a:solidFill>
                  <a:srgbClr val="367187"/>
                </a:solidFill>
                <a:latin typeface="Arial"/>
                <a:ea typeface="ＭＳ Ｐゴシック"/>
              </a:rPr>
              <a:t>Module 15: IP Static Routing</a:t>
            </a:r>
            <a:br>
              <a:rPr sz="2400"/>
            </a:br>
            <a:r>
              <a:rPr b="0" lang="en-US" sz="2400" spc="-1" strike="noStrike">
                <a:solidFill>
                  <a:srgbClr val="367187"/>
                </a:solidFill>
                <a:latin typeface="Arial"/>
                <a:ea typeface="ＭＳ Ｐゴシック"/>
              </a:rPr>
              <a:t>New Terms and Commands</a:t>
            </a:r>
            <a:endParaRPr b="0" lang="en-US" sz="2400" spc="-1" strike="noStrike">
              <a:solidFill>
                <a:srgbClr val="58585b"/>
              </a:solidFill>
              <a:latin typeface="Arial"/>
            </a:endParaRPr>
          </a:p>
        </p:txBody>
      </p:sp>
      <p:sp>
        <p:nvSpPr>
          <p:cNvPr id="455" name="PlaceHolder 2"/>
          <p:cNvSpPr>
            <a:spLocks noGrp="1"/>
          </p:cNvSpPr>
          <p:nvPr>
            <p:ph/>
          </p:nvPr>
        </p:nvSpPr>
        <p:spPr>
          <a:xfrm>
            <a:off x="144000" y="798840"/>
            <a:ext cx="8852760" cy="4155120"/>
          </a:xfrm>
          <a:prstGeom prst="rect">
            <a:avLst/>
          </a:prstGeom>
          <a:noFill/>
          <a:ln w="0">
            <a:noFill/>
          </a:ln>
        </p:spPr>
        <p:txBody>
          <a:bodyPr numCol="1" spcCol="0" rIns="182880" anchor="t">
            <a:noAutofit/>
          </a:bodyPr>
          <a:p>
            <a:pPr marL="169920" indent="-169920">
              <a:lnSpc>
                <a:spcPct val="100000"/>
              </a:lnSpc>
              <a:buClr>
                <a:srgbClr val="58585b"/>
              </a:buClr>
              <a:buSzPct val="90000"/>
              <a:buFont typeface="Wingdings" charset="2"/>
              <a:buChar char=""/>
            </a:pPr>
            <a:r>
              <a:rPr b="0" lang="en-US" sz="1200" spc="-1" strike="noStrike">
                <a:solidFill>
                  <a:srgbClr val="000000"/>
                </a:solidFill>
                <a:latin typeface="Arial"/>
                <a:ea typeface="ＭＳ Ｐゴシック"/>
              </a:rPr>
              <a:t>static route</a:t>
            </a:r>
            <a:endParaRPr b="0" lang="en-US" sz="1200" spc="-1" strike="noStrike">
              <a:solidFill>
                <a:srgbClr val="58585b"/>
              </a:solidFill>
              <a:latin typeface="Arial"/>
            </a:endParaRPr>
          </a:p>
          <a:p>
            <a:pPr marL="169920" indent="-169920">
              <a:lnSpc>
                <a:spcPct val="100000"/>
              </a:lnSpc>
              <a:buClr>
                <a:srgbClr val="58585b"/>
              </a:buClr>
              <a:buSzPct val="90000"/>
              <a:buFont typeface="Wingdings" charset="2"/>
              <a:buChar char=""/>
            </a:pPr>
            <a:r>
              <a:rPr b="0" lang="en-US" sz="1200" spc="-1" strike="noStrike">
                <a:solidFill>
                  <a:srgbClr val="000000"/>
                </a:solidFill>
                <a:latin typeface="Arial"/>
                <a:ea typeface="ＭＳ Ｐゴシック"/>
              </a:rPr>
              <a:t>default static route</a:t>
            </a:r>
            <a:endParaRPr b="0" lang="en-US" sz="1200" spc="-1" strike="noStrike">
              <a:solidFill>
                <a:srgbClr val="58585b"/>
              </a:solidFill>
              <a:latin typeface="Arial"/>
            </a:endParaRPr>
          </a:p>
          <a:p>
            <a:pPr marL="169920" indent="-169920">
              <a:lnSpc>
                <a:spcPct val="100000"/>
              </a:lnSpc>
              <a:buClr>
                <a:srgbClr val="58585b"/>
              </a:buClr>
              <a:buSzPct val="90000"/>
              <a:buFont typeface="Wingdings" charset="2"/>
              <a:buChar char=""/>
            </a:pPr>
            <a:r>
              <a:rPr b="0" lang="en-US" sz="1200" spc="-1" strike="noStrike">
                <a:solidFill>
                  <a:srgbClr val="000000"/>
                </a:solidFill>
                <a:latin typeface="Arial"/>
                <a:ea typeface="ＭＳ Ｐゴシック"/>
              </a:rPr>
              <a:t>floating static route</a:t>
            </a:r>
            <a:endParaRPr b="0" lang="en-US" sz="1200" spc="-1" strike="noStrike">
              <a:solidFill>
                <a:srgbClr val="58585b"/>
              </a:solidFill>
              <a:latin typeface="Arial"/>
            </a:endParaRPr>
          </a:p>
          <a:p>
            <a:pPr marL="169920" indent="-169920">
              <a:lnSpc>
                <a:spcPct val="100000"/>
              </a:lnSpc>
              <a:buClr>
                <a:srgbClr val="58585b"/>
              </a:buClr>
              <a:buSzPct val="90000"/>
              <a:buFont typeface="Wingdings" charset="2"/>
              <a:buChar char=""/>
            </a:pPr>
            <a:r>
              <a:rPr b="0" lang="en-US" sz="1200" spc="-1" strike="noStrike">
                <a:solidFill>
                  <a:srgbClr val="000000"/>
                </a:solidFill>
                <a:latin typeface="Arial"/>
                <a:ea typeface="ＭＳ Ｐゴシック"/>
              </a:rPr>
              <a:t>summary static route</a:t>
            </a:r>
            <a:endParaRPr b="0" lang="en-US" sz="1200" spc="-1" strike="noStrike">
              <a:solidFill>
                <a:srgbClr val="58585b"/>
              </a:solidFill>
              <a:latin typeface="Arial"/>
            </a:endParaRPr>
          </a:p>
          <a:p>
            <a:pPr marL="169920" indent="-169920">
              <a:lnSpc>
                <a:spcPct val="100000"/>
              </a:lnSpc>
              <a:buClr>
                <a:srgbClr val="58585b"/>
              </a:buClr>
              <a:buSzPct val="90000"/>
              <a:buFont typeface="Wingdings" charset="2"/>
              <a:buChar char=""/>
            </a:pPr>
            <a:r>
              <a:rPr b="0" lang="en-US" sz="1200" spc="-1" strike="noStrike">
                <a:solidFill>
                  <a:srgbClr val="000000"/>
                </a:solidFill>
                <a:latin typeface="Arial"/>
                <a:ea typeface="ＭＳ Ｐゴシック"/>
              </a:rPr>
              <a:t>next-hop route</a:t>
            </a:r>
            <a:endParaRPr b="0" lang="en-US" sz="1200" spc="-1" strike="noStrike">
              <a:solidFill>
                <a:srgbClr val="58585b"/>
              </a:solidFill>
              <a:latin typeface="Arial"/>
            </a:endParaRPr>
          </a:p>
          <a:p>
            <a:pPr marL="169920" indent="-169920">
              <a:lnSpc>
                <a:spcPct val="100000"/>
              </a:lnSpc>
              <a:buClr>
                <a:srgbClr val="58585b"/>
              </a:buClr>
              <a:buSzPct val="90000"/>
              <a:buFont typeface="Wingdings" charset="2"/>
              <a:buChar char=""/>
            </a:pPr>
            <a:r>
              <a:rPr b="0" lang="en-US" sz="1200" spc="-1" strike="noStrike">
                <a:solidFill>
                  <a:srgbClr val="000000"/>
                </a:solidFill>
                <a:latin typeface="Arial"/>
                <a:ea typeface="ＭＳ Ｐゴシック"/>
              </a:rPr>
              <a:t>directly connected static route</a:t>
            </a:r>
            <a:endParaRPr b="0" lang="en-US" sz="1200" spc="-1" strike="noStrike">
              <a:solidFill>
                <a:srgbClr val="58585b"/>
              </a:solidFill>
              <a:latin typeface="Arial"/>
            </a:endParaRPr>
          </a:p>
          <a:p>
            <a:pPr marL="169920" indent="-169920">
              <a:lnSpc>
                <a:spcPct val="100000"/>
              </a:lnSpc>
              <a:buClr>
                <a:srgbClr val="58585b"/>
              </a:buClr>
              <a:buSzPct val="90000"/>
              <a:buFont typeface="Wingdings" charset="2"/>
              <a:buChar char=""/>
            </a:pPr>
            <a:r>
              <a:rPr b="0" lang="en-US" sz="1200" spc="-1" strike="noStrike">
                <a:solidFill>
                  <a:srgbClr val="000000"/>
                </a:solidFill>
                <a:latin typeface="Arial"/>
                <a:ea typeface="ＭＳ Ｐゴシック"/>
              </a:rPr>
              <a:t>Fully specified static route</a:t>
            </a:r>
            <a:endParaRPr b="0" lang="en-US" sz="1200" spc="-1" strike="noStrike">
              <a:solidFill>
                <a:srgbClr val="58585b"/>
              </a:solidFill>
              <a:latin typeface="Arial"/>
            </a:endParaRPr>
          </a:p>
          <a:p>
            <a:pPr marL="169920" indent="-169920">
              <a:lnSpc>
                <a:spcPct val="100000"/>
              </a:lnSpc>
              <a:buClr>
                <a:srgbClr val="58585b"/>
              </a:buClr>
              <a:buSzPct val="90000"/>
              <a:buFont typeface="Wingdings" charset="2"/>
              <a:buChar char=""/>
            </a:pPr>
            <a:r>
              <a:rPr b="1" lang="en-US" sz="1200" spc="-1" strike="noStrike">
                <a:solidFill>
                  <a:srgbClr val="000000"/>
                </a:solidFill>
                <a:latin typeface="Courier New"/>
                <a:ea typeface="ＭＳ Ｐゴシック"/>
              </a:rPr>
              <a:t>ip route network-address subnet-mask { ip-address | exit-intf [ip-address]} [distance]</a:t>
            </a:r>
            <a:endParaRPr b="0" lang="en-US" sz="1200" spc="-1" strike="noStrike">
              <a:solidFill>
                <a:srgbClr val="58585b"/>
              </a:solidFill>
              <a:latin typeface="Arial"/>
            </a:endParaRPr>
          </a:p>
          <a:p>
            <a:pPr marL="169920" indent="-169920">
              <a:lnSpc>
                <a:spcPct val="100000"/>
              </a:lnSpc>
              <a:buClr>
                <a:srgbClr val="58585b"/>
              </a:buClr>
              <a:buSzPct val="90000"/>
              <a:buFont typeface="Wingdings" charset="2"/>
              <a:buChar char=""/>
            </a:pPr>
            <a:r>
              <a:rPr b="1" lang="en-US" sz="1200" spc="-1" strike="noStrike">
                <a:solidFill>
                  <a:srgbClr val="000000"/>
                </a:solidFill>
                <a:latin typeface="Courier New"/>
                <a:ea typeface="ＭＳ Ｐゴシック"/>
              </a:rPr>
              <a:t>ipv6 route ipv6-prefix/prefix-length {ipv6-address | exit-intf [ipv6-address]} [distance]</a:t>
            </a:r>
            <a:endParaRPr b="0" lang="en-US" sz="1200" spc="-1" strike="noStrike">
              <a:solidFill>
                <a:srgbClr val="58585b"/>
              </a:solidFill>
              <a:latin typeface="Arial"/>
            </a:endParaRPr>
          </a:p>
          <a:p>
            <a:pPr marL="169920" indent="-169920">
              <a:lnSpc>
                <a:spcPct val="100000"/>
              </a:lnSpc>
              <a:buClr>
                <a:srgbClr val="58585b"/>
              </a:buClr>
              <a:buSzPct val="90000"/>
              <a:buFont typeface="Wingdings" charset="2"/>
              <a:buChar char=""/>
            </a:pPr>
            <a:r>
              <a:rPr b="1" lang="en-US" sz="1200" spc="-1" strike="noStrike">
                <a:solidFill>
                  <a:srgbClr val="000000"/>
                </a:solidFill>
                <a:latin typeface="Courier New"/>
                <a:ea typeface="ＭＳ Ｐゴシック"/>
              </a:rPr>
              <a:t>show ip route static</a:t>
            </a:r>
            <a:endParaRPr b="0" lang="en-US" sz="1200" spc="-1" strike="noStrike">
              <a:solidFill>
                <a:srgbClr val="58585b"/>
              </a:solidFill>
              <a:latin typeface="Arial"/>
            </a:endParaRPr>
          </a:p>
          <a:p>
            <a:pPr marL="169920" indent="-169920">
              <a:lnSpc>
                <a:spcPct val="100000"/>
              </a:lnSpc>
              <a:buClr>
                <a:srgbClr val="58585b"/>
              </a:buClr>
              <a:buSzPct val="90000"/>
              <a:buFont typeface="Wingdings" charset="2"/>
              <a:buChar char=""/>
            </a:pPr>
            <a:r>
              <a:rPr b="1" lang="en-US" sz="1200" spc="-1" strike="noStrike">
                <a:solidFill>
                  <a:srgbClr val="000000"/>
                </a:solidFill>
                <a:latin typeface="Courier New"/>
                <a:ea typeface="ＭＳ Ｐゴシック"/>
              </a:rPr>
              <a:t>show ipv6 route static</a:t>
            </a:r>
            <a:endParaRPr b="0" lang="en-US" sz="1200" spc="-1" strike="noStrike">
              <a:solidFill>
                <a:srgbClr val="58585b"/>
              </a:solidFill>
              <a:latin typeface="Arial"/>
            </a:endParaRPr>
          </a:p>
          <a:p>
            <a:pPr marL="169920" indent="-169920">
              <a:lnSpc>
                <a:spcPct val="100000"/>
              </a:lnSpc>
              <a:buClr>
                <a:srgbClr val="58585b"/>
              </a:buClr>
              <a:buSzPct val="90000"/>
              <a:buFont typeface="Wingdings" charset="2"/>
              <a:buChar char=""/>
            </a:pPr>
            <a:r>
              <a:rPr b="0" lang="en-US" sz="1200" spc="-1" strike="noStrike">
                <a:solidFill>
                  <a:srgbClr val="000000"/>
                </a:solidFill>
                <a:latin typeface="Arial"/>
                <a:ea typeface="ＭＳ Ｐゴシック"/>
              </a:rPr>
              <a:t>quad-zero route</a:t>
            </a:r>
            <a:endParaRPr b="0" lang="en-US" sz="1200" spc="-1" strike="noStrike">
              <a:solidFill>
                <a:srgbClr val="58585b"/>
              </a:solidFill>
              <a:latin typeface="Arial"/>
            </a:endParaRPr>
          </a:p>
          <a:p>
            <a:pPr marL="169920" indent="-169920">
              <a:lnSpc>
                <a:spcPct val="100000"/>
              </a:lnSpc>
              <a:buClr>
                <a:srgbClr val="58585b"/>
              </a:buClr>
              <a:buSzPct val="90000"/>
              <a:buFont typeface="Wingdings" charset="2"/>
              <a:buChar char=""/>
            </a:pPr>
            <a:r>
              <a:rPr b="1" lang="en-US" sz="1200" spc="-1" strike="noStrike">
                <a:solidFill>
                  <a:srgbClr val="000000"/>
                </a:solidFill>
                <a:latin typeface="Courier New"/>
                <a:ea typeface="ＭＳ Ｐゴシック"/>
              </a:rPr>
              <a:t>ip route 0.0.0.0 0.0.0.0 {ip-address | exit-intf}</a:t>
            </a:r>
            <a:endParaRPr b="0" lang="en-US" sz="1200" spc="-1" strike="noStrike">
              <a:solidFill>
                <a:srgbClr val="58585b"/>
              </a:solidFill>
              <a:latin typeface="Arial"/>
            </a:endParaRPr>
          </a:p>
          <a:p>
            <a:pPr marL="169920" indent="-169920">
              <a:lnSpc>
                <a:spcPct val="100000"/>
              </a:lnSpc>
              <a:buClr>
                <a:srgbClr val="58585b"/>
              </a:buClr>
              <a:buSzPct val="90000"/>
              <a:buFont typeface="Wingdings" charset="2"/>
              <a:buChar char=""/>
            </a:pPr>
            <a:r>
              <a:rPr b="1" lang="en-US" sz="1200" spc="-1" strike="noStrike">
                <a:solidFill>
                  <a:srgbClr val="000000"/>
                </a:solidFill>
                <a:latin typeface="Courier New"/>
                <a:ea typeface="ＭＳ Ｐゴシック"/>
              </a:rPr>
              <a:t>ipv6 route ::/0 {ipv6-address | exit-intf}</a:t>
            </a:r>
            <a:endParaRPr b="0" lang="en-US" sz="1200" spc="-1" strike="noStrike">
              <a:solidFill>
                <a:srgbClr val="58585b"/>
              </a:solidFill>
              <a:latin typeface="Arial"/>
            </a:endParaRPr>
          </a:p>
          <a:p>
            <a:pPr marL="169920" indent="-169920">
              <a:lnSpc>
                <a:spcPct val="100000"/>
              </a:lnSpc>
              <a:buClr>
                <a:srgbClr val="58585b"/>
              </a:buClr>
              <a:buSzPct val="90000"/>
              <a:buFont typeface="Wingdings" charset="2"/>
              <a:buChar char=""/>
            </a:pPr>
            <a:r>
              <a:rPr b="0" lang="en-US" sz="1200" spc="-1" strike="noStrike">
                <a:solidFill>
                  <a:srgbClr val="000000"/>
                </a:solidFill>
                <a:latin typeface="Arial"/>
                <a:ea typeface="ＭＳ Ｐゴシック"/>
              </a:rPr>
              <a:t>host route</a:t>
            </a:r>
            <a:endParaRPr b="0" lang="en-US" sz="1200" spc="-1" strike="noStrike">
              <a:solidFill>
                <a:srgbClr val="58585b"/>
              </a:solidFill>
              <a:latin typeface="Arial"/>
            </a:endParaRPr>
          </a:p>
          <a:p>
            <a:pPr marL="169920" indent="-169920">
              <a:lnSpc>
                <a:spcPct val="100000"/>
              </a:lnSpc>
              <a:buClr>
                <a:srgbClr val="58585b"/>
              </a:buClr>
              <a:buSzPct val="90000"/>
              <a:buFont typeface="Wingdings" charset="2"/>
              <a:buChar char=""/>
            </a:pPr>
            <a:r>
              <a:rPr b="0" lang="en-US" sz="1200" spc="-1" strike="noStrike">
                <a:solidFill>
                  <a:srgbClr val="000000"/>
                </a:solidFill>
                <a:latin typeface="Arial"/>
                <a:ea typeface="ＭＳ Ｐゴシック"/>
              </a:rPr>
              <a:t>local host route</a:t>
            </a:r>
            <a:endParaRPr b="0" lang="en-US" sz="1200" spc="-1" strike="noStrike">
              <a:solidFill>
                <a:srgbClr val="58585b"/>
              </a:solidFill>
              <a:latin typeface="Arial"/>
            </a:endParaRPr>
          </a:p>
          <a:p>
            <a:pPr marL="169920" indent="-169920">
              <a:lnSpc>
                <a:spcPct val="100000"/>
              </a:lnSpc>
              <a:buClr>
                <a:srgbClr val="58585b"/>
              </a:buClr>
              <a:buSzPct val="90000"/>
              <a:buFont typeface="Wingdings" charset="2"/>
              <a:buChar char=""/>
            </a:pPr>
            <a:r>
              <a:rPr b="0" lang="en-US" sz="1200" spc="-1" strike="noStrike">
                <a:solidFill>
                  <a:srgbClr val="000000"/>
                </a:solidFill>
                <a:latin typeface="Arial"/>
                <a:ea typeface="ＭＳ Ｐゴシック"/>
              </a:rPr>
              <a:t>static host route</a:t>
            </a:r>
            <a:endParaRPr b="0" lang="en-US" sz="1200" spc="-1" strike="noStrike">
              <a:solidFill>
                <a:srgbClr val="58585b"/>
              </a:solidFill>
              <a:latin typeface="Arial"/>
            </a:endParaRPr>
          </a:p>
          <a:p>
            <a:pPr>
              <a:lnSpc>
                <a:spcPct val="100000"/>
              </a:lnSpc>
              <a:buNone/>
            </a:pPr>
            <a:endParaRPr b="0" lang="en-US" sz="1200" spc="-1" strike="noStrike">
              <a:solidFill>
                <a:srgbClr val="58585b"/>
              </a:solidFill>
              <a:latin typeface="Arial"/>
            </a:endParaRPr>
          </a:p>
        </p:txBody>
      </p:sp>
    </p:spTree>
  </p:cSld>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47" name="PlaceHolder 1"/>
          <p:cNvSpPr>
            <a:spLocks noGrp="1"/>
          </p:cNvSpPr>
          <p:nvPr>
            <p:ph type="title"/>
          </p:nvPr>
        </p:nvSpPr>
        <p:spPr>
          <a:xfrm>
            <a:off x="0" y="41400"/>
            <a:ext cx="9143640" cy="757080"/>
          </a:xfrm>
          <a:prstGeom prst="rect">
            <a:avLst/>
          </a:prstGeom>
          <a:noFill/>
          <a:ln w="0">
            <a:noFill/>
          </a:ln>
        </p:spPr>
        <p:txBody>
          <a:bodyPr numCol="1" spcCol="0" anchor="ctr">
            <a:noAutofit/>
          </a:bodyPr>
          <a:p>
            <a:pPr>
              <a:lnSpc>
                <a:spcPct val="100000"/>
              </a:lnSpc>
              <a:buNone/>
            </a:pPr>
            <a:r>
              <a:rPr b="0" lang="en-US" sz="2400" spc="-1" strike="noStrike">
                <a:solidFill>
                  <a:srgbClr val="367187"/>
                </a:solidFill>
                <a:latin typeface="Arial"/>
                <a:ea typeface="ＭＳ Ｐゴシック"/>
              </a:rPr>
              <a:t>Module 15: Activities</a:t>
            </a:r>
            <a:endParaRPr b="0" lang="en-US" sz="2400" spc="-1" strike="noStrike">
              <a:solidFill>
                <a:srgbClr val="58585b"/>
              </a:solidFill>
              <a:latin typeface="Arial"/>
            </a:endParaRPr>
          </a:p>
        </p:txBody>
      </p:sp>
      <p:sp>
        <p:nvSpPr>
          <p:cNvPr id="348" name="PlaceHolder 2"/>
          <p:cNvSpPr>
            <a:spLocks noGrp="1"/>
          </p:cNvSpPr>
          <p:nvPr>
            <p:ph/>
          </p:nvPr>
        </p:nvSpPr>
        <p:spPr>
          <a:xfrm>
            <a:off x="144000" y="733680"/>
            <a:ext cx="8694720" cy="348120"/>
          </a:xfrm>
          <a:prstGeom prst="rect">
            <a:avLst/>
          </a:prstGeom>
          <a:noFill/>
          <a:ln w="0">
            <a:noFill/>
          </a:ln>
        </p:spPr>
        <p:txBody>
          <a:bodyPr numCol="1" spcCol="0" rIns="182880" anchor="t">
            <a:noAutofit/>
          </a:bodyPr>
          <a:p>
            <a:pPr>
              <a:lnSpc>
                <a:spcPct val="100000"/>
              </a:lnSpc>
              <a:spcBef>
                <a:spcPts val="451"/>
              </a:spcBef>
              <a:spcAft>
                <a:spcPts val="601"/>
              </a:spcAft>
              <a:buNone/>
              <a:tabLst>
                <a:tab algn="l" pos="0"/>
              </a:tabLst>
            </a:pPr>
            <a:r>
              <a:rPr b="0" lang="en-US" sz="1500" spc="-1" strike="noStrike">
                <a:solidFill>
                  <a:srgbClr val="000000"/>
                </a:solidFill>
                <a:latin typeface="Arial"/>
                <a:ea typeface="ＭＳ Ｐゴシック"/>
              </a:rPr>
              <a:t>What activities are associated with this module?</a:t>
            </a:r>
            <a:endParaRPr b="0" lang="en-US" sz="1500" spc="-1" strike="noStrike">
              <a:solidFill>
                <a:srgbClr val="58585b"/>
              </a:solidFill>
              <a:latin typeface="Arial"/>
            </a:endParaRPr>
          </a:p>
          <a:p>
            <a:pPr>
              <a:lnSpc>
                <a:spcPct val="100000"/>
              </a:lnSpc>
              <a:spcBef>
                <a:spcPts val="451"/>
              </a:spcBef>
              <a:spcAft>
                <a:spcPts val="601"/>
              </a:spcAft>
              <a:buNone/>
              <a:tabLst>
                <a:tab algn="l" pos="0"/>
              </a:tabLst>
            </a:pPr>
            <a:endParaRPr b="0" lang="en-US" sz="1500" spc="-1" strike="noStrike">
              <a:solidFill>
                <a:srgbClr val="58585b"/>
              </a:solidFill>
              <a:latin typeface="Arial"/>
            </a:endParaRPr>
          </a:p>
          <a:p>
            <a:pPr marL="89280">
              <a:lnSpc>
                <a:spcPct val="100000"/>
              </a:lnSpc>
              <a:spcBef>
                <a:spcPts val="451"/>
              </a:spcBef>
              <a:spcAft>
                <a:spcPts val="601"/>
              </a:spcAft>
              <a:buNone/>
              <a:tabLst>
                <a:tab algn="l" pos="0"/>
              </a:tabLst>
            </a:pPr>
            <a:endParaRPr b="0" lang="en-US" sz="1500" spc="-1" strike="noStrike">
              <a:solidFill>
                <a:srgbClr val="58585b"/>
              </a:solidFill>
              <a:latin typeface="Arial"/>
            </a:endParaRPr>
          </a:p>
          <a:p>
            <a:pPr marL="89280">
              <a:lnSpc>
                <a:spcPct val="100000"/>
              </a:lnSpc>
              <a:spcBef>
                <a:spcPts val="451"/>
              </a:spcBef>
              <a:spcAft>
                <a:spcPts val="601"/>
              </a:spcAft>
              <a:buNone/>
              <a:tabLst>
                <a:tab algn="l" pos="0"/>
              </a:tabLst>
            </a:pPr>
            <a:endParaRPr b="0" lang="en-US" sz="1500" spc="-1" strike="noStrike">
              <a:solidFill>
                <a:srgbClr val="58585b"/>
              </a:solidFill>
              <a:latin typeface="Arial"/>
            </a:endParaRPr>
          </a:p>
        </p:txBody>
      </p:sp>
      <p:graphicFrame>
        <p:nvGraphicFramePr>
          <p:cNvPr id="349" name="Content Placeholder 3"/>
          <p:cNvGraphicFramePr/>
          <p:nvPr/>
        </p:nvGraphicFramePr>
        <p:xfrm>
          <a:off x="456120" y="1082160"/>
          <a:ext cx="8228880" cy="2756520"/>
        </p:xfrm>
        <a:graphic>
          <a:graphicData uri="http://schemas.openxmlformats.org/drawingml/2006/table">
            <a:tbl>
              <a:tblPr/>
              <a:tblGrid>
                <a:gridCol w="1129680"/>
                <a:gridCol w="1857600"/>
                <a:gridCol w="4079880"/>
                <a:gridCol w="1161720"/>
              </a:tblGrid>
              <a:tr h="301320">
                <a:tc>
                  <a:txBody>
                    <a:bodyPr lIns="68400" rIns="68400" tIns="34200" bIns="34200" anchor="ctr">
                      <a:noAutofit/>
                    </a:bodyPr>
                    <a:p>
                      <a:pPr algn="ctr">
                        <a:lnSpc>
                          <a:spcPct val="100000"/>
                        </a:lnSpc>
                        <a:buNone/>
                        <a:tabLst>
                          <a:tab algn="l" pos="0"/>
                        </a:tabLst>
                      </a:pPr>
                      <a:r>
                        <a:rPr b="1" lang="en-US" sz="1200" spc="-1" strike="noStrike">
                          <a:solidFill>
                            <a:srgbClr val="ffffff"/>
                          </a:solidFill>
                          <a:latin typeface="Arial"/>
                        </a:rPr>
                        <a:t>Page #</a:t>
                      </a:r>
                      <a:endParaRPr b="0" lang="en-US" sz="12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38160">
                      <a:solidFill>
                        <a:srgbClr val="ffffff"/>
                      </a:solidFill>
                    </a:lnB>
                    <a:solidFill>
                      <a:srgbClr val="004c69"/>
                    </a:solidFill>
                  </a:tcPr>
                </a:tc>
                <a:tc>
                  <a:txBody>
                    <a:bodyPr lIns="68400" rIns="68400" tIns="34200" bIns="34200" anchor="ctr">
                      <a:noAutofit/>
                    </a:bodyPr>
                    <a:p>
                      <a:pPr>
                        <a:lnSpc>
                          <a:spcPct val="100000"/>
                        </a:lnSpc>
                        <a:buNone/>
                        <a:tabLst>
                          <a:tab algn="l" pos="0"/>
                        </a:tabLst>
                      </a:pPr>
                      <a:r>
                        <a:rPr b="1" lang="en-US" sz="1200" spc="-1" strike="noStrike">
                          <a:solidFill>
                            <a:srgbClr val="ffffff"/>
                          </a:solidFill>
                          <a:latin typeface="Arial"/>
                        </a:rPr>
                        <a:t>Activity Type</a:t>
                      </a:r>
                      <a:endParaRPr b="0" lang="en-US" sz="12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38160">
                      <a:solidFill>
                        <a:srgbClr val="ffffff"/>
                      </a:solidFill>
                    </a:lnB>
                    <a:solidFill>
                      <a:srgbClr val="004c69"/>
                    </a:solidFill>
                  </a:tcPr>
                </a:tc>
                <a:tc>
                  <a:txBody>
                    <a:bodyPr lIns="68400" rIns="68400" tIns="34200" bIns="34200" anchor="ctr">
                      <a:noAutofit/>
                    </a:bodyPr>
                    <a:p>
                      <a:pPr>
                        <a:lnSpc>
                          <a:spcPct val="100000"/>
                        </a:lnSpc>
                        <a:buNone/>
                      </a:pPr>
                      <a:r>
                        <a:rPr b="1" lang="en-US" sz="1200" spc="-1" strike="noStrike">
                          <a:solidFill>
                            <a:srgbClr val="ffffff"/>
                          </a:solidFill>
                          <a:latin typeface="Arial"/>
                        </a:rPr>
                        <a:t>Activity Name</a:t>
                      </a:r>
                      <a:endParaRPr b="0" lang="en-US" sz="12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38160">
                      <a:solidFill>
                        <a:srgbClr val="ffffff"/>
                      </a:solidFill>
                    </a:lnB>
                    <a:solidFill>
                      <a:srgbClr val="004c69"/>
                    </a:solidFill>
                  </a:tcPr>
                </a:tc>
                <a:tc>
                  <a:txBody>
                    <a:bodyPr lIns="68400" rIns="68400" tIns="34200" bIns="34200" anchor="ctr">
                      <a:noAutofit/>
                    </a:bodyPr>
                    <a:p>
                      <a:pPr>
                        <a:lnSpc>
                          <a:spcPct val="100000"/>
                        </a:lnSpc>
                        <a:buNone/>
                      </a:pPr>
                      <a:r>
                        <a:rPr b="1" lang="en-US" sz="1200" spc="-1" strike="noStrike">
                          <a:solidFill>
                            <a:srgbClr val="ffffff"/>
                          </a:solidFill>
                          <a:latin typeface="Arial"/>
                        </a:rPr>
                        <a:t>Optional?</a:t>
                      </a:r>
                      <a:endParaRPr b="0" lang="en-US" sz="12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38160">
                      <a:solidFill>
                        <a:srgbClr val="ffffff"/>
                      </a:solidFill>
                    </a:lnB>
                    <a:solidFill>
                      <a:srgbClr val="004c69"/>
                    </a:solidFill>
                  </a:tcPr>
                </a:tc>
              </a:tr>
              <a:tr h="350640">
                <a:tc>
                  <a:txBody>
                    <a:bodyPr lIns="68400" rIns="68400" tIns="34200" bIns="34200" anchor="ctr">
                      <a:noAutofit/>
                    </a:bodyPr>
                    <a:p>
                      <a:pPr algn="ctr">
                        <a:lnSpc>
                          <a:spcPct val="100000"/>
                        </a:lnSpc>
                        <a:buNone/>
                      </a:pPr>
                      <a:r>
                        <a:rPr b="0" lang="en-US" sz="1100" spc="-1" strike="noStrike">
                          <a:solidFill>
                            <a:srgbClr val="000000"/>
                          </a:solidFill>
                          <a:latin typeface="Arial"/>
                        </a:rPr>
                        <a:t>15.1.8</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c>
                  <a:txBody>
                    <a:bodyPr lIns="68400" rIns="68400" tIns="34200" bIns="34200" anchor="ctr">
                      <a:noAutofit/>
                    </a:bodyPr>
                    <a:p>
                      <a:pPr>
                        <a:lnSpc>
                          <a:spcPct val="100000"/>
                        </a:lnSpc>
                        <a:buNone/>
                        <a:tabLst>
                          <a:tab algn="l" pos="0"/>
                        </a:tabLst>
                      </a:pPr>
                      <a:r>
                        <a:rPr b="0" lang="en-US" sz="1100" spc="-1" strike="noStrike">
                          <a:solidFill>
                            <a:srgbClr val="000000"/>
                          </a:solidFill>
                          <a:latin typeface="Arial"/>
                        </a:rPr>
                        <a:t>Check Your Understanding</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c>
                  <a:txBody>
                    <a:bodyPr lIns="68400" rIns="68400" tIns="34200" bIns="34200" anchor="ctr">
                      <a:noAutofit/>
                    </a:bodyPr>
                    <a:p>
                      <a:pPr>
                        <a:lnSpc>
                          <a:spcPct val="100000"/>
                        </a:lnSpc>
                        <a:buNone/>
                      </a:pPr>
                      <a:r>
                        <a:rPr b="0" lang="en-US" sz="1100" spc="-1" strike="noStrike">
                          <a:solidFill>
                            <a:srgbClr val="000000"/>
                          </a:solidFill>
                          <a:latin typeface="Arial"/>
                        </a:rPr>
                        <a:t>Static Routes</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c>
                  <a:txBody>
                    <a:bodyPr lIns="68400" rIns="68400" tIns="34200" bIns="34200" anchor="ctr">
                      <a:noAutofit/>
                    </a:bodyPr>
                    <a:p>
                      <a:pPr>
                        <a:lnSpc>
                          <a:spcPct val="100000"/>
                        </a:lnSpc>
                        <a:buNone/>
                      </a:pPr>
                      <a:r>
                        <a:rPr b="0" lang="en-US" sz="1100" spc="-1" strike="noStrike">
                          <a:solidFill>
                            <a:srgbClr val="000000"/>
                          </a:solidFill>
                          <a:latin typeface="Arial"/>
                        </a:rPr>
                        <a:t>Recommended</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r>
              <a:tr h="350640">
                <a:tc>
                  <a:txBody>
                    <a:bodyPr lIns="68400" rIns="68400" tIns="34200" bIns="34200" anchor="ctr">
                      <a:noAutofit/>
                    </a:bodyPr>
                    <a:p>
                      <a:pPr algn="ctr">
                        <a:lnSpc>
                          <a:spcPct val="100000"/>
                        </a:lnSpc>
                        <a:buNone/>
                      </a:pPr>
                      <a:r>
                        <a:rPr b="0" lang="en-US" sz="1100" spc="-1" strike="noStrike">
                          <a:solidFill>
                            <a:srgbClr val="000000"/>
                          </a:solidFill>
                          <a:latin typeface="Arial"/>
                        </a:rPr>
                        <a:t>15.2.8</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c>
                  <a:txBody>
                    <a:bodyPr lIns="68400" rIns="68400" tIns="34200" bIns="34200" anchor="ctr">
                      <a:noAutofit/>
                    </a:bodyPr>
                    <a:p>
                      <a:pPr>
                        <a:lnSpc>
                          <a:spcPct val="100000"/>
                        </a:lnSpc>
                        <a:buNone/>
                        <a:tabLst>
                          <a:tab algn="l" pos="0"/>
                        </a:tabLst>
                      </a:pPr>
                      <a:r>
                        <a:rPr b="0" lang="en-US" sz="1100" spc="-1" strike="noStrike">
                          <a:solidFill>
                            <a:srgbClr val="000000"/>
                          </a:solidFill>
                          <a:latin typeface="Arial"/>
                        </a:rPr>
                        <a:t>Syntax Checker</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c>
                  <a:txBody>
                    <a:bodyPr lIns="68400" rIns="68400" tIns="34200" bIns="34200" anchor="ctr">
                      <a:noAutofit/>
                    </a:bodyPr>
                    <a:p>
                      <a:pPr>
                        <a:lnSpc>
                          <a:spcPct val="100000"/>
                        </a:lnSpc>
                        <a:buNone/>
                      </a:pPr>
                      <a:r>
                        <a:rPr b="0" lang="en-US" sz="1100" spc="-1" strike="noStrike">
                          <a:solidFill>
                            <a:srgbClr val="000000"/>
                          </a:solidFill>
                          <a:latin typeface="Arial"/>
                        </a:rPr>
                        <a:t>Configure Static Routes</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c>
                  <a:txBody>
                    <a:bodyPr lIns="68400" rIns="68400" tIns="34200" bIns="34200" anchor="ctr">
                      <a:noAutofit/>
                    </a:bodyPr>
                    <a:p>
                      <a:pPr>
                        <a:lnSpc>
                          <a:spcPct val="100000"/>
                        </a:lnSpc>
                        <a:buNone/>
                      </a:pPr>
                      <a:r>
                        <a:rPr b="0" lang="en-US" sz="1100" spc="-1" strike="noStrike">
                          <a:solidFill>
                            <a:srgbClr val="000000"/>
                          </a:solidFill>
                          <a:latin typeface="Arial"/>
                        </a:rPr>
                        <a:t>Recommended</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r>
              <a:tr h="350640">
                <a:tc>
                  <a:txBody>
                    <a:bodyPr lIns="68400" rIns="68400" tIns="34200" bIns="34200" anchor="ctr">
                      <a:noAutofit/>
                    </a:bodyPr>
                    <a:p>
                      <a:pPr algn="ctr">
                        <a:lnSpc>
                          <a:spcPct val="100000"/>
                        </a:lnSpc>
                        <a:buNone/>
                      </a:pPr>
                      <a:r>
                        <a:rPr b="0" lang="en-US" sz="1100" spc="-1" strike="noStrike">
                          <a:solidFill>
                            <a:srgbClr val="000000"/>
                          </a:solidFill>
                          <a:latin typeface="Arial"/>
                        </a:rPr>
                        <a:t>15.3.4</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c>
                  <a:txBody>
                    <a:bodyPr lIns="68400" rIns="68400" tIns="34200" bIns="34200" anchor="ctr">
                      <a:noAutofit/>
                    </a:bodyPr>
                    <a:p>
                      <a:pPr>
                        <a:lnSpc>
                          <a:spcPct val="100000"/>
                        </a:lnSpc>
                        <a:buNone/>
                        <a:tabLst>
                          <a:tab algn="l" pos="0"/>
                        </a:tabLst>
                      </a:pPr>
                      <a:r>
                        <a:rPr b="0" lang="en-US" sz="1100" spc="-1" strike="noStrike">
                          <a:solidFill>
                            <a:srgbClr val="000000"/>
                          </a:solidFill>
                          <a:latin typeface="Arial"/>
                        </a:rPr>
                        <a:t>Syntax Checker</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c>
                  <a:txBody>
                    <a:bodyPr lIns="68400" rIns="68400" tIns="34200" bIns="34200" anchor="ctr">
                      <a:noAutofit/>
                    </a:bodyPr>
                    <a:p>
                      <a:pPr>
                        <a:lnSpc>
                          <a:spcPct val="100000"/>
                        </a:lnSpc>
                        <a:buNone/>
                        <a:tabLst>
                          <a:tab algn="l" pos="0"/>
                        </a:tabLst>
                      </a:pPr>
                      <a:r>
                        <a:rPr b="0" lang="en-US" sz="1100" spc="-1" strike="noStrike">
                          <a:solidFill>
                            <a:srgbClr val="000000"/>
                          </a:solidFill>
                          <a:latin typeface="Arial"/>
                        </a:rPr>
                        <a:t>Configure Default Static Routes</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c>
                  <a:txBody>
                    <a:bodyPr lIns="68400" rIns="68400" tIns="34200" bIns="34200" anchor="ctr">
                      <a:noAutofit/>
                    </a:bodyPr>
                    <a:p>
                      <a:pPr>
                        <a:lnSpc>
                          <a:spcPct val="100000"/>
                        </a:lnSpc>
                        <a:buNone/>
                        <a:tabLst>
                          <a:tab algn="l" pos="0"/>
                        </a:tabLst>
                      </a:pPr>
                      <a:r>
                        <a:rPr b="0" lang="en-US" sz="1100" spc="-1" strike="noStrike">
                          <a:solidFill>
                            <a:srgbClr val="000000"/>
                          </a:solidFill>
                          <a:latin typeface="Arial"/>
                        </a:rPr>
                        <a:t>Recommended</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r>
              <a:tr h="350640">
                <a:tc>
                  <a:txBody>
                    <a:bodyPr lIns="68400" rIns="68400" tIns="34200" bIns="34200" anchor="ctr">
                      <a:noAutofit/>
                    </a:bodyPr>
                    <a:p>
                      <a:pPr algn="ctr">
                        <a:lnSpc>
                          <a:spcPct val="100000"/>
                        </a:lnSpc>
                        <a:buNone/>
                      </a:pPr>
                      <a:r>
                        <a:rPr b="0" lang="en-US" sz="1100" spc="-1" strike="noStrike">
                          <a:solidFill>
                            <a:srgbClr val="000000"/>
                          </a:solidFill>
                          <a:latin typeface="Arial"/>
                        </a:rPr>
                        <a:t>15.4.4</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c>
                  <a:txBody>
                    <a:bodyPr lIns="68400" rIns="68400" tIns="34200" bIns="34200" anchor="ctr">
                      <a:noAutofit/>
                    </a:bodyPr>
                    <a:p>
                      <a:pPr>
                        <a:lnSpc>
                          <a:spcPct val="100000"/>
                        </a:lnSpc>
                        <a:buNone/>
                        <a:tabLst>
                          <a:tab algn="l" pos="0"/>
                        </a:tabLst>
                      </a:pPr>
                      <a:r>
                        <a:rPr b="0" lang="en-US" sz="1100" spc="-1" strike="noStrike">
                          <a:solidFill>
                            <a:srgbClr val="000000"/>
                          </a:solidFill>
                          <a:latin typeface="Arial"/>
                        </a:rPr>
                        <a:t>Syntax Checker</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c>
                  <a:txBody>
                    <a:bodyPr lIns="68400" rIns="68400" tIns="34200" bIns="34200" anchor="ctr">
                      <a:noAutofit/>
                    </a:bodyPr>
                    <a:p>
                      <a:pPr>
                        <a:lnSpc>
                          <a:spcPct val="100000"/>
                        </a:lnSpc>
                        <a:buNone/>
                        <a:tabLst>
                          <a:tab algn="l" pos="0"/>
                        </a:tabLst>
                      </a:pPr>
                      <a:r>
                        <a:rPr b="0" lang="en-US" sz="1100" spc="-1" strike="noStrike">
                          <a:solidFill>
                            <a:srgbClr val="000000"/>
                          </a:solidFill>
                          <a:latin typeface="Arial"/>
                        </a:rPr>
                        <a:t>Configure Floating Static Route</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c>
                  <a:txBody>
                    <a:bodyPr lIns="68400" rIns="68400" tIns="34200" bIns="34200" anchor="ctr">
                      <a:noAutofit/>
                    </a:bodyPr>
                    <a:p>
                      <a:pPr>
                        <a:lnSpc>
                          <a:spcPct val="100000"/>
                        </a:lnSpc>
                        <a:buNone/>
                        <a:tabLst>
                          <a:tab algn="l" pos="0"/>
                        </a:tabLst>
                      </a:pPr>
                      <a:r>
                        <a:rPr b="0" lang="en-US" sz="1100" spc="-1" strike="noStrike">
                          <a:solidFill>
                            <a:srgbClr val="000000"/>
                          </a:solidFill>
                          <a:latin typeface="Arial"/>
                        </a:rPr>
                        <a:t>Recommended</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r>
              <a:tr h="350640">
                <a:tc>
                  <a:txBody>
                    <a:bodyPr lIns="68400" rIns="68400" tIns="34200" bIns="34200" anchor="ctr">
                      <a:noAutofit/>
                    </a:bodyPr>
                    <a:p>
                      <a:pPr algn="ctr">
                        <a:lnSpc>
                          <a:spcPct val="100000"/>
                        </a:lnSpc>
                        <a:buNone/>
                      </a:pPr>
                      <a:r>
                        <a:rPr b="0" lang="en-US" sz="1100" spc="-1" strike="noStrike">
                          <a:solidFill>
                            <a:srgbClr val="000000"/>
                          </a:solidFill>
                          <a:latin typeface="Arial"/>
                        </a:rPr>
                        <a:t>15.5.7</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c>
                  <a:txBody>
                    <a:bodyPr lIns="68400" rIns="68400" tIns="34200" bIns="34200" anchor="ctr">
                      <a:noAutofit/>
                    </a:bodyPr>
                    <a:p>
                      <a:pPr>
                        <a:lnSpc>
                          <a:spcPct val="100000"/>
                        </a:lnSpc>
                        <a:buNone/>
                        <a:tabLst>
                          <a:tab algn="l" pos="0"/>
                        </a:tabLst>
                      </a:pPr>
                      <a:r>
                        <a:rPr b="0" lang="en-US" sz="1100" spc="-1" strike="noStrike">
                          <a:solidFill>
                            <a:srgbClr val="000000"/>
                          </a:solidFill>
                          <a:latin typeface="Arial"/>
                        </a:rPr>
                        <a:t>Syntax Checker</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c>
                  <a:txBody>
                    <a:bodyPr lIns="68400" rIns="68400" tIns="34200" bIns="34200" anchor="ctr">
                      <a:noAutofit/>
                    </a:bodyPr>
                    <a:p>
                      <a:pPr>
                        <a:lnSpc>
                          <a:spcPct val="100000"/>
                        </a:lnSpc>
                        <a:buNone/>
                        <a:tabLst>
                          <a:tab algn="l" pos="0"/>
                        </a:tabLst>
                      </a:pPr>
                      <a:r>
                        <a:rPr b="0" lang="en-US" sz="1100" spc="-1" strike="noStrike">
                          <a:solidFill>
                            <a:srgbClr val="000000"/>
                          </a:solidFill>
                          <a:latin typeface="Arial"/>
                        </a:rPr>
                        <a:t>Configure Static Host Routes</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c>
                  <a:txBody>
                    <a:bodyPr lIns="68400" rIns="68400" tIns="34200" bIns="34200" anchor="ctr">
                      <a:noAutofit/>
                    </a:bodyPr>
                    <a:p>
                      <a:pPr>
                        <a:lnSpc>
                          <a:spcPct val="100000"/>
                        </a:lnSpc>
                        <a:buNone/>
                        <a:tabLst>
                          <a:tab algn="l" pos="0"/>
                        </a:tabLst>
                      </a:pPr>
                      <a:r>
                        <a:rPr b="0" lang="en-US" sz="1100" spc="-1" strike="noStrike">
                          <a:solidFill>
                            <a:srgbClr val="000000"/>
                          </a:solidFill>
                          <a:latin typeface="Arial"/>
                        </a:rPr>
                        <a:t>Recommended</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r>
              <a:tr h="350640">
                <a:tc>
                  <a:txBody>
                    <a:bodyPr lIns="68400" rIns="68400" tIns="34200" bIns="34200" anchor="ctr">
                      <a:noAutofit/>
                    </a:bodyPr>
                    <a:p>
                      <a:pPr algn="ctr">
                        <a:lnSpc>
                          <a:spcPct val="100000"/>
                        </a:lnSpc>
                        <a:buNone/>
                      </a:pPr>
                      <a:r>
                        <a:rPr b="0" lang="en-US" sz="1100" spc="-1" strike="noStrike">
                          <a:solidFill>
                            <a:srgbClr val="000000"/>
                          </a:solidFill>
                          <a:latin typeface="Arial"/>
                        </a:rPr>
                        <a:t>15.6.1</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c>
                  <a:txBody>
                    <a:bodyPr lIns="68400" rIns="68400" tIns="34200" bIns="34200" anchor="ctr">
                      <a:noAutofit/>
                    </a:bodyPr>
                    <a:p>
                      <a:pPr>
                        <a:lnSpc>
                          <a:spcPct val="100000"/>
                        </a:lnSpc>
                        <a:buNone/>
                        <a:tabLst>
                          <a:tab algn="l" pos="0"/>
                        </a:tabLst>
                      </a:pPr>
                      <a:r>
                        <a:rPr b="0" lang="en-US" sz="1100" spc="-1" strike="noStrike">
                          <a:solidFill>
                            <a:srgbClr val="000000"/>
                          </a:solidFill>
                          <a:latin typeface="Arial"/>
                        </a:rPr>
                        <a:t>Packet Tracer</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c>
                  <a:txBody>
                    <a:bodyPr lIns="68400" rIns="68400" tIns="34200" bIns="34200" anchor="ctr">
                      <a:noAutofit/>
                    </a:bodyPr>
                    <a:p>
                      <a:pPr>
                        <a:lnSpc>
                          <a:spcPct val="100000"/>
                        </a:lnSpc>
                        <a:buNone/>
                        <a:tabLst>
                          <a:tab algn="l" pos="0"/>
                        </a:tabLst>
                      </a:pPr>
                      <a:r>
                        <a:rPr b="0" lang="en-US" sz="1100" spc="-1" strike="noStrike">
                          <a:solidFill>
                            <a:srgbClr val="000000"/>
                          </a:solidFill>
                          <a:latin typeface="Arial"/>
                        </a:rPr>
                        <a:t>Configure IPv4 and IPv6 Static and Default Routes</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c>
                  <a:txBody>
                    <a:bodyPr lIns="68400" rIns="68400" tIns="34200" bIns="34200" anchor="ctr">
                      <a:noAutofit/>
                    </a:bodyPr>
                    <a:p>
                      <a:pPr>
                        <a:lnSpc>
                          <a:spcPct val="100000"/>
                        </a:lnSpc>
                        <a:buNone/>
                        <a:tabLst>
                          <a:tab algn="l" pos="0"/>
                        </a:tabLst>
                      </a:pPr>
                      <a:r>
                        <a:rPr b="0" lang="en-US" sz="1100" spc="-1" strike="noStrike">
                          <a:solidFill>
                            <a:srgbClr val="000000"/>
                          </a:solidFill>
                          <a:latin typeface="Arial"/>
                        </a:rPr>
                        <a:t>Recommended</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r>
              <a:tr h="351360">
                <a:tc>
                  <a:txBody>
                    <a:bodyPr lIns="68400" rIns="68400" tIns="34200" bIns="34200" anchor="ctr">
                      <a:noAutofit/>
                    </a:bodyPr>
                    <a:p>
                      <a:pPr algn="ctr">
                        <a:lnSpc>
                          <a:spcPct val="100000"/>
                        </a:lnSpc>
                        <a:buNone/>
                      </a:pPr>
                      <a:r>
                        <a:rPr b="0" lang="en-US" sz="1100" spc="-1" strike="noStrike">
                          <a:solidFill>
                            <a:srgbClr val="000000"/>
                          </a:solidFill>
                          <a:latin typeface="Arial"/>
                        </a:rPr>
                        <a:t>15.6.2</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c>
                  <a:txBody>
                    <a:bodyPr lIns="68400" rIns="68400" tIns="34200" bIns="34200" anchor="ctr">
                      <a:noAutofit/>
                    </a:bodyPr>
                    <a:p>
                      <a:pPr>
                        <a:lnSpc>
                          <a:spcPct val="100000"/>
                        </a:lnSpc>
                        <a:buNone/>
                        <a:tabLst>
                          <a:tab algn="l" pos="0"/>
                        </a:tabLst>
                      </a:pPr>
                      <a:r>
                        <a:rPr b="0" lang="en-US" sz="1100" spc="-1" strike="noStrike">
                          <a:solidFill>
                            <a:srgbClr val="000000"/>
                          </a:solidFill>
                          <a:latin typeface="Arial"/>
                        </a:rPr>
                        <a:t>Lab</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c>
                  <a:txBody>
                    <a:bodyPr lIns="68400" rIns="68400" tIns="34200" bIns="34200" anchor="ctr">
                      <a:noAutofit/>
                    </a:bodyPr>
                    <a:p>
                      <a:pPr>
                        <a:lnSpc>
                          <a:spcPct val="100000"/>
                        </a:lnSpc>
                        <a:buNone/>
                        <a:tabLst>
                          <a:tab algn="l" pos="0"/>
                        </a:tabLst>
                      </a:pPr>
                      <a:r>
                        <a:rPr b="0" lang="en-US" sz="1100" spc="-1" strike="noStrike">
                          <a:solidFill>
                            <a:srgbClr val="000000"/>
                          </a:solidFill>
                          <a:latin typeface="Arial"/>
                        </a:rPr>
                        <a:t>Configure IPv4 and IPv6 Static and Default Routes</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c>
                  <a:txBody>
                    <a:bodyPr lIns="68400" rIns="68400" tIns="34200" bIns="34200" anchor="ctr">
                      <a:noAutofit/>
                    </a:bodyPr>
                    <a:p>
                      <a:pPr>
                        <a:lnSpc>
                          <a:spcPct val="100000"/>
                        </a:lnSpc>
                        <a:buNone/>
                        <a:tabLst>
                          <a:tab algn="l" pos="0"/>
                        </a:tabLst>
                      </a:pPr>
                      <a:r>
                        <a:rPr b="0" lang="en-US" sz="1100" spc="-1" strike="noStrike">
                          <a:solidFill>
                            <a:srgbClr val="000000"/>
                          </a:solidFill>
                          <a:latin typeface="Arial"/>
                        </a:rPr>
                        <a:t>Recommended</a:t>
                      </a:r>
                      <a:endParaRPr b="0" lang="en-US" sz="1100" spc="-1" strike="noStrike">
                        <a:latin typeface="Arial"/>
                      </a:endParaRPr>
                    </a:p>
                  </a:txBody>
                  <a:tcPr anchor="ctr" marL="68400" marR="6840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r>
            </a:tbl>
          </a:graphicData>
        </a:graphic>
      </p:graphicFrame>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50" name="PlaceHolder 1"/>
          <p:cNvSpPr>
            <a:spLocks noGrp="1"/>
          </p:cNvSpPr>
          <p:nvPr>
            <p:ph type="title"/>
          </p:nvPr>
        </p:nvSpPr>
        <p:spPr>
          <a:xfrm>
            <a:off x="0" y="41400"/>
            <a:ext cx="9143640" cy="757080"/>
          </a:xfrm>
          <a:prstGeom prst="rect">
            <a:avLst/>
          </a:prstGeom>
          <a:noFill/>
          <a:ln w="0">
            <a:noFill/>
          </a:ln>
        </p:spPr>
        <p:txBody>
          <a:bodyPr numCol="1" spcCol="0" anchor="ctr">
            <a:noAutofit/>
          </a:bodyPr>
          <a:p>
            <a:pPr>
              <a:lnSpc>
                <a:spcPct val="100000"/>
              </a:lnSpc>
              <a:buNone/>
            </a:pPr>
            <a:r>
              <a:rPr b="0" lang="en-US" sz="2400" spc="-1" strike="noStrike">
                <a:solidFill>
                  <a:srgbClr val="367187"/>
                </a:solidFill>
                <a:latin typeface="Arial"/>
                <a:ea typeface="ＭＳ Ｐゴシック"/>
              </a:rPr>
              <a:t>Module 15: Best Practices</a:t>
            </a:r>
            <a:endParaRPr b="0" lang="en-US" sz="2400" spc="-1" strike="noStrike">
              <a:solidFill>
                <a:srgbClr val="58585b"/>
              </a:solidFill>
              <a:latin typeface="Arial"/>
            </a:endParaRPr>
          </a:p>
        </p:txBody>
      </p:sp>
      <p:sp>
        <p:nvSpPr>
          <p:cNvPr id="351" name="PlaceHolder 2"/>
          <p:cNvSpPr>
            <a:spLocks noGrp="1"/>
          </p:cNvSpPr>
          <p:nvPr>
            <p:ph/>
          </p:nvPr>
        </p:nvSpPr>
        <p:spPr>
          <a:xfrm>
            <a:off x="145440" y="684720"/>
            <a:ext cx="8852760" cy="4155120"/>
          </a:xfrm>
          <a:prstGeom prst="rect">
            <a:avLst/>
          </a:prstGeom>
          <a:noFill/>
          <a:ln w="0">
            <a:noFill/>
          </a:ln>
        </p:spPr>
        <p:txBody>
          <a:bodyPr numCol="1" spcCol="0" rIns="182880" anchor="t">
            <a:noAutofit/>
          </a:bodyPr>
          <a:p>
            <a:pPr>
              <a:lnSpc>
                <a:spcPct val="85000"/>
              </a:lnSpc>
              <a:spcBef>
                <a:spcPts val="451"/>
              </a:spcBef>
              <a:spcAft>
                <a:spcPts val="601"/>
              </a:spcAft>
              <a:buNone/>
              <a:tabLst>
                <a:tab algn="l" pos="0"/>
              </a:tabLst>
            </a:pPr>
            <a:r>
              <a:rPr b="0" lang="en-US" sz="1500" spc="-1" strike="noStrike">
                <a:solidFill>
                  <a:srgbClr val="000000"/>
                </a:solidFill>
                <a:latin typeface="Arial"/>
                <a:ea typeface="ＭＳ Ｐゴシック"/>
              </a:rPr>
              <a:t>Prior to teaching Module 15, the instructor should:</a:t>
            </a:r>
            <a:endParaRPr b="0" lang="en-US" sz="1500" spc="-1" strike="noStrike">
              <a:solidFill>
                <a:srgbClr val="58585b"/>
              </a:solidFill>
              <a:latin typeface="Arial"/>
            </a:endParaRPr>
          </a:p>
          <a:p>
            <a:pPr marL="169920" indent="-169920">
              <a:lnSpc>
                <a:spcPct val="85000"/>
              </a:lnSpc>
              <a:spcBef>
                <a:spcPts val="479"/>
              </a:spcBef>
              <a:spcAft>
                <a:spcPts val="601"/>
              </a:spcAft>
              <a:buClr>
                <a:srgbClr val="58585b"/>
              </a:buClr>
              <a:buSzPct val="90000"/>
              <a:buFont typeface="Arial"/>
              <a:buChar char="•"/>
              <a:tabLst>
                <a:tab algn="l" pos="0"/>
              </a:tabLst>
            </a:pPr>
            <a:r>
              <a:rPr b="0" lang="en-US" sz="1600" spc="-1" strike="noStrike">
                <a:solidFill>
                  <a:srgbClr val="000000"/>
                </a:solidFill>
                <a:latin typeface="Arial"/>
                <a:ea typeface="ＭＳ Ｐゴシック"/>
              </a:rPr>
              <a:t>Review the activities and assessments for this module.</a:t>
            </a:r>
            <a:endParaRPr b="0" lang="en-US" sz="1600" spc="-1" strike="noStrike">
              <a:solidFill>
                <a:srgbClr val="58585b"/>
              </a:solidFill>
              <a:latin typeface="Arial"/>
            </a:endParaRPr>
          </a:p>
          <a:p>
            <a:pPr marL="169920" indent="-169920">
              <a:lnSpc>
                <a:spcPct val="85000"/>
              </a:lnSpc>
              <a:spcBef>
                <a:spcPts val="479"/>
              </a:spcBef>
              <a:spcAft>
                <a:spcPts val="601"/>
              </a:spcAft>
              <a:buClr>
                <a:srgbClr val="58585b"/>
              </a:buClr>
              <a:buSzPct val="90000"/>
              <a:buFont typeface="Arial"/>
              <a:buChar char="•"/>
              <a:tabLst>
                <a:tab algn="l" pos="0"/>
              </a:tabLst>
            </a:pPr>
            <a:r>
              <a:rPr b="0" lang="en-US" sz="1600" spc="-1" strike="noStrike">
                <a:solidFill>
                  <a:srgbClr val="000000"/>
                </a:solidFill>
                <a:latin typeface="Arial"/>
                <a:ea typeface="ＭＳ Ｐゴシック"/>
              </a:rPr>
              <a:t>Try to include as many questions as possible to keep students engaged during classroom presentation.</a:t>
            </a:r>
            <a:endParaRPr b="0" lang="en-US" sz="1600" spc="-1" strike="noStrike">
              <a:solidFill>
                <a:srgbClr val="58585b"/>
              </a:solidFill>
              <a:latin typeface="Arial"/>
            </a:endParaRPr>
          </a:p>
          <a:p>
            <a:pPr>
              <a:lnSpc>
                <a:spcPct val="85000"/>
              </a:lnSpc>
              <a:spcBef>
                <a:spcPts val="479"/>
              </a:spcBef>
              <a:spcAft>
                <a:spcPts val="601"/>
              </a:spcAft>
              <a:buNone/>
              <a:tabLst>
                <a:tab algn="l" pos="0"/>
              </a:tabLst>
            </a:pPr>
            <a:r>
              <a:rPr b="0" lang="en-US" sz="1600" spc="-1" strike="noStrike">
                <a:solidFill>
                  <a:srgbClr val="000000"/>
                </a:solidFill>
                <a:latin typeface="Arial"/>
                <a:ea typeface="ＭＳ Ｐゴシック"/>
              </a:rPr>
              <a:t>Topic 15.1</a:t>
            </a:r>
            <a:endParaRPr b="0" lang="en-US" sz="1600" spc="-1" strike="noStrike">
              <a:solidFill>
                <a:srgbClr val="58585b"/>
              </a:solidFill>
              <a:latin typeface="Arial"/>
            </a:endParaRPr>
          </a:p>
          <a:p>
            <a:pPr lvl="1" marL="358920" indent="-216000">
              <a:lnSpc>
                <a:spcPct val="85000"/>
              </a:lnSpc>
              <a:spcBef>
                <a:spcPts val="479"/>
              </a:spcBef>
              <a:spcAft>
                <a:spcPts val="300"/>
              </a:spcAft>
              <a:buClr>
                <a:srgbClr val="58585b"/>
              </a:buClr>
              <a:buFont typeface="Arial"/>
              <a:buChar char="•"/>
              <a:tabLst>
                <a:tab algn="l" pos="0"/>
              </a:tabLst>
            </a:pPr>
            <a:r>
              <a:rPr b="0" lang="en-US" sz="1600" spc="-1" strike="noStrike">
                <a:solidFill>
                  <a:srgbClr val="000000"/>
                </a:solidFill>
                <a:latin typeface="Arial"/>
                <a:ea typeface="ＭＳ Ｐゴシック"/>
              </a:rPr>
              <a:t>Ask the students or have a class discussion</a:t>
            </a:r>
            <a:endParaRPr b="0" lang="en-US" sz="1600" spc="-1" strike="noStrike">
              <a:solidFill>
                <a:srgbClr val="58585b"/>
              </a:solidFill>
              <a:latin typeface="Arial"/>
            </a:endParaRPr>
          </a:p>
          <a:p>
            <a:pPr lvl="2" marL="431640" indent="-169920">
              <a:lnSpc>
                <a:spcPct val="85000"/>
              </a:lnSpc>
              <a:spcBef>
                <a:spcPts val="479"/>
              </a:spcBef>
              <a:spcAft>
                <a:spcPts val="300"/>
              </a:spcAft>
              <a:buClr>
                <a:srgbClr val="000000"/>
              </a:buClr>
              <a:buFont typeface="Arial"/>
              <a:buChar char="•"/>
              <a:tabLst>
                <a:tab algn="l" pos="0"/>
              </a:tabLst>
            </a:pPr>
            <a:r>
              <a:rPr b="0" lang="en-US" sz="1600" spc="-1" strike="noStrike">
                <a:solidFill>
                  <a:srgbClr val="000000"/>
                </a:solidFill>
                <a:latin typeface="Arial"/>
                <a:ea typeface="ＭＳ Ｐゴシック"/>
              </a:rPr>
              <a:t>Why are static routes a necessity in modern networks?</a:t>
            </a:r>
            <a:endParaRPr b="0" lang="en-US" sz="1600" spc="-1" strike="noStrike">
              <a:solidFill>
                <a:srgbClr val="58585b"/>
              </a:solidFill>
              <a:latin typeface="Arial"/>
            </a:endParaRPr>
          </a:p>
          <a:p>
            <a:pPr lvl="2" marL="431640" indent="-169920">
              <a:lnSpc>
                <a:spcPct val="85000"/>
              </a:lnSpc>
              <a:spcBef>
                <a:spcPts val="479"/>
              </a:spcBef>
              <a:spcAft>
                <a:spcPts val="300"/>
              </a:spcAft>
              <a:buClr>
                <a:srgbClr val="000000"/>
              </a:buClr>
              <a:buFont typeface="Arial"/>
              <a:buChar char="•"/>
              <a:tabLst>
                <a:tab algn="l" pos="0"/>
              </a:tabLst>
            </a:pPr>
            <a:r>
              <a:rPr b="0" lang="en-US" sz="1600" spc="-1" strike="noStrike">
                <a:solidFill>
                  <a:srgbClr val="000000"/>
                </a:solidFill>
                <a:latin typeface="Arial"/>
                <a:ea typeface="ＭＳ Ｐゴシック"/>
              </a:rPr>
              <a:t>What is the drawback to using static routes in your network?</a:t>
            </a:r>
            <a:endParaRPr b="0" lang="en-US" sz="1600" spc="-1" strike="noStrike">
              <a:solidFill>
                <a:srgbClr val="58585b"/>
              </a:solidFill>
              <a:latin typeface="Arial"/>
            </a:endParaRPr>
          </a:p>
          <a:p>
            <a:pPr>
              <a:lnSpc>
                <a:spcPct val="85000"/>
              </a:lnSpc>
              <a:spcBef>
                <a:spcPts val="479"/>
              </a:spcBef>
              <a:spcAft>
                <a:spcPts val="601"/>
              </a:spcAft>
              <a:buNone/>
              <a:tabLst>
                <a:tab algn="l" pos="0"/>
              </a:tabLst>
            </a:pPr>
            <a:r>
              <a:rPr b="0" lang="en-US" sz="1600" spc="-1" strike="noStrike">
                <a:solidFill>
                  <a:srgbClr val="000000"/>
                </a:solidFill>
                <a:latin typeface="Arial"/>
                <a:ea typeface="ＭＳ Ｐゴシック"/>
              </a:rPr>
              <a:t>Topic 15.2</a:t>
            </a:r>
            <a:endParaRPr b="0" lang="en-US" sz="1600" spc="-1" strike="noStrike">
              <a:solidFill>
                <a:srgbClr val="58585b"/>
              </a:solidFill>
              <a:latin typeface="Arial"/>
            </a:endParaRPr>
          </a:p>
          <a:p>
            <a:pPr lvl="1" marL="358920" indent="-216000">
              <a:lnSpc>
                <a:spcPct val="85000"/>
              </a:lnSpc>
              <a:spcBef>
                <a:spcPts val="479"/>
              </a:spcBef>
              <a:spcAft>
                <a:spcPts val="300"/>
              </a:spcAft>
              <a:buClr>
                <a:srgbClr val="58585b"/>
              </a:buClr>
              <a:buFont typeface="Arial"/>
              <a:buChar char="•"/>
              <a:tabLst>
                <a:tab algn="l" pos="0"/>
              </a:tabLst>
            </a:pPr>
            <a:r>
              <a:rPr b="0" lang="en-US" sz="1600" spc="-1" strike="noStrike">
                <a:solidFill>
                  <a:srgbClr val="000000"/>
                </a:solidFill>
                <a:latin typeface="Arial"/>
                <a:ea typeface="ＭＳ Ｐゴシック"/>
              </a:rPr>
              <a:t>Ask the students or have a class discussion</a:t>
            </a:r>
            <a:endParaRPr b="0" lang="en-US" sz="1600" spc="-1" strike="noStrike">
              <a:solidFill>
                <a:srgbClr val="58585b"/>
              </a:solidFill>
              <a:latin typeface="Arial"/>
            </a:endParaRPr>
          </a:p>
          <a:p>
            <a:pPr lvl="2" marL="431640" indent="-169920">
              <a:lnSpc>
                <a:spcPct val="85000"/>
              </a:lnSpc>
              <a:spcBef>
                <a:spcPts val="479"/>
              </a:spcBef>
              <a:spcAft>
                <a:spcPts val="300"/>
              </a:spcAft>
              <a:buClr>
                <a:srgbClr val="000000"/>
              </a:buClr>
              <a:buFont typeface="Arial"/>
              <a:buChar char="•"/>
              <a:tabLst>
                <a:tab algn="l" pos="0"/>
              </a:tabLst>
            </a:pPr>
            <a:r>
              <a:rPr b="0" lang="en-US" sz="1600" spc="-1" strike="noStrike">
                <a:solidFill>
                  <a:srgbClr val="000000"/>
                </a:solidFill>
                <a:latin typeface="Arial"/>
                <a:ea typeface="ＭＳ Ｐゴシック"/>
              </a:rPr>
              <a:t>Have the students develop analogies to help explain the different types of static routes.</a:t>
            </a:r>
            <a:endParaRPr b="0" lang="en-US" sz="1600" spc="-1" strike="noStrike">
              <a:solidFill>
                <a:srgbClr val="58585b"/>
              </a:solidFill>
              <a:latin typeface="Arial"/>
            </a:endParaRPr>
          </a:p>
          <a:p>
            <a:pPr lvl="2" marL="431640" indent="-169920">
              <a:lnSpc>
                <a:spcPct val="85000"/>
              </a:lnSpc>
              <a:spcBef>
                <a:spcPts val="479"/>
              </a:spcBef>
              <a:spcAft>
                <a:spcPts val="300"/>
              </a:spcAft>
              <a:buClr>
                <a:srgbClr val="000000"/>
              </a:buClr>
              <a:buFont typeface="Arial"/>
              <a:buChar char="•"/>
              <a:tabLst>
                <a:tab algn="l" pos="0"/>
              </a:tabLst>
            </a:pPr>
            <a:r>
              <a:rPr b="0" lang="en-US" sz="1600" spc="-1" strike="noStrike">
                <a:solidFill>
                  <a:srgbClr val="000000"/>
                </a:solidFill>
                <a:latin typeface="Arial"/>
                <a:ea typeface="ＭＳ Ｐゴシック"/>
              </a:rPr>
              <a:t>Have the students develop an analogy to illustrate the need for a fully specified static route.</a:t>
            </a:r>
            <a:endParaRPr b="0" lang="en-US" sz="1600" spc="-1" strike="noStrike">
              <a:solidFill>
                <a:srgbClr val="58585b"/>
              </a:solidFill>
              <a:latin typeface="Arial"/>
            </a:endParaRPr>
          </a:p>
          <a:p>
            <a:pPr>
              <a:lnSpc>
                <a:spcPct val="95000"/>
              </a:lnSpc>
              <a:spcBef>
                <a:spcPts val="1417"/>
              </a:spcBef>
              <a:buNone/>
              <a:tabLst>
                <a:tab algn="l" pos="0"/>
              </a:tabLst>
            </a:pPr>
            <a:endParaRPr b="0" lang="en-US" sz="1400" spc="-1" strike="noStrike">
              <a:solidFill>
                <a:srgbClr val="58585b"/>
              </a:solidFill>
              <a:latin typeface="Arial"/>
            </a:endParaRPr>
          </a:p>
          <a:p>
            <a:pPr>
              <a:lnSpc>
                <a:spcPct val="95000"/>
              </a:lnSpc>
              <a:spcBef>
                <a:spcPts val="1417"/>
              </a:spcBef>
              <a:buNone/>
              <a:tabLst>
                <a:tab algn="l" pos="0"/>
              </a:tabLst>
            </a:pPr>
            <a:endParaRPr b="0" lang="en-US" sz="1400" spc="-1" strike="noStrike">
              <a:solidFill>
                <a:srgbClr val="58585b"/>
              </a:solidFill>
              <a:latin typeface="Arial"/>
            </a:endParaRPr>
          </a:p>
          <a:p>
            <a:pPr>
              <a:lnSpc>
                <a:spcPct val="95000"/>
              </a:lnSpc>
              <a:spcBef>
                <a:spcPts val="1417"/>
              </a:spcBef>
              <a:buNone/>
              <a:tabLst>
                <a:tab algn="l" pos="0"/>
              </a:tabLst>
            </a:pPr>
            <a:endParaRPr b="0" lang="en-US" sz="1400" spc="-1" strike="noStrike">
              <a:solidFill>
                <a:srgbClr val="58585b"/>
              </a:solidFill>
              <a:latin typeface="Arial"/>
            </a:endParaRPr>
          </a:p>
          <a:p>
            <a:pPr>
              <a:lnSpc>
                <a:spcPct val="85000"/>
              </a:lnSpc>
              <a:spcBef>
                <a:spcPts val="451"/>
              </a:spcBef>
              <a:spcAft>
                <a:spcPts val="601"/>
              </a:spcAft>
              <a:buNone/>
              <a:tabLst>
                <a:tab algn="l" pos="0"/>
              </a:tabLst>
            </a:pPr>
            <a:endParaRPr b="0" lang="en-US" sz="1500" spc="-1" strike="noStrike">
              <a:solidFill>
                <a:srgbClr val="58585b"/>
              </a:solidFill>
              <a:latin typeface="Arial"/>
            </a:endParaRPr>
          </a:p>
          <a:p>
            <a:pPr>
              <a:lnSpc>
                <a:spcPct val="95000"/>
              </a:lnSpc>
              <a:spcBef>
                <a:spcPts val="1417"/>
              </a:spcBef>
              <a:buNone/>
              <a:tabLst>
                <a:tab algn="l" pos="0"/>
              </a:tabLst>
            </a:pPr>
            <a:endParaRPr b="0" lang="en-US" sz="1200" spc="-1" strike="noStrike">
              <a:solidFill>
                <a:srgbClr val="58585b"/>
              </a:solidFill>
              <a:latin typeface="Arial"/>
            </a:endParaRPr>
          </a:p>
          <a:p>
            <a:pPr>
              <a:lnSpc>
                <a:spcPct val="95000"/>
              </a:lnSpc>
              <a:spcBef>
                <a:spcPts val="1417"/>
              </a:spcBef>
              <a:buNone/>
              <a:tabLst>
                <a:tab algn="l" pos="0"/>
              </a:tabLst>
            </a:pPr>
            <a:endParaRPr b="0" lang="en-US" sz="1500" spc="-1" strike="noStrike">
              <a:solidFill>
                <a:srgbClr val="58585b"/>
              </a:solidFill>
              <a:latin typeface="Arial"/>
            </a:endParaRPr>
          </a:p>
          <a:p>
            <a:pPr>
              <a:lnSpc>
                <a:spcPct val="85000"/>
              </a:lnSpc>
              <a:spcBef>
                <a:spcPts val="451"/>
              </a:spcBef>
              <a:spcAft>
                <a:spcPts val="601"/>
              </a:spcAft>
              <a:buNone/>
              <a:tabLst>
                <a:tab algn="l" pos="0"/>
              </a:tabLst>
            </a:pPr>
            <a:endParaRPr b="0" lang="en-US" sz="1500" spc="-1" strike="noStrike">
              <a:solidFill>
                <a:srgbClr val="58585b"/>
              </a:solidFill>
              <a:latin typeface="Arial"/>
            </a:endParaRPr>
          </a:p>
          <a:p>
            <a:pPr>
              <a:lnSpc>
                <a:spcPct val="85000"/>
              </a:lnSpc>
              <a:spcBef>
                <a:spcPts val="451"/>
              </a:spcBef>
              <a:spcAft>
                <a:spcPts val="601"/>
              </a:spcAft>
              <a:buNone/>
              <a:tabLst>
                <a:tab algn="l" pos="0"/>
              </a:tabLst>
            </a:pPr>
            <a:endParaRPr b="0" lang="en-US" sz="1500" spc="-1" strike="noStrike">
              <a:solidFill>
                <a:srgbClr val="58585b"/>
              </a:solidFill>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52" name="PlaceHolder 1"/>
          <p:cNvSpPr>
            <a:spLocks noGrp="1"/>
          </p:cNvSpPr>
          <p:nvPr>
            <p:ph type="title"/>
          </p:nvPr>
        </p:nvSpPr>
        <p:spPr>
          <a:xfrm>
            <a:off x="0" y="41400"/>
            <a:ext cx="9143640" cy="757080"/>
          </a:xfrm>
          <a:prstGeom prst="rect">
            <a:avLst/>
          </a:prstGeom>
          <a:noFill/>
          <a:ln w="0">
            <a:noFill/>
          </a:ln>
        </p:spPr>
        <p:txBody>
          <a:bodyPr numCol="1" spcCol="0" anchor="ctr">
            <a:noAutofit/>
          </a:bodyPr>
          <a:p>
            <a:pPr>
              <a:lnSpc>
                <a:spcPct val="100000"/>
              </a:lnSpc>
              <a:buNone/>
            </a:pPr>
            <a:r>
              <a:rPr b="0" lang="en-US" sz="2400" spc="-1" strike="noStrike">
                <a:solidFill>
                  <a:srgbClr val="367187"/>
                </a:solidFill>
                <a:latin typeface="Arial"/>
                <a:ea typeface="ＭＳ Ｐゴシック"/>
              </a:rPr>
              <a:t>Module 15: Best Practices (Cont.)</a:t>
            </a:r>
            <a:endParaRPr b="0" lang="en-US" sz="2400" spc="-1" strike="noStrike">
              <a:solidFill>
                <a:srgbClr val="58585b"/>
              </a:solidFill>
              <a:latin typeface="Arial"/>
            </a:endParaRPr>
          </a:p>
        </p:txBody>
      </p:sp>
      <p:sp>
        <p:nvSpPr>
          <p:cNvPr id="353" name="PlaceHolder 2"/>
          <p:cNvSpPr>
            <a:spLocks noGrp="1"/>
          </p:cNvSpPr>
          <p:nvPr>
            <p:ph/>
          </p:nvPr>
        </p:nvSpPr>
        <p:spPr>
          <a:xfrm>
            <a:off x="145440" y="684720"/>
            <a:ext cx="8852760" cy="4155120"/>
          </a:xfrm>
          <a:prstGeom prst="rect">
            <a:avLst/>
          </a:prstGeom>
          <a:noFill/>
          <a:ln w="0">
            <a:noFill/>
          </a:ln>
        </p:spPr>
        <p:txBody>
          <a:bodyPr numCol="1" spcCol="0" rIns="182880" anchor="t">
            <a:noAutofit/>
          </a:bodyPr>
          <a:p>
            <a:pPr>
              <a:lnSpc>
                <a:spcPct val="85000"/>
              </a:lnSpc>
              <a:spcBef>
                <a:spcPts val="479"/>
              </a:spcBef>
              <a:spcAft>
                <a:spcPts val="601"/>
              </a:spcAft>
              <a:buNone/>
              <a:tabLst>
                <a:tab algn="l" pos="0"/>
              </a:tabLst>
            </a:pPr>
            <a:r>
              <a:rPr b="0" lang="en-US" sz="1600" spc="-1" strike="noStrike">
                <a:solidFill>
                  <a:srgbClr val="000000"/>
                </a:solidFill>
                <a:latin typeface="Arial"/>
                <a:ea typeface="ＭＳ Ｐゴシック"/>
              </a:rPr>
              <a:t>Topic 15.3</a:t>
            </a:r>
            <a:endParaRPr b="0" lang="en-US" sz="1600" spc="-1" strike="noStrike">
              <a:solidFill>
                <a:srgbClr val="58585b"/>
              </a:solidFill>
              <a:latin typeface="Arial"/>
            </a:endParaRPr>
          </a:p>
          <a:p>
            <a:pPr lvl="1" marL="358920" indent="-216000">
              <a:lnSpc>
                <a:spcPct val="85000"/>
              </a:lnSpc>
              <a:spcBef>
                <a:spcPts val="479"/>
              </a:spcBef>
              <a:spcAft>
                <a:spcPts val="300"/>
              </a:spcAft>
              <a:buClr>
                <a:srgbClr val="58585b"/>
              </a:buClr>
              <a:buFont typeface="Arial"/>
              <a:buChar char="•"/>
              <a:tabLst>
                <a:tab algn="l" pos="0"/>
              </a:tabLst>
            </a:pPr>
            <a:r>
              <a:rPr b="0" lang="en-US" sz="1600" spc="-1" strike="noStrike">
                <a:solidFill>
                  <a:srgbClr val="000000"/>
                </a:solidFill>
                <a:latin typeface="Arial"/>
                <a:ea typeface="ＭＳ Ｐゴシック"/>
              </a:rPr>
              <a:t>Ask the students or have a class discussion</a:t>
            </a:r>
            <a:endParaRPr b="0" lang="en-US" sz="1600" spc="-1" strike="noStrike">
              <a:solidFill>
                <a:srgbClr val="58585b"/>
              </a:solidFill>
              <a:latin typeface="Arial"/>
            </a:endParaRPr>
          </a:p>
          <a:p>
            <a:pPr lvl="2" marL="431640" indent="-169920">
              <a:lnSpc>
                <a:spcPct val="85000"/>
              </a:lnSpc>
              <a:spcBef>
                <a:spcPts val="479"/>
              </a:spcBef>
              <a:spcAft>
                <a:spcPts val="300"/>
              </a:spcAft>
              <a:buClr>
                <a:srgbClr val="000000"/>
              </a:buClr>
              <a:buFont typeface="Arial"/>
              <a:buChar char="•"/>
              <a:tabLst>
                <a:tab algn="l" pos="0"/>
              </a:tabLst>
            </a:pPr>
            <a:r>
              <a:rPr b="0" lang="en-US" sz="1600" spc="-1" strike="noStrike">
                <a:solidFill>
                  <a:srgbClr val="000000"/>
                </a:solidFill>
                <a:latin typeface="Arial"/>
                <a:ea typeface="ＭＳ Ｐゴシック"/>
              </a:rPr>
              <a:t>Is a default route the default or the last resort?</a:t>
            </a:r>
            <a:endParaRPr b="0" lang="en-US" sz="1600" spc="-1" strike="noStrike">
              <a:solidFill>
                <a:srgbClr val="58585b"/>
              </a:solidFill>
              <a:latin typeface="Arial"/>
            </a:endParaRPr>
          </a:p>
          <a:p>
            <a:pPr lvl="2" marL="431640" indent="-169920">
              <a:lnSpc>
                <a:spcPct val="85000"/>
              </a:lnSpc>
              <a:spcBef>
                <a:spcPts val="479"/>
              </a:spcBef>
              <a:spcAft>
                <a:spcPts val="300"/>
              </a:spcAft>
              <a:buClr>
                <a:srgbClr val="000000"/>
              </a:buClr>
              <a:buFont typeface="Arial"/>
              <a:buChar char="•"/>
              <a:tabLst>
                <a:tab algn="l" pos="0"/>
              </a:tabLst>
            </a:pPr>
            <a:r>
              <a:rPr b="0" lang="en-US" sz="1600" spc="-1" strike="noStrike">
                <a:solidFill>
                  <a:srgbClr val="000000"/>
                </a:solidFill>
                <a:latin typeface="Arial"/>
                <a:ea typeface="ＭＳ Ｐゴシック"/>
              </a:rPr>
              <a:t>Have the students explain the significance of the 0-bit mask used with default routes.</a:t>
            </a:r>
            <a:endParaRPr b="0" lang="en-US" sz="1600" spc="-1" strike="noStrike">
              <a:solidFill>
                <a:srgbClr val="58585b"/>
              </a:solidFill>
              <a:latin typeface="Arial"/>
            </a:endParaRPr>
          </a:p>
          <a:p>
            <a:pPr>
              <a:lnSpc>
                <a:spcPct val="85000"/>
              </a:lnSpc>
              <a:spcBef>
                <a:spcPts val="479"/>
              </a:spcBef>
              <a:spcAft>
                <a:spcPts val="601"/>
              </a:spcAft>
              <a:buNone/>
              <a:tabLst>
                <a:tab algn="l" pos="0"/>
              </a:tabLst>
            </a:pPr>
            <a:r>
              <a:rPr b="0" lang="en-US" sz="1600" spc="-1" strike="noStrike">
                <a:solidFill>
                  <a:srgbClr val="000000"/>
                </a:solidFill>
                <a:latin typeface="Arial"/>
                <a:ea typeface="ＭＳ Ｐゴシック"/>
              </a:rPr>
              <a:t>Topic 15.4</a:t>
            </a:r>
            <a:endParaRPr b="0" lang="en-US" sz="1600" spc="-1" strike="noStrike">
              <a:solidFill>
                <a:srgbClr val="58585b"/>
              </a:solidFill>
              <a:latin typeface="Arial"/>
            </a:endParaRPr>
          </a:p>
          <a:p>
            <a:pPr lvl="1" marL="358920" indent="-216000">
              <a:lnSpc>
                <a:spcPct val="85000"/>
              </a:lnSpc>
              <a:spcBef>
                <a:spcPts val="479"/>
              </a:spcBef>
              <a:spcAft>
                <a:spcPts val="300"/>
              </a:spcAft>
              <a:buClr>
                <a:srgbClr val="58585b"/>
              </a:buClr>
              <a:buFont typeface="Arial"/>
              <a:buChar char="•"/>
              <a:tabLst>
                <a:tab algn="l" pos="0"/>
              </a:tabLst>
            </a:pPr>
            <a:r>
              <a:rPr b="0" lang="en-US" sz="1600" spc="-1" strike="noStrike">
                <a:solidFill>
                  <a:srgbClr val="000000"/>
                </a:solidFill>
                <a:latin typeface="Arial"/>
                <a:ea typeface="ＭＳ Ｐゴシック"/>
              </a:rPr>
              <a:t>Ask the students or have a class discussion</a:t>
            </a:r>
            <a:endParaRPr b="0" lang="en-US" sz="1600" spc="-1" strike="noStrike">
              <a:solidFill>
                <a:srgbClr val="58585b"/>
              </a:solidFill>
              <a:latin typeface="Arial"/>
            </a:endParaRPr>
          </a:p>
          <a:p>
            <a:pPr lvl="2" marL="431640" indent="-169920">
              <a:lnSpc>
                <a:spcPct val="85000"/>
              </a:lnSpc>
              <a:spcBef>
                <a:spcPts val="479"/>
              </a:spcBef>
              <a:spcAft>
                <a:spcPts val="300"/>
              </a:spcAft>
              <a:buClr>
                <a:srgbClr val="000000"/>
              </a:buClr>
              <a:buFont typeface="Arial"/>
              <a:buChar char="•"/>
              <a:tabLst>
                <a:tab algn="l" pos="0"/>
              </a:tabLst>
            </a:pPr>
            <a:r>
              <a:rPr b="0" lang="en-US" sz="1600" spc="-1" strike="noStrike">
                <a:solidFill>
                  <a:srgbClr val="000000"/>
                </a:solidFill>
                <a:latin typeface="Arial"/>
                <a:ea typeface="ＭＳ Ｐゴシック"/>
              </a:rPr>
              <a:t>Is there value to a floating static route when the local router has only one path out of the network?</a:t>
            </a:r>
            <a:endParaRPr b="0" lang="en-US" sz="1600" spc="-1" strike="noStrike">
              <a:solidFill>
                <a:srgbClr val="58585b"/>
              </a:solidFill>
              <a:latin typeface="Arial"/>
            </a:endParaRPr>
          </a:p>
          <a:p>
            <a:pPr>
              <a:lnSpc>
                <a:spcPct val="85000"/>
              </a:lnSpc>
              <a:spcBef>
                <a:spcPts val="479"/>
              </a:spcBef>
              <a:spcAft>
                <a:spcPts val="601"/>
              </a:spcAft>
              <a:buNone/>
              <a:tabLst>
                <a:tab algn="l" pos="0"/>
              </a:tabLst>
            </a:pPr>
            <a:r>
              <a:rPr b="0" lang="en-US" sz="1600" spc="-1" strike="noStrike">
                <a:solidFill>
                  <a:srgbClr val="000000"/>
                </a:solidFill>
                <a:latin typeface="Arial"/>
                <a:ea typeface="ＭＳ Ｐゴシック"/>
              </a:rPr>
              <a:t>Topic 15.5</a:t>
            </a:r>
            <a:endParaRPr b="0" lang="en-US" sz="1600" spc="-1" strike="noStrike">
              <a:solidFill>
                <a:srgbClr val="58585b"/>
              </a:solidFill>
              <a:latin typeface="Arial"/>
            </a:endParaRPr>
          </a:p>
          <a:p>
            <a:pPr lvl="1" marL="358920" indent="-216000">
              <a:lnSpc>
                <a:spcPct val="85000"/>
              </a:lnSpc>
              <a:spcBef>
                <a:spcPts val="479"/>
              </a:spcBef>
              <a:spcAft>
                <a:spcPts val="300"/>
              </a:spcAft>
              <a:buClr>
                <a:srgbClr val="58585b"/>
              </a:buClr>
              <a:buFont typeface="Arial"/>
              <a:buChar char="•"/>
              <a:tabLst>
                <a:tab algn="l" pos="0"/>
              </a:tabLst>
            </a:pPr>
            <a:r>
              <a:rPr b="0" lang="en-US" sz="1600" spc="-1" strike="noStrike">
                <a:solidFill>
                  <a:srgbClr val="000000"/>
                </a:solidFill>
                <a:latin typeface="Arial"/>
                <a:ea typeface="ＭＳ Ｐゴシック"/>
              </a:rPr>
              <a:t>Ask the students or have a class discussion</a:t>
            </a:r>
            <a:endParaRPr b="0" lang="en-US" sz="1600" spc="-1" strike="noStrike">
              <a:solidFill>
                <a:srgbClr val="58585b"/>
              </a:solidFill>
              <a:latin typeface="Arial"/>
            </a:endParaRPr>
          </a:p>
          <a:p>
            <a:pPr lvl="2" marL="431640" indent="-169920">
              <a:lnSpc>
                <a:spcPct val="85000"/>
              </a:lnSpc>
              <a:spcBef>
                <a:spcPts val="479"/>
              </a:spcBef>
              <a:spcAft>
                <a:spcPts val="300"/>
              </a:spcAft>
              <a:buClr>
                <a:srgbClr val="000000"/>
              </a:buClr>
              <a:buFont typeface="Arial"/>
              <a:buChar char="•"/>
              <a:tabLst>
                <a:tab algn="l" pos="0"/>
              </a:tabLst>
            </a:pPr>
            <a:r>
              <a:rPr b="0" lang="en-US" sz="1600" spc="-1" strike="noStrike">
                <a:solidFill>
                  <a:srgbClr val="000000"/>
                </a:solidFill>
                <a:latin typeface="Arial"/>
                <a:ea typeface="ＭＳ Ｐゴシック"/>
              </a:rPr>
              <a:t>What benefit do local host routes provide to the IOS?</a:t>
            </a:r>
            <a:endParaRPr b="0" lang="en-US" sz="1600" spc="-1" strike="noStrike">
              <a:solidFill>
                <a:srgbClr val="58585b"/>
              </a:solidFill>
              <a:latin typeface="Arial"/>
            </a:endParaRPr>
          </a:p>
          <a:p>
            <a:pPr lvl="2" marL="431640" indent="-169920">
              <a:lnSpc>
                <a:spcPct val="85000"/>
              </a:lnSpc>
              <a:spcBef>
                <a:spcPts val="479"/>
              </a:spcBef>
              <a:spcAft>
                <a:spcPts val="300"/>
              </a:spcAft>
              <a:buClr>
                <a:srgbClr val="000000"/>
              </a:buClr>
              <a:buFont typeface="Arial"/>
              <a:buChar char="•"/>
              <a:tabLst>
                <a:tab algn="l" pos="0"/>
              </a:tabLst>
            </a:pPr>
            <a:r>
              <a:rPr b="0" lang="en-US" sz="1600" spc="-1" strike="noStrike">
                <a:solidFill>
                  <a:srgbClr val="000000"/>
                </a:solidFill>
                <a:latin typeface="Arial"/>
                <a:ea typeface="ＭＳ Ｐゴシック"/>
              </a:rPr>
              <a:t>Can you think of a situation where a static host route might be the tool you need to solve a routing problem?</a:t>
            </a:r>
            <a:endParaRPr b="0" lang="en-US" sz="1600" spc="-1" strike="noStrike">
              <a:solidFill>
                <a:srgbClr val="58585b"/>
              </a:solidFill>
              <a:latin typeface="Arial"/>
            </a:endParaRPr>
          </a:p>
          <a:p>
            <a:pPr>
              <a:lnSpc>
                <a:spcPct val="95000"/>
              </a:lnSpc>
              <a:spcBef>
                <a:spcPts val="1417"/>
              </a:spcBef>
              <a:buNone/>
              <a:tabLst>
                <a:tab algn="l" pos="0"/>
              </a:tabLst>
            </a:pPr>
            <a:endParaRPr b="0" lang="en-US" sz="1100" spc="-1" strike="noStrike">
              <a:solidFill>
                <a:srgbClr val="58585b"/>
              </a:solidFill>
              <a:latin typeface="Arial"/>
            </a:endParaRPr>
          </a:p>
          <a:p>
            <a:pPr>
              <a:lnSpc>
                <a:spcPct val="95000"/>
              </a:lnSpc>
              <a:spcBef>
                <a:spcPts val="1417"/>
              </a:spcBef>
              <a:buNone/>
              <a:tabLst>
                <a:tab algn="l" pos="0"/>
              </a:tabLst>
            </a:pPr>
            <a:endParaRPr b="0" lang="en-US" sz="1400" spc="-1" strike="noStrike">
              <a:solidFill>
                <a:srgbClr val="58585b"/>
              </a:solidFill>
              <a:latin typeface="Arial"/>
            </a:endParaRPr>
          </a:p>
          <a:p>
            <a:pPr>
              <a:lnSpc>
                <a:spcPct val="85000"/>
              </a:lnSpc>
              <a:spcBef>
                <a:spcPts val="420"/>
              </a:spcBef>
              <a:spcAft>
                <a:spcPts val="601"/>
              </a:spcAft>
              <a:buNone/>
              <a:tabLst>
                <a:tab algn="l" pos="0"/>
              </a:tabLst>
            </a:pPr>
            <a:endParaRPr b="0" lang="en-US" sz="1400" spc="-1" strike="noStrike">
              <a:solidFill>
                <a:srgbClr val="58585b"/>
              </a:solidFill>
              <a:latin typeface="Arial"/>
            </a:endParaRPr>
          </a:p>
          <a:p>
            <a:pPr>
              <a:lnSpc>
                <a:spcPct val="85000"/>
              </a:lnSpc>
              <a:spcBef>
                <a:spcPts val="420"/>
              </a:spcBef>
              <a:spcAft>
                <a:spcPts val="601"/>
              </a:spcAft>
              <a:buNone/>
              <a:tabLst>
                <a:tab algn="l" pos="0"/>
              </a:tabLst>
            </a:pPr>
            <a:endParaRPr b="0" lang="en-US" sz="1400" spc="-1" strike="noStrike">
              <a:solidFill>
                <a:srgbClr val="58585b"/>
              </a:solid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type="subTitle"/>
          </p:nvPr>
        </p:nvSpPr>
        <p:spPr>
          <a:xfrm>
            <a:off x="469440" y="3809520"/>
            <a:ext cx="3612960" cy="901800"/>
          </a:xfrm>
          <a:prstGeom prst="rect">
            <a:avLst/>
          </a:prstGeom>
          <a:noFill/>
          <a:ln w="0">
            <a:noFill/>
          </a:ln>
        </p:spPr>
        <p:txBody>
          <a:bodyPr anchor="b">
            <a:noAutofit/>
          </a:bodyPr>
          <a:p>
            <a:pPr>
              <a:lnSpc>
                <a:spcPct val="100000"/>
              </a:lnSpc>
              <a:buNone/>
              <a:tabLst>
                <a:tab algn="l" pos="0"/>
              </a:tabLst>
            </a:pPr>
            <a:r>
              <a:rPr b="0" lang="en-US" sz="1200" spc="-1" strike="noStrike">
                <a:solidFill>
                  <a:srgbClr val="afe8fb"/>
                </a:solidFill>
                <a:latin typeface="Arial"/>
              </a:rPr>
              <a:t>Switching, Routing, and Wireless Essentials v7.0 (SRWE)</a:t>
            </a:r>
            <a:endParaRPr b="0" lang="en-US" sz="1200" spc="-1" strike="noStrike">
              <a:latin typeface="Arial"/>
            </a:endParaRPr>
          </a:p>
          <a:p>
            <a:pPr>
              <a:lnSpc>
                <a:spcPct val="100000"/>
              </a:lnSpc>
              <a:buNone/>
              <a:tabLst>
                <a:tab algn="l" pos="0"/>
              </a:tabLst>
            </a:pPr>
            <a:endParaRPr b="0" lang="en-US" sz="1200" spc="-1" strike="noStrike">
              <a:latin typeface="Arial"/>
            </a:endParaRPr>
          </a:p>
        </p:txBody>
      </p:sp>
      <p:sp>
        <p:nvSpPr>
          <p:cNvPr id="355" name="PlaceHolder 2"/>
          <p:cNvSpPr>
            <a:spLocks noGrp="1"/>
          </p:cNvSpPr>
          <p:nvPr>
            <p:ph type="title"/>
          </p:nvPr>
        </p:nvSpPr>
        <p:spPr>
          <a:xfrm>
            <a:off x="469440" y="2316600"/>
            <a:ext cx="6672240" cy="1079640"/>
          </a:xfrm>
          <a:prstGeom prst="rect">
            <a:avLst/>
          </a:prstGeom>
          <a:noFill/>
          <a:ln w="0">
            <a:noFill/>
          </a:ln>
        </p:spPr>
        <p:txBody>
          <a:bodyPr numCol="1" spcCol="0" anchor="b">
            <a:noAutofit/>
          </a:bodyPr>
          <a:p>
            <a:pPr>
              <a:lnSpc>
                <a:spcPct val="90000"/>
              </a:lnSpc>
              <a:buNone/>
              <a:tabLst>
                <a:tab algn="l" pos="0"/>
              </a:tabLst>
            </a:pPr>
            <a:r>
              <a:rPr b="0" lang="en-US" sz="3600" spc="-1" strike="noStrike">
                <a:solidFill>
                  <a:srgbClr val="afe8fb"/>
                </a:solidFill>
                <a:latin typeface="Arial"/>
                <a:ea typeface="ＭＳ Ｐゴシック"/>
              </a:rPr>
              <a:t>Module 15: IP Static Routing</a:t>
            </a:r>
            <a:endParaRPr b="0" lang="en-US" sz="3600" spc="-1" strike="noStrike">
              <a:solidFill>
                <a:srgbClr val="58585b"/>
              </a:solid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Default Theme</Template>
  <TotalTime>5215</TotalTime>
  <Application>LibreOffice/7.3.6.2$Linux_X86_64 LibreOffice_project/30$Build-2</Application>
  <AppVersion>15.0000</AppVersion>
  <Words>4144</Words>
  <Paragraphs>568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2019-10-18T06:21:22Z</dcterms:created>
  <dc:creator>Stephanie Harvey</dc:creator>
  <dc:description/>
  <dc:language>en-US</dc:language>
  <cp:lastModifiedBy/>
  <dcterms:modified xsi:type="dcterms:W3CDTF">2022-10-01T13:36:36Z</dcterms:modified>
  <cp:revision>354</cp:revision>
  <dc:subject/>
  <dc:title>Chapter 2: Basic Switch and End Device Configuration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F9A496F7-57D7-4028-9572-D40DFDF3715A</vt:lpwstr>
  </property>
  <property fmtid="{D5CDD505-2E9C-101B-9397-08002B2CF9AE}" pid="3" name="ArticulatePath">
    <vt:lpwstr>ITE7_Chp9_by_jg</vt:lpwstr>
  </property>
  <property fmtid="{D5CDD505-2E9C-101B-9397-08002B2CF9AE}" pid="4" name="HiddenSlides">
    <vt:i4>8</vt:i4>
  </property>
  <property fmtid="{D5CDD505-2E9C-101B-9397-08002B2CF9AE}" pid="5" name="Jive_LatestUserAccountName">
    <vt:lpwstr>alljohns</vt:lpwstr>
  </property>
  <property fmtid="{D5CDD505-2E9C-101B-9397-08002B2CF9AE}" pid="6" name="Jive_VersionGuid">
    <vt:lpwstr>fd96a0b3-f68d-4727-8e4f-2128d37ed30a</vt:lpwstr>
  </property>
  <property fmtid="{D5CDD505-2E9C-101B-9397-08002B2CF9AE}" pid="7" name="Notes">
    <vt:i4>50</vt:i4>
  </property>
  <property fmtid="{D5CDD505-2E9C-101B-9397-08002B2CF9AE}" pid="8" name="Offisync_ProviderInitializationData">
    <vt:lpwstr>https://cisco.jiveon.com</vt:lpwstr>
  </property>
  <property fmtid="{D5CDD505-2E9C-101B-9397-08002B2CF9AE}" pid="9" name="Offisync_ServerID">
    <vt:lpwstr>07841bbc-cd3c-4a76-827f-75a2226890f4</vt:lpwstr>
  </property>
  <property fmtid="{D5CDD505-2E9C-101B-9397-08002B2CF9AE}" pid="10" name="Offisync_UniqueId">
    <vt:lpwstr>1702406</vt:lpwstr>
  </property>
  <property fmtid="{D5CDD505-2E9C-101B-9397-08002B2CF9AE}" pid="11" name="Offisync_UpdateToken">
    <vt:lpwstr>1</vt:lpwstr>
  </property>
  <property fmtid="{D5CDD505-2E9C-101B-9397-08002B2CF9AE}" pid="12" name="PresentationFormat">
    <vt:lpwstr>On-screen Show (16:9)</vt:lpwstr>
  </property>
  <property fmtid="{D5CDD505-2E9C-101B-9397-08002B2CF9AE}" pid="13" name="Slides">
    <vt:i4>52</vt:i4>
  </property>
</Properties>
</file>