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1102" r:id="rId3"/>
    <p:sldId id="1070" r:id="rId4"/>
    <p:sldId id="1071" r:id="rId5"/>
    <p:sldId id="1103" r:id="rId6"/>
    <p:sldId id="763" r:id="rId7"/>
    <p:sldId id="1052" r:id="rId8"/>
    <p:sldId id="876" r:id="rId9"/>
    <p:sldId id="860" r:id="rId10"/>
    <p:sldId id="759" r:id="rId11"/>
    <p:sldId id="1054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056" r:id="rId20"/>
    <p:sldId id="1097" r:id="rId21"/>
    <p:sldId id="1098" r:id="rId22"/>
    <p:sldId id="1099" r:id="rId23"/>
    <p:sldId id="1100" r:id="rId24"/>
    <p:sldId id="1101" r:id="rId25"/>
    <p:sldId id="957" r:id="rId26"/>
    <p:sldId id="958" r:id="rId27"/>
    <p:sldId id="874" r:id="rId28"/>
    <p:sldId id="29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86438" autoAdjust="0"/>
  </p:normalViewPr>
  <p:slideViewPr>
    <p:cSldViewPr snapToGrid="0" showGuides="1">
      <p:cViewPr varScale="1">
        <p:scale>
          <a:sx n="103" d="100"/>
          <a:sy n="103" d="100"/>
        </p:scale>
        <p:origin x="1272" y="9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5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8044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8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5148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1101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 and 0010 is 11010010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9848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5: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37920"/>
              </p:ext>
            </p:extLst>
          </p:nvPr>
        </p:nvGraphicFramePr>
        <p:xfrm>
          <a:off x="455999" y="1147358"/>
          <a:ext cx="8229418" cy="28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Binary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Number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to Decimal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Decimal to Binary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Game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Hexadecimal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Hexadecimal Numbering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5,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</a:t>
            </a:r>
            <a:r>
              <a:rPr lang="en-US" sz="1400" dirty="0"/>
              <a:t> 5.1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binary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binary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5.2</a:t>
            </a: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hexadecimal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hexadecimal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marL="142875" lvl="1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3812</TotalTime>
  <Words>2465</Words>
  <Application>Microsoft Office PowerPoint</Application>
  <PresentationFormat>On-screen Show (16:9)</PresentationFormat>
  <Paragraphs>557</Paragraphs>
  <Slides>28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CiscoSans ExtraLight</vt:lpstr>
      <vt:lpstr>Wingdings</vt:lpstr>
      <vt:lpstr>Default Theme</vt:lpstr>
      <vt:lpstr>Module 5: Number Systems</vt:lpstr>
      <vt:lpstr>Instructor Materials – Module 5 Planning Guide</vt:lpstr>
      <vt:lpstr>What to Expect in this Module</vt:lpstr>
      <vt:lpstr>What to Expect in this Module (Cont.)</vt:lpstr>
      <vt:lpstr>Check Your Understanding</vt:lpstr>
      <vt:lpstr>Module 5: Activities</vt:lpstr>
      <vt:lpstr>Module 5: Best Practices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Joni Johnson</cp:lastModifiedBy>
  <cp:revision>206</cp:revision>
  <dcterms:created xsi:type="dcterms:W3CDTF">2019-10-18T06:21:22Z</dcterms:created>
  <dcterms:modified xsi:type="dcterms:W3CDTF">2020-07-24T16:11:25Z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