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101" r:id="rId15"/>
    <p:sldId id="1056" r:id="rId16"/>
    <p:sldId id="1057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102" r:id="rId25"/>
    <p:sldId id="1063" r:id="rId26"/>
    <p:sldId id="1098" r:id="rId27"/>
    <p:sldId id="1099" r:id="rId28"/>
    <p:sldId id="1100" r:id="rId29"/>
    <p:sldId id="1103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8" autoAdjust="0"/>
    <p:restoredTop sz="77285" autoAdjust="0"/>
  </p:normalViewPr>
  <p:slideViewPr>
    <p:cSldViewPr snapToGrid="0" showGuides="1">
      <p:cViewPr varScale="1">
        <p:scale>
          <a:sx n="116" d="100"/>
          <a:sy n="116" d="100"/>
        </p:scale>
        <p:origin x="1668" y="10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9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16437"/>
            <a:ext cx="8715839" cy="3883843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8175640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</a:t>
            </a:r>
            <a:r>
              <a:rPr lang="en-US" b="1" dirty="0">
                <a:effectLst/>
              </a:rPr>
              <a:t>IPv6 Neighbor Discovery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495935"/>
          </a:xfrm>
        </p:spPr>
        <p:txBody>
          <a:bodyPr/>
          <a:lstStyle/>
          <a:p>
            <a:pPr eaLnBrk="1" hangingPunct="1"/>
            <a:r>
              <a:rPr lang="en-US" dirty="0"/>
              <a:t>Module 9: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43196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64719"/>
              </p:ext>
            </p:extLst>
          </p:nvPr>
        </p:nvGraphicFramePr>
        <p:xfrm>
          <a:off x="457291" y="902261"/>
          <a:ext cx="8229418" cy="380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MAC and IP Addresses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MAC and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Request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359291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Reply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8063314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Role in Remote Communications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79249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Examine the ARP Table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2042450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9,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Have students discuss the IP and MAC addresses from source to destination when there are multiple router hops.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Describe the Layer 2 addresses used when a destination is on the same local network and when the destination is on a remote network.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impact do ARP requests have on the network and other local devices?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are some security risks associated with ARP?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 Topic 9.3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do you suppose ICMPv6 Neighbor Solicitations are sent as a multicast and not broadcast?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similarities and differences between the ARP and the ICMPv6 ND processes.</a:t>
            </a: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2330</Words>
  <Application>Microsoft Office PowerPoint</Application>
  <PresentationFormat>On-screen Show (16:9)</PresentationFormat>
  <Paragraphs>350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CiscoSans ExtraLight</vt:lpstr>
      <vt:lpstr>Courier New</vt:lpstr>
      <vt:lpstr>Wingdings</vt:lpstr>
      <vt:lpstr>Default Theme</vt:lpstr>
      <vt:lpstr>Module 9: Address Resolution</vt:lpstr>
      <vt:lpstr>Instructor Materials – Module 9 Planning Guide</vt:lpstr>
      <vt:lpstr>What to Expect in this Module</vt:lpstr>
      <vt:lpstr>What to Expect in this Module (Cont.)</vt:lpstr>
      <vt:lpstr>Check Your Understanding</vt:lpstr>
      <vt:lpstr>Module 9: Activities</vt:lpstr>
      <vt:lpstr>Module 9: Best Practices</vt:lpstr>
      <vt:lpstr>Module 9: Best Practices (Cont.)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IPv6 Neighbor Discovery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DH</cp:lastModifiedBy>
  <cp:revision>247</cp:revision>
  <dcterms:created xsi:type="dcterms:W3CDTF">2019-10-18T06:21:22Z</dcterms:created>
  <dcterms:modified xsi:type="dcterms:W3CDTF">2021-05-03T22:29:52Z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