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ress Start 2P" charset="1" panose="00000500000000000000"/>
      <p:regular r:id="rId18"/>
    </p:embeddedFont>
    <p:embeddedFont>
      <p:font typeface="Pixelated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24.jpeg" Type="http://schemas.openxmlformats.org/officeDocument/2006/relationships/image"/><Relationship Id="rId18" Target="../media/image25.jpeg" Type="http://schemas.openxmlformats.org/officeDocument/2006/relationships/image"/><Relationship Id="rId19" Target="../media/image26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22.png" Type="http://schemas.openxmlformats.org/officeDocument/2006/relationships/image"/><Relationship Id="rId18" Target="../media/image23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04321" y="254070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557532" y="-21907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-1385692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1" y="0"/>
                </a:lnTo>
                <a:lnTo>
                  <a:pt x="6121531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202136" y="1895981"/>
            <a:ext cx="9883727" cy="4582455"/>
          </a:xfrm>
          <a:custGeom>
            <a:avLst/>
            <a:gdLst/>
            <a:ahLst/>
            <a:cxnLst/>
            <a:rect r="r" b="b" t="t" l="l"/>
            <a:pathLst>
              <a:path h="4582455" w="9883727">
                <a:moveTo>
                  <a:pt x="0" y="0"/>
                </a:moveTo>
                <a:lnTo>
                  <a:pt x="9883728" y="0"/>
                </a:lnTo>
                <a:lnTo>
                  <a:pt x="9883728" y="4582455"/>
                </a:lnTo>
                <a:lnTo>
                  <a:pt x="0" y="458245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614932" y="6988725"/>
            <a:ext cx="5058135" cy="1397885"/>
          </a:xfrm>
          <a:custGeom>
            <a:avLst/>
            <a:gdLst/>
            <a:ahLst/>
            <a:cxnLst/>
            <a:rect r="r" b="b" t="t" l="l"/>
            <a:pathLst>
              <a:path h="1397885" w="5058135">
                <a:moveTo>
                  <a:pt x="0" y="0"/>
                </a:moveTo>
                <a:lnTo>
                  <a:pt x="5058136" y="0"/>
                </a:lnTo>
                <a:lnTo>
                  <a:pt x="5058136" y="1397885"/>
                </a:lnTo>
                <a:lnTo>
                  <a:pt x="0" y="139788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353409" y="7764659"/>
            <a:ext cx="592100" cy="957657"/>
          </a:xfrm>
          <a:custGeom>
            <a:avLst/>
            <a:gdLst/>
            <a:ahLst/>
            <a:cxnLst/>
            <a:rect r="r" b="b" t="t" l="l"/>
            <a:pathLst>
              <a:path h="957657" w="592100">
                <a:moveTo>
                  <a:pt x="0" y="0"/>
                </a:moveTo>
                <a:lnTo>
                  <a:pt x="592100" y="0"/>
                </a:lnTo>
                <a:lnTo>
                  <a:pt x="592100" y="957657"/>
                </a:lnTo>
                <a:lnTo>
                  <a:pt x="0" y="957657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333974" y="2727800"/>
            <a:ext cx="9620052" cy="2756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3"/>
              </a:lnSpc>
            </a:pPr>
            <a:r>
              <a:rPr lang="en-US" sz="7895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CAT</a:t>
            </a:r>
          </a:p>
          <a:p>
            <a:pPr algn="ctr">
              <a:lnSpc>
                <a:spcPts val="11053"/>
              </a:lnSpc>
            </a:pPr>
            <a:r>
              <a:rPr lang="en-US" sz="7895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GAME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07937" y="-877552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32065" y="-29349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032065" y="-1624284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28700" y="2908051"/>
            <a:ext cx="16230600" cy="5814264"/>
            <a:chOff x="0" y="0"/>
            <a:chExt cx="4274726" cy="153132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274726" cy="1531329"/>
            </a:xfrm>
            <a:custGeom>
              <a:avLst/>
              <a:gdLst/>
              <a:ahLst/>
              <a:cxnLst/>
              <a:rect r="r" b="b" t="t" l="l"/>
              <a:pathLst>
                <a:path h="1531329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507002"/>
                  </a:lnTo>
                  <a:cubicBezTo>
                    <a:pt x="4274726" y="1520437"/>
                    <a:pt x="4263834" y="1531329"/>
                    <a:pt x="4250399" y="1531329"/>
                  </a:cubicBezTo>
                  <a:lnTo>
                    <a:pt x="24327" y="1531329"/>
                  </a:lnTo>
                  <a:cubicBezTo>
                    <a:pt x="10891" y="1531329"/>
                    <a:pt x="0" y="1520437"/>
                    <a:pt x="0" y="150700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274726" cy="15694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13706" y="1004225"/>
            <a:ext cx="14860587" cy="122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6"/>
              </a:lnSpc>
            </a:pPr>
            <a:r>
              <a:rPr lang="en-US" sz="71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Result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25880" y="3479031"/>
            <a:ext cx="14047800" cy="461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Ended up with a fully functioning 2D Platformer game, with pretty visuals and amazing database.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This project allowed us to sharpen our Java skills, as well as database, artistic, mathematical skills and get better at teamwork!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We enjoyed working on it, seeing stupid bugs and collaborating.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07937" y="-877552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32065" y="-29349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032065" y="-1624284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71271" y="3109091"/>
            <a:ext cx="4512193" cy="4606159"/>
            <a:chOff x="0" y="0"/>
            <a:chExt cx="622046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2204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220460">
                  <a:moveTo>
                    <a:pt x="6090920" y="2592070"/>
                  </a:moveTo>
                  <a:lnTo>
                    <a:pt x="6090920" y="2203450"/>
                  </a:lnTo>
                  <a:lnTo>
                    <a:pt x="5961380" y="2203450"/>
                  </a:lnTo>
                  <a:lnTo>
                    <a:pt x="5961380" y="1944370"/>
                  </a:lnTo>
                  <a:lnTo>
                    <a:pt x="5831840" y="1944370"/>
                  </a:lnTo>
                  <a:lnTo>
                    <a:pt x="5831840" y="1685290"/>
                  </a:lnTo>
                  <a:lnTo>
                    <a:pt x="5702300" y="1685290"/>
                  </a:lnTo>
                  <a:lnTo>
                    <a:pt x="5702300" y="1424940"/>
                  </a:lnTo>
                  <a:lnTo>
                    <a:pt x="5572760" y="1424940"/>
                  </a:lnTo>
                  <a:lnTo>
                    <a:pt x="5572760" y="1295400"/>
                  </a:lnTo>
                  <a:lnTo>
                    <a:pt x="5443220" y="1295400"/>
                  </a:lnTo>
                  <a:lnTo>
                    <a:pt x="5443220" y="1165860"/>
                  </a:lnTo>
                  <a:lnTo>
                    <a:pt x="5313680" y="1165860"/>
                  </a:lnTo>
                  <a:lnTo>
                    <a:pt x="5313680" y="1036320"/>
                  </a:lnTo>
                  <a:lnTo>
                    <a:pt x="5184140" y="1036320"/>
                  </a:lnTo>
                  <a:lnTo>
                    <a:pt x="5184140" y="906780"/>
                  </a:lnTo>
                  <a:lnTo>
                    <a:pt x="5054600" y="906780"/>
                  </a:lnTo>
                  <a:lnTo>
                    <a:pt x="5054600" y="777240"/>
                  </a:lnTo>
                  <a:lnTo>
                    <a:pt x="4925060" y="777240"/>
                  </a:lnTo>
                  <a:lnTo>
                    <a:pt x="4925060" y="647700"/>
                  </a:lnTo>
                  <a:lnTo>
                    <a:pt x="4795520" y="647700"/>
                  </a:lnTo>
                  <a:lnTo>
                    <a:pt x="4795520" y="518160"/>
                  </a:lnTo>
                  <a:lnTo>
                    <a:pt x="4535170" y="518160"/>
                  </a:lnTo>
                  <a:lnTo>
                    <a:pt x="4535170" y="388620"/>
                  </a:lnTo>
                  <a:lnTo>
                    <a:pt x="4276090" y="388620"/>
                  </a:lnTo>
                  <a:lnTo>
                    <a:pt x="4276090" y="259080"/>
                  </a:lnTo>
                  <a:lnTo>
                    <a:pt x="4017010" y="259080"/>
                  </a:lnTo>
                  <a:lnTo>
                    <a:pt x="4017010" y="129540"/>
                  </a:lnTo>
                  <a:lnTo>
                    <a:pt x="3628390" y="129540"/>
                  </a:lnTo>
                  <a:lnTo>
                    <a:pt x="3628390" y="0"/>
                  </a:lnTo>
                  <a:lnTo>
                    <a:pt x="2592070" y="0"/>
                  </a:lnTo>
                  <a:lnTo>
                    <a:pt x="2592070" y="129540"/>
                  </a:lnTo>
                  <a:lnTo>
                    <a:pt x="2203450" y="129540"/>
                  </a:lnTo>
                  <a:lnTo>
                    <a:pt x="2203450" y="259080"/>
                  </a:lnTo>
                  <a:lnTo>
                    <a:pt x="1944370" y="259080"/>
                  </a:lnTo>
                  <a:lnTo>
                    <a:pt x="1944370" y="388620"/>
                  </a:lnTo>
                  <a:lnTo>
                    <a:pt x="1685290" y="388620"/>
                  </a:lnTo>
                  <a:lnTo>
                    <a:pt x="1685290" y="518160"/>
                  </a:lnTo>
                  <a:lnTo>
                    <a:pt x="1424940" y="518160"/>
                  </a:lnTo>
                  <a:lnTo>
                    <a:pt x="1424940" y="647700"/>
                  </a:lnTo>
                  <a:lnTo>
                    <a:pt x="1295400" y="647700"/>
                  </a:lnTo>
                  <a:lnTo>
                    <a:pt x="1295400" y="777240"/>
                  </a:lnTo>
                  <a:lnTo>
                    <a:pt x="1165860" y="777240"/>
                  </a:lnTo>
                  <a:lnTo>
                    <a:pt x="1165860" y="906780"/>
                  </a:lnTo>
                  <a:lnTo>
                    <a:pt x="1036320" y="906780"/>
                  </a:lnTo>
                  <a:lnTo>
                    <a:pt x="1036320" y="1036320"/>
                  </a:lnTo>
                  <a:lnTo>
                    <a:pt x="906780" y="1036320"/>
                  </a:lnTo>
                  <a:lnTo>
                    <a:pt x="906780" y="1165860"/>
                  </a:lnTo>
                  <a:lnTo>
                    <a:pt x="777240" y="1165860"/>
                  </a:lnTo>
                  <a:lnTo>
                    <a:pt x="777240" y="1295400"/>
                  </a:lnTo>
                  <a:lnTo>
                    <a:pt x="647700" y="1295400"/>
                  </a:lnTo>
                  <a:lnTo>
                    <a:pt x="647700" y="1424940"/>
                  </a:lnTo>
                  <a:lnTo>
                    <a:pt x="518160" y="1424940"/>
                  </a:lnTo>
                  <a:lnTo>
                    <a:pt x="518160" y="1685290"/>
                  </a:lnTo>
                  <a:lnTo>
                    <a:pt x="388620" y="1685290"/>
                  </a:lnTo>
                  <a:lnTo>
                    <a:pt x="388620" y="1944370"/>
                  </a:lnTo>
                  <a:lnTo>
                    <a:pt x="259080" y="1944370"/>
                  </a:lnTo>
                  <a:lnTo>
                    <a:pt x="259080" y="2203450"/>
                  </a:lnTo>
                  <a:lnTo>
                    <a:pt x="129540" y="2203450"/>
                  </a:lnTo>
                  <a:lnTo>
                    <a:pt x="129540" y="2592070"/>
                  </a:lnTo>
                  <a:lnTo>
                    <a:pt x="0" y="2592070"/>
                  </a:lnTo>
                  <a:lnTo>
                    <a:pt x="0" y="3757930"/>
                  </a:lnTo>
                  <a:lnTo>
                    <a:pt x="129540" y="3757930"/>
                  </a:lnTo>
                  <a:lnTo>
                    <a:pt x="129540" y="4146550"/>
                  </a:lnTo>
                  <a:lnTo>
                    <a:pt x="259080" y="4146550"/>
                  </a:lnTo>
                  <a:lnTo>
                    <a:pt x="259080" y="4405630"/>
                  </a:lnTo>
                  <a:lnTo>
                    <a:pt x="388620" y="4405630"/>
                  </a:lnTo>
                  <a:lnTo>
                    <a:pt x="388620" y="4664710"/>
                  </a:lnTo>
                  <a:lnTo>
                    <a:pt x="518160" y="4664710"/>
                  </a:lnTo>
                  <a:lnTo>
                    <a:pt x="518160" y="4925060"/>
                  </a:lnTo>
                  <a:lnTo>
                    <a:pt x="647700" y="4925060"/>
                  </a:lnTo>
                  <a:lnTo>
                    <a:pt x="647700" y="5054600"/>
                  </a:lnTo>
                  <a:lnTo>
                    <a:pt x="777240" y="5054600"/>
                  </a:lnTo>
                  <a:lnTo>
                    <a:pt x="777240" y="5184140"/>
                  </a:lnTo>
                  <a:lnTo>
                    <a:pt x="906780" y="5184140"/>
                  </a:lnTo>
                  <a:lnTo>
                    <a:pt x="906780" y="5313680"/>
                  </a:lnTo>
                  <a:lnTo>
                    <a:pt x="1036320" y="5313680"/>
                  </a:lnTo>
                  <a:lnTo>
                    <a:pt x="1036320" y="5443220"/>
                  </a:lnTo>
                  <a:lnTo>
                    <a:pt x="1165860" y="5443220"/>
                  </a:lnTo>
                  <a:lnTo>
                    <a:pt x="1165860" y="5572760"/>
                  </a:lnTo>
                  <a:lnTo>
                    <a:pt x="1295400" y="5572760"/>
                  </a:lnTo>
                  <a:lnTo>
                    <a:pt x="1295400" y="5702300"/>
                  </a:lnTo>
                  <a:lnTo>
                    <a:pt x="1424940" y="5702300"/>
                  </a:lnTo>
                  <a:lnTo>
                    <a:pt x="1424940" y="5831840"/>
                  </a:lnTo>
                  <a:lnTo>
                    <a:pt x="1685290" y="5831840"/>
                  </a:lnTo>
                  <a:lnTo>
                    <a:pt x="1685290" y="5961380"/>
                  </a:lnTo>
                  <a:lnTo>
                    <a:pt x="1944370" y="5961380"/>
                  </a:lnTo>
                  <a:lnTo>
                    <a:pt x="1944370" y="6090920"/>
                  </a:lnTo>
                  <a:lnTo>
                    <a:pt x="2203450" y="6090920"/>
                  </a:lnTo>
                  <a:lnTo>
                    <a:pt x="2203450" y="6220460"/>
                  </a:lnTo>
                  <a:lnTo>
                    <a:pt x="2592070" y="6220460"/>
                  </a:lnTo>
                  <a:lnTo>
                    <a:pt x="2592070" y="6350000"/>
                  </a:lnTo>
                  <a:lnTo>
                    <a:pt x="3628390" y="6350000"/>
                  </a:lnTo>
                  <a:lnTo>
                    <a:pt x="3628390" y="6220460"/>
                  </a:lnTo>
                  <a:lnTo>
                    <a:pt x="4017010" y="6220460"/>
                  </a:lnTo>
                  <a:lnTo>
                    <a:pt x="4017010" y="6090920"/>
                  </a:lnTo>
                  <a:lnTo>
                    <a:pt x="4276090" y="6090920"/>
                  </a:lnTo>
                  <a:lnTo>
                    <a:pt x="4276090" y="5961380"/>
                  </a:lnTo>
                  <a:lnTo>
                    <a:pt x="4535170" y="5961380"/>
                  </a:lnTo>
                  <a:lnTo>
                    <a:pt x="4535170" y="5831840"/>
                  </a:lnTo>
                  <a:lnTo>
                    <a:pt x="4795520" y="5831840"/>
                  </a:lnTo>
                  <a:lnTo>
                    <a:pt x="4795520" y="5702300"/>
                  </a:lnTo>
                  <a:lnTo>
                    <a:pt x="4925060" y="5702300"/>
                  </a:lnTo>
                  <a:lnTo>
                    <a:pt x="4925060" y="5572760"/>
                  </a:lnTo>
                  <a:lnTo>
                    <a:pt x="5054600" y="5572760"/>
                  </a:lnTo>
                  <a:lnTo>
                    <a:pt x="5054600" y="5443220"/>
                  </a:lnTo>
                  <a:lnTo>
                    <a:pt x="5184140" y="5443220"/>
                  </a:lnTo>
                  <a:lnTo>
                    <a:pt x="5184140" y="5313680"/>
                  </a:lnTo>
                  <a:lnTo>
                    <a:pt x="5313680" y="5313680"/>
                  </a:lnTo>
                  <a:lnTo>
                    <a:pt x="5313680" y="5184140"/>
                  </a:lnTo>
                  <a:lnTo>
                    <a:pt x="5443220" y="5184140"/>
                  </a:lnTo>
                  <a:lnTo>
                    <a:pt x="5443220" y="5054600"/>
                  </a:lnTo>
                  <a:lnTo>
                    <a:pt x="5572760" y="5054600"/>
                  </a:lnTo>
                  <a:lnTo>
                    <a:pt x="5572760" y="4925060"/>
                  </a:lnTo>
                  <a:lnTo>
                    <a:pt x="5702300" y="4925060"/>
                  </a:lnTo>
                  <a:lnTo>
                    <a:pt x="5702300" y="4664710"/>
                  </a:lnTo>
                  <a:lnTo>
                    <a:pt x="5831840" y="4664710"/>
                  </a:lnTo>
                  <a:lnTo>
                    <a:pt x="5831840" y="4405630"/>
                  </a:lnTo>
                  <a:lnTo>
                    <a:pt x="5961380" y="4405630"/>
                  </a:lnTo>
                  <a:lnTo>
                    <a:pt x="5961380" y="4146550"/>
                  </a:lnTo>
                  <a:lnTo>
                    <a:pt x="6090920" y="4146550"/>
                  </a:lnTo>
                  <a:lnTo>
                    <a:pt x="6090920" y="3757930"/>
                  </a:lnTo>
                  <a:lnTo>
                    <a:pt x="6220460" y="3757930"/>
                  </a:lnTo>
                  <a:lnTo>
                    <a:pt x="6220460" y="2592070"/>
                  </a:lnTo>
                  <a:close/>
                </a:path>
              </a:pathLst>
            </a:custGeom>
            <a:blipFill>
              <a:blip r:embed="rId17"/>
              <a:stretch>
                <a:fillRect l="0" t="-15306" r="0" b="-15306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887903" y="3109091"/>
            <a:ext cx="4512193" cy="4606159"/>
            <a:chOff x="0" y="0"/>
            <a:chExt cx="622046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204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220460">
                  <a:moveTo>
                    <a:pt x="6090920" y="2592070"/>
                  </a:moveTo>
                  <a:lnTo>
                    <a:pt x="6090920" y="2203450"/>
                  </a:lnTo>
                  <a:lnTo>
                    <a:pt x="5961380" y="2203450"/>
                  </a:lnTo>
                  <a:lnTo>
                    <a:pt x="5961380" y="1944370"/>
                  </a:lnTo>
                  <a:lnTo>
                    <a:pt x="5831840" y="1944370"/>
                  </a:lnTo>
                  <a:lnTo>
                    <a:pt x="5831840" y="1685290"/>
                  </a:lnTo>
                  <a:lnTo>
                    <a:pt x="5702300" y="1685290"/>
                  </a:lnTo>
                  <a:lnTo>
                    <a:pt x="5702300" y="1424940"/>
                  </a:lnTo>
                  <a:lnTo>
                    <a:pt x="5572760" y="1424940"/>
                  </a:lnTo>
                  <a:lnTo>
                    <a:pt x="5572760" y="1295400"/>
                  </a:lnTo>
                  <a:lnTo>
                    <a:pt x="5443220" y="1295400"/>
                  </a:lnTo>
                  <a:lnTo>
                    <a:pt x="5443220" y="1165860"/>
                  </a:lnTo>
                  <a:lnTo>
                    <a:pt x="5313680" y="1165860"/>
                  </a:lnTo>
                  <a:lnTo>
                    <a:pt x="5313680" y="1036320"/>
                  </a:lnTo>
                  <a:lnTo>
                    <a:pt x="5184140" y="1036320"/>
                  </a:lnTo>
                  <a:lnTo>
                    <a:pt x="5184140" y="906780"/>
                  </a:lnTo>
                  <a:lnTo>
                    <a:pt x="5054600" y="906780"/>
                  </a:lnTo>
                  <a:lnTo>
                    <a:pt x="5054600" y="777240"/>
                  </a:lnTo>
                  <a:lnTo>
                    <a:pt x="4925060" y="777240"/>
                  </a:lnTo>
                  <a:lnTo>
                    <a:pt x="4925060" y="647700"/>
                  </a:lnTo>
                  <a:lnTo>
                    <a:pt x="4795520" y="647700"/>
                  </a:lnTo>
                  <a:lnTo>
                    <a:pt x="4795520" y="518160"/>
                  </a:lnTo>
                  <a:lnTo>
                    <a:pt x="4535170" y="518160"/>
                  </a:lnTo>
                  <a:lnTo>
                    <a:pt x="4535170" y="388620"/>
                  </a:lnTo>
                  <a:lnTo>
                    <a:pt x="4276090" y="388620"/>
                  </a:lnTo>
                  <a:lnTo>
                    <a:pt x="4276090" y="259080"/>
                  </a:lnTo>
                  <a:lnTo>
                    <a:pt x="4017010" y="259080"/>
                  </a:lnTo>
                  <a:lnTo>
                    <a:pt x="4017010" y="129540"/>
                  </a:lnTo>
                  <a:lnTo>
                    <a:pt x="3628390" y="129540"/>
                  </a:lnTo>
                  <a:lnTo>
                    <a:pt x="3628390" y="0"/>
                  </a:lnTo>
                  <a:lnTo>
                    <a:pt x="2592070" y="0"/>
                  </a:lnTo>
                  <a:lnTo>
                    <a:pt x="2592070" y="129540"/>
                  </a:lnTo>
                  <a:lnTo>
                    <a:pt x="2203450" y="129540"/>
                  </a:lnTo>
                  <a:lnTo>
                    <a:pt x="2203450" y="259080"/>
                  </a:lnTo>
                  <a:lnTo>
                    <a:pt x="1944370" y="259080"/>
                  </a:lnTo>
                  <a:lnTo>
                    <a:pt x="1944370" y="388620"/>
                  </a:lnTo>
                  <a:lnTo>
                    <a:pt x="1685290" y="388620"/>
                  </a:lnTo>
                  <a:lnTo>
                    <a:pt x="1685290" y="518160"/>
                  </a:lnTo>
                  <a:lnTo>
                    <a:pt x="1424940" y="518160"/>
                  </a:lnTo>
                  <a:lnTo>
                    <a:pt x="1424940" y="647700"/>
                  </a:lnTo>
                  <a:lnTo>
                    <a:pt x="1295400" y="647700"/>
                  </a:lnTo>
                  <a:lnTo>
                    <a:pt x="1295400" y="777240"/>
                  </a:lnTo>
                  <a:lnTo>
                    <a:pt x="1165860" y="777240"/>
                  </a:lnTo>
                  <a:lnTo>
                    <a:pt x="1165860" y="906780"/>
                  </a:lnTo>
                  <a:lnTo>
                    <a:pt x="1036320" y="906780"/>
                  </a:lnTo>
                  <a:lnTo>
                    <a:pt x="1036320" y="1036320"/>
                  </a:lnTo>
                  <a:lnTo>
                    <a:pt x="906780" y="1036320"/>
                  </a:lnTo>
                  <a:lnTo>
                    <a:pt x="906780" y="1165860"/>
                  </a:lnTo>
                  <a:lnTo>
                    <a:pt x="777240" y="1165860"/>
                  </a:lnTo>
                  <a:lnTo>
                    <a:pt x="777240" y="1295400"/>
                  </a:lnTo>
                  <a:lnTo>
                    <a:pt x="647700" y="1295400"/>
                  </a:lnTo>
                  <a:lnTo>
                    <a:pt x="647700" y="1424940"/>
                  </a:lnTo>
                  <a:lnTo>
                    <a:pt x="518160" y="1424940"/>
                  </a:lnTo>
                  <a:lnTo>
                    <a:pt x="518160" y="1685290"/>
                  </a:lnTo>
                  <a:lnTo>
                    <a:pt x="388620" y="1685290"/>
                  </a:lnTo>
                  <a:lnTo>
                    <a:pt x="388620" y="1944370"/>
                  </a:lnTo>
                  <a:lnTo>
                    <a:pt x="259080" y="1944370"/>
                  </a:lnTo>
                  <a:lnTo>
                    <a:pt x="259080" y="2203450"/>
                  </a:lnTo>
                  <a:lnTo>
                    <a:pt x="129540" y="2203450"/>
                  </a:lnTo>
                  <a:lnTo>
                    <a:pt x="129540" y="2592070"/>
                  </a:lnTo>
                  <a:lnTo>
                    <a:pt x="0" y="2592070"/>
                  </a:lnTo>
                  <a:lnTo>
                    <a:pt x="0" y="3757930"/>
                  </a:lnTo>
                  <a:lnTo>
                    <a:pt x="129540" y="3757930"/>
                  </a:lnTo>
                  <a:lnTo>
                    <a:pt x="129540" y="4146550"/>
                  </a:lnTo>
                  <a:lnTo>
                    <a:pt x="259080" y="4146550"/>
                  </a:lnTo>
                  <a:lnTo>
                    <a:pt x="259080" y="4405630"/>
                  </a:lnTo>
                  <a:lnTo>
                    <a:pt x="388620" y="4405630"/>
                  </a:lnTo>
                  <a:lnTo>
                    <a:pt x="388620" y="4664710"/>
                  </a:lnTo>
                  <a:lnTo>
                    <a:pt x="518160" y="4664710"/>
                  </a:lnTo>
                  <a:lnTo>
                    <a:pt x="518160" y="4925060"/>
                  </a:lnTo>
                  <a:lnTo>
                    <a:pt x="647700" y="4925060"/>
                  </a:lnTo>
                  <a:lnTo>
                    <a:pt x="647700" y="5054600"/>
                  </a:lnTo>
                  <a:lnTo>
                    <a:pt x="777240" y="5054600"/>
                  </a:lnTo>
                  <a:lnTo>
                    <a:pt x="777240" y="5184140"/>
                  </a:lnTo>
                  <a:lnTo>
                    <a:pt x="906780" y="5184140"/>
                  </a:lnTo>
                  <a:lnTo>
                    <a:pt x="906780" y="5313680"/>
                  </a:lnTo>
                  <a:lnTo>
                    <a:pt x="1036320" y="5313680"/>
                  </a:lnTo>
                  <a:lnTo>
                    <a:pt x="1036320" y="5443220"/>
                  </a:lnTo>
                  <a:lnTo>
                    <a:pt x="1165860" y="5443220"/>
                  </a:lnTo>
                  <a:lnTo>
                    <a:pt x="1165860" y="5572760"/>
                  </a:lnTo>
                  <a:lnTo>
                    <a:pt x="1295400" y="5572760"/>
                  </a:lnTo>
                  <a:lnTo>
                    <a:pt x="1295400" y="5702300"/>
                  </a:lnTo>
                  <a:lnTo>
                    <a:pt x="1424940" y="5702300"/>
                  </a:lnTo>
                  <a:lnTo>
                    <a:pt x="1424940" y="5831840"/>
                  </a:lnTo>
                  <a:lnTo>
                    <a:pt x="1685290" y="5831840"/>
                  </a:lnTo>
                  <a:lnTo>
                    <a:pt x="1685290" y="5961380"/>
                  </a:lnTo>
                  <a:lnTo>
                    <a:pt x="1944370" y="5961380"/>
                  </a:lnTo>
                  <a:lnTo>
                    <a:pt x="1944370" y="6090920"/>
                  </a:lnTo>
                  <a:lnTo>
                    <a:pt x="2203450" y="6090920"/>
                  </a:lnTo>
                  <a:lnTo>
                    <a:pt x="2203450" y="6220460"/>
                  </a:lnTo>
                  <a:lnTo>
                    <a:pt x="2592070" y="6220460"/>
                  </a:lnTo>
                  <a:lnTo>
                    <a:pt x="2592070" y="6350000"/>
                  </a:lnTo>
                  <a:lnTo>
                    <a:pt x="3628390" y="6350000"/>
                  </a:lnTo>
                  <a:lnTo>
                    <a:pt x="3628390" y="6220460"/>
                  </a:lnTo>
                  <a:lnTo>
                    <a:pt x="4017010" y="6220460"/>
                  </a:lnTo>
                  <a:lnTo>
                    <a:pt x="4017010" y="6090920"/>
                  </a:lnTo>
                  <a:lnTo>
                    <a:pt x="4276090" y="6090920"/>
                  </a:lnTo>
                  <a:lnTo>
                    <a:pt x="4276090" y="5961380"/>
                  </a:lnTo>
                  <a:lnTo>
                    <a:pt x="4535170" y="5961380"/>
                  </a:lnTo>
                  <a:lnTo>
                    <a:pt x="4535170" y="5831840"/>
                  </a:lnTo>
                  <a:lnTo>
                    <a:pt x="4795520" y="5831840"/>
                  </a:lnTo>
                  <a:lnTo>
                    <a:pt x="4795520" y="5702300"/>
                  </a:lnTo>
                  <a:lnTo>
                    <a:pt x="4925060" y="5702300"/>
                  </a:lnTo>
                  <a:lnTo>
                    <a:pt x="4925060" y="5572760"/>
                  </a:lnTo>
                  <a:lnTo>
                    <a:pt x="5054600" y="5572760"/>
                  </a:lnTo>
                  <a:lnTo>
                    <a:pt x="5054600" y="5443220"/>
                  </a:lnTo>
                  <a:lnTo>
                    <a:pt x="5184140" y="5443220"/>
                  </a:lnTo>
                  <a:lnTo>
                    <a:pt x="5184140" y="5313680"/>
                  </a:lnTo>
                  <a:lnTo>
                    <a:pt x="5313680" y="5313680"/>
                  </a:lnTo>
                  <a:lnTo>
                    <a:pt x="5313680" y="5184140"/>
                  </a:lnTo>
                  <a:lnTo>
                    <a:pt x="5443220" y="5184140"/>
                  </a:lnTo>
                  <a:lnTo>
                    <a:pt x="5443220" y="5054600"/>
                  </a:lnTo>
                  <a:lnTo>
                    <a:pt x="5572760" y="5054600"/>
                  </a:lnTo>
                  <a:lnTo>
                    <a:pt x="5572760" y="4925060"/>
                  </a:lnTo>
                  <a:lnTo>
                    <a:pt x="5702300" y="4925060"/>
                  </a:lnTo>
                  <a:lnTo>
                    <a:pt x="5702300" y="4664710"/>
                  </a:lnTo>
                  <a:lnTo>
                    <a:pt x="5831840" y="4664710"/>
                  </a:lnTo>
                  <a:lnTo>
                    <a:pt x="5831840" y="4405630"/>
                  </a:lnTo>
                  <a:lnTo>
                    <a:pt x="5961380" y="4405630"/>
                  </a:lnTo>
                  <a:lnTo>
                    <a:pt x="5961380" y="4146550"/>
                  </a:lnTo>
                  <a:lnTo>
                    <a:pt x="6090920" y="4146550"/>
                  </a:lnTo>
                  <a:lnTo>
                    <a:pt x="6090920" y="3757930"/>
                  </a:lnTo>
                  <a:lnTo>
                    <a:pt x="6220460" y="3757930"/>
                  </a:lnTo>
                  <a:lnTo>
                    <a:pt x="6220460" y="2592070"/>
                  </a:lnTo>
                  <a:close/>
                </a:path>
              </a:pathLst>
            </a:custGeom>
            <a:blipFill>
              <a:blip r:embed="rId18"/>
              <a:stretch>
                <a:fillRect l="0" t="-15306" r="0" b="-15306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2143047" y="2840421"/>
            <a:ext cx="4512193" cy="4606159"/>
            <a:chOff x="0" y="0"/>
            <a:chExt cx="622046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2204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220460">
                  <a:moveTo>
                    <a:pt x="6090920" y="2592070"/>
                  </a:moveTo>
                  <a:lnTo>
                    <a:pt x="6090920" y="2203450"/>
                  </a:lnTo>
                  <a:lnTo>
                    <a:pt x="5961380" y="2203450"/>
                  </a:lnTo>
                  <a:lnTo>
                    <a:pt x="5961380" y="1944370"/>
                  </a:lnTo>
                  <a:lnTo>
                    <a:pt x="5831840" y="1944370"/>
                  </a:lnTo>
                  <a:lnTo>
                    <a:pt x="5831840" y="1685290"/>
                  </a:lnTo>
                  <a:lnTo>
                    <a:pt x="5702300" y="1685290"/>
                  </a:lnTo>
                  <a:lnTo>
                    <a:pt x="5702300" y="1424940"/>
                  </a:lnTo>
                  <a:lnTo>
                    <a:pt x="5572760" y="1424940"/>
                  </a:lnTo>
                  <a:lnTo>
                    <a:pt x="5572760" y="1295400"/>
                  </a:lnTo>
                  <a:lnTo>
                    <a:pt x="5443220" y="1295400"/>
                  </a:lnTo>
                  <a:lnTo>
                    <a:pt x="5443220" y="1165860"/>
                  </a:lnTo>
                  <a:lnTo>
                    <a:pt x="5313680" y="1165860"/>
                  </a:lnTo>
                  <a:lnTo>
                    <a:pt x="5313680" y="1036320"/>
                  </a:lnTo>
                  <a:lnTo>
                    <a:pt x="5184140" y="1036320"/>
                  </a:lnTo>
                  <a:lnTo>
                    <a:pt x="5184140" y="906780"/>
                  </a:lnTo>
                  <a:lnTo>
                    <a:pt x="5054600" y="906780"/>
                  </a:lnTo>
                  <a:lnTo>
                    <a:pt x="5054600" y="777240"/>
                  </a:lnTo>
                  <a:lnTo>
                    <a:pt x="4925060" y="777240"/>
                  </a:lnTo>
                  <a:lnTo>
                    <a:pt x="4925060" y="647700"/>
                  </a:lnTo>
                  <a:lnTo>
                    <a:pt x="4795520" y="647700"/>
                  </a:lnTo>
                  <a:lnTo>
                    <a:pt x="4795520" y="518160"/>
                  </a:lnTo>
                  <a:lnTo>
                    <a:pt x="4535170" y="518160"/>
                  </a:lnTo>
                  <a:lnTo>
                    <a:pt x="4535170" y="388620"/>
                  </a:lnTo>
                  <a:lnTo>
                    <a:pt x="4276090" y="388620"/>
                  </a:lnTo>
                  <a:lnTo>
                    <a:pt x="4276090" y="259080"/>
                  </a:lnTo>
                  <a:lnTo>
                    <a:pt x="4017010" y="259080"/>
                  </a:lnTo>
                  <a:lnTo>
                    <a:pt x="4017010" y="129540"/>
                  </a:lnTo>
                  <a:lnTo>
                    <a:pt x="3628390" y="129540"/>
                  </a:lnTo>
                  <a:lnTo>
                    <a:pt x="3628390" y="0"/>
                  </a:lnTo>
                  <a:lnTo>
                    <a:pt x="2592070" y="0"/>
                  </a:lnTo>
                  <a:lnTo>
                    <a:pt x="2592070" y="129540"/>
                  </a:lnTo>
                  <a:lnTo>
                    <a:pt x="2203450" y="129540"/>
                  </a:lnTo>
                  <a:lnTo>
                    <a:pt x="2203450" y="259080"/>
                  </a:lnTo>
                  <a:lnTo>
                    <a:pt x="1944370" y="259080"/>
                  </a:lnTo>
                  <a:lnTo>
                    <a:pt x="1944370" y="388620"/>
                  </a:lnTo>
                  <a:lnTo>
                    <a:pt x="1685290" y="388620"/>
                  </a:lnTo>
                  <a:lnTo>
                    <a:pt x="1685290" y="518160"/>
                  </a:lnTo>
                  <a:lnTo>
                    <a:pt x="1424940" y="518160"/>
                  </a:lnTo>
                  <a:lnTo>
                    <a:pt x="1424940" y="647700"/>
                  </a:lnTo>
                  <a:lnTo>
                    <a:pt x="1295400" y="647700"/>
                  </a:lnTo>
                  <a:lnTo>
                    <a:pt x="1295400" y="777240"/>
                  </a:lnTo>
                  <a:lnTo>
                    <a:pt x="1165860" y="777240"/>
                  </a:lnTo>
                  <a:lnTo>
                    <a:pt x="1165860" y="906780"/>
                  </a:lnTo>
                  <a:lnTo>
                    <a:pt x="1036320" y="906780"/>
                  </a:lnTo>
                  <a:lnTo>
                    <a:pt x="1036320" y="1036320"/>
                  </a:lnTo>
                  <a:lnTo>
                    <a:pt x="906780" y="1036320"/>
                  </a:lnTo>
                  <a:lnTo>
                    <a:pt x="906780" y="1165860"/>
                  </a:lnTo>
                  <a:lnTo>
                    <a:pt x="777240" y="1165860"/>
                  </a:lnTo>
                  <a:lnTo>
                    <a:pt x="777240" y="1295400"/>
                  </a:lnTo>
                  <a:lnTo>
                    <a:pt x="647700" y="1295400"/>
                  </a:lnTo>
                  <a:lnTo>
                    <a:pt x="647700" y="1424940"/>
                  </a:lnTo>
                  <a:lnTo>
                    <a:pt x="518160" y="1424940"/>
                  </a:lnTo>
                  <a:lnTo>
                    <a:pt x="518160" y="1685290"/>
                  </a:lnTo>
                  <a:lnTo>
                    <a:pt x="388620" y="1685290"/>
                  </a:lnTo>
                  <a:lnTo>
                    <a:pt x="388620" y="1944370"/>
                  </a:lnTo>
                  <a:lnTo>
                    <a:pt x="259080" y="1944370"/>
                  </a:lnTo>
                  <a:lnTo>
                    <a:pt x="259080" y="2203450"/>
                  </a:lnTo>
                  <a:lnTo>
                    <a:pt x="129540" y="2203450"/>
                  </a:lnTo>
                  <a:lnTo>
                    <a:pt x="129540" y="2592070"/>
                  </a:lnTo>
                  <a:lnTo>
                    <a:pt x="0" y="2592070"/>
                  </a:lnTo>
                  <a:lnTo>
                    <a:pt x="0" y="3757930"/>
                  </a:lnTo>
                  <a:lnTo>
                    <a:pt x="129540" y="3757930"/>
                  </a:lnTo>
                  <a:lnTo>
                    <a:pt x="129540" y="4146550"/>
                  </a:lnTo>
                  <a:lnTo>
                    <a:pt x="259080" y="4146550"/>
                  </a:lnTo>
                  <a:lnTo>
                    <a:pt x="259080" y="4405630"/>
                  </a:lnTo>
                  <a:lnTo>
                    <a:pt x="388620" y="4405630"/>
                  </a:lnTo>
                  <a:lnTo>
                    <a:pt x="388620" y="4664710"/>
                  </a:lnTo>
                  <a:lnTo>
                    <a:pt x="518160" y="4664710"/>
                  </a:lnTo>
                  <a:lnTo>
                    <a:pt x="518160" y="4925060"/>
                  </a:lnTo>
                  <a:lnTo>
                    <a:pt x="647700" y="4925060"/>
                  </a:lnTo>
                  <a:lnTo>
                    <a:pt x="647700" y="5054600"/>
                  </a:lnTo>
                  <a:lnTo>
                    <a:pt x="777240" y="5054600"/>
                  </a:lnTo>
                  <a:lnTo>
                    <a:pt x="777240" y="5184140"/>
                  </a:lnTo>
                  <a:lnTo>
                    <a:pt x="906780" y="5184140"/>
                  </a:lnTo>
                  <a:lnTo>
                    <a:pt x="906780" y="5313680"/>
                  </a:lnTo>
                  <a:lnTo>
                    <a:pt x="1036320" y="5313680"/>
                  </a:lnTo>
                  <a:lnTo>
                    <a:pt x="1036320" y="5443220"/>
                  </a:lnTo>
                  <a:lnTo>
                    <a:pt x="1165860" y="5443220"/>
                  </a:lnTo>
                  <a:lnTo>
                    <a:pt x="1165860" y="5572760"/>
                  </a:lnTo>
                  <a:lnTo>
                    <a:pt x="1295400" y="5572760"/>
                  </a:lnTo>
                  <a:lnTo>
                    <a:pt x="1295400" y="5702300"/>
                  </a:lnTo>
                  <a:lnTo>
                    <a:pt x="1424940" y="5702300"/>
                  </a:lnTo>
                  <a:lnTo>
                    <a:pt x="1424940" y="5831840"/>
                  </a:lnTo>
                  <a:lnTo>
                    <a:pt x="1685290" y="5831840"/>
                  </a:lnTo>
                  <a:lnTo>
                    <a:pt x="1685290" y="5961380"/>
                  </a:lnTo>
                  <a:lnTo>
                    <a:pt x="1944370" y="5961380"/>
                  </a:lnTo>
                  <a:lnTo>
                    <a:pt x="1944370" y="6090920"/>
                  </a:lnTo>
                  <a:lnTo>
                    <a:pt x="2203450" y="6090920"/>
                  </a:lnTo>
                  <a:lnTo>
                    <a:pt x="2203450" y="6220460"/>
                  </a:lnTo>
                  <a:lnTo>
                    <a:pt x="2592070" y="6220460"/>
                  </a:lnTo>
                  <a:lnTo>
                    <a:pt x="2592070" y="6350000"/>
                  </a:lnTo>
                  <a:lnTo>
                    <a:pt x="3628390" y="6350000"/>
                  </a:lnTo>
                  <a:lnTo>
                    <a:pt x="3628390" y="6220460"/>
                  </a:lnTo>
                  <a:lnTo>
                    <a:pt x="4017010" y="6220460"/>
                  </a:lnTo>
                  <a:lnTo>
                    <a:pt x="4017010" y="6090920"/>
                  </a:lnTo>
                  <a:lnTo>
                    <a:pt x="4276090" y="6090920"/>
                  </a:lnTo>
                  <a:lnTo>
                    <a:pt x="4276090" y="5961380"/>
                  </a:lnTo>
                  <a:lnTo>
                    <a:pt x="4535170" y="5961380"/>
                  </a:lnTo>
                  <a:lnTo>
                    <a:pt x="4535170" y="5831840"/>
                  </a:lnTo>
                  <a:lnTo>
                    <a:pt x="4795520" y="5831840"/>
                  </a:lnTo>
                  <a:lnTo>
                    <a:pt x="4795520" y="5702300"/>
                  </a:lnTo>
                  <a:lnTo>
                    <a:pt x="4925060" y="5702300"/>
                  </a:lnTo>
                  <a:lnTo>
                    <a:pt x="4925060" y="5572760"/>
                  </a:lnTo>
                  <a:lnTo>
                    <a:pt x="5054600" y="5572760"/>
                  </a:lnTo>
                  <a:lnTo>
                    <a:pt x="5054600" y="5443220"/>
                  </a:lnTo>
                  <a:lnTo>
                    <a:pt x="5184140" y="5443220"/>
                  </a:lnTo>
                  <a:lnTo>
                    <a:pt x="5184140" y="5313680"/>
                  </a:lnTo>
                  <a:lnTo>
                    <a:pt x="5313680" y="5313680"/>
                  </a:lnTo>
                  <a:lnTo>
                    <a:pt x="5313680" y="5184140"/>
                  </a:lnTo>
                  <a:lnTo>
                    <a:pt x="5443220" y="5184140"/>
                  </a:lnTo>
                  <a:lnTo>
                    <a:pt x="5443220" y="5054600"/>
                  </a:lnTo>
                  <a:lnTo>
                    <a:pt x="5572760" y="5054600"/>
                  </a:lnTo>
                  <a:lnTo>
                    <a:pt x="5572760" y="4925060"/>
                  </a:lnTo>
                  <a:lnTo>
                    <a:pt x="5702300" y="4925060"/>
                  </a:lnTo>
                  <a:lnTo>
                    <a:pt x="5702300" y="4664710"/>
                  </a:lnTo>
                  <a:lnTo>
                    <a:pt x="5831840" y="4664710"/>
                  </a:lnTo>
                  <a:lnTo>
                    <a:pt x="5831840" y="4405630"/>
                  </a:lnTo>
                  <a:lnTo>
                    <a:pt x="5961380" y="4405630"/>
                  </a:lnTo>
                  <a:lnTo>
                    <a:pt x="5961380" y="4146550"/>
                  </a:lnTo>
                  <a:lnTo>
                    <a:pt x="6090920" y="4146550"/>
                  </a:lnTo>
                  <a:lnTo>
                    <a:pt x="6090920" y="3757930"/>
                  </a:lnTo>
                  <a:lnTo>
                    <a:pt x="6220460" y="3757930"/>
                  </a:lnTo>
                  <a:lnTo>
                    <a:pt x="6220460" y="2592070"/>
                  </a:lnTo>
                  <a:close/>
                </a:path>
              </a:pathLst>
            </a:custGeom>
            <a:blipFill>
              <a:blip r:embed="rId19"/>
              <a:stretch>
                <a:fillRect l="0" t="-15385" r="0" b="-15385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45078" y="7715250"/>
            <a:ext cx="15997844" cy="1543050"/>
            <a:chOff x="0" y="0"/>
            <a:chExt cx="4213424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13424" cy="406400"/>
            </a:xfrm>
            <a:custGeom>
              <a:avLst/>
              <a:gdLst/>
              <a:ahLst/>
              <a:cxnLst/>
              <a:rect r="r" b="b" t="t" l="l"/>
              <a:pathLst>
                <a:path h="406400" w="4213424">
                  <a:moveTo>
                    <a:pt x="24681" y="0"/>
                  </a:moveTo>
                  <a:lnTo>
                    <a:pt x="4188743" y="0"/>
                  </a:lnTo>
                  <a:cubicBezTo>
                    <a:pt x="4195289" y="0"/>
                    <a:pt x="4201566" y="2600"/>
                    <a:pt x="4206195" y="7229"/>
                  </a:cubicBezTo>
                  <a:cubicBezTo>
                    <a:pt x="4210824" y="11857"/>
                    <a:pt x="4213424" y="18135"/>
                    <a:pt x="4213424" y="24681"/>
                  </a:cubicBezTo>
                  <a:lnTo>
                    <a:pt x="4213424" y="381719"/>
                  </a:lnTo>
                  <a:cubicBezTo>
                    <a:pt x="4213424" y="395350"/>
                    <a:pt x="4202374" y="406400"/>
                    <a:pt x="4188743" y="406400"/>
                  </a:cubicBezTo>
                  <a:lnTo>
                    <a:pt x="24681" y="406400"/>
                  </a:lnTo>
                  <a:cubicBezTo>
                    <a:pt x="18135" y="406400"/>
                    <a:pt x="11857" y="403800"/>
                    <a:pt x="7229" y="399171"/>
                  </a:cubicBezTo>
                  <a:cubicBezTo>
                    <a:pt x="2600" y="394543"/>
                    <a:pt x="0" y="388265"/>
                    <a:pt x="0" y="381719"/>
                  </a:cubicBezTo>
                  <a:lnTo>
                    <a:pt x="0" y="24681"/>
                  </a:lnTo>
                  <a:cubicBezTo>
                    <a:pt x="0" y="18135"/>
                    <a:pt x="2600" y="11857"/>
                    <a:pt x="7229" y="7229"/>
                  </a:cubicBezTo>
                  <a:cubicBezTo>
                    <a:pt x="11857" y="2600"/>
                    <a:pt x="18135" y="0"/>
                    <a:pt x="24681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213424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703265" y="1118368"/>
            <a:ext cx="16857366" cy="122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6"/>
              </a:lnSpc>
            </a:pPr>
            <a:r>
              <a:rPr lang="en-US" sz="71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Honorable Mentions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29392" y="7996574"/>
            <a:ext cx="15429215" cy="923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2"/>
              </a:lnSpc>
            </a:pPr>
            <a:r>
              <a:rPr lang="en-US" sz="2651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our cats, which were our motivation for this project (alongside a deadline and some marks)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04321" y="254070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557532" y="-21907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-1385692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1" y="0"/>
                </a:lnTo>
                <a:lnTo>
                  <a:pt x="6121531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841052" y="2684860"/>
            <a:ext cx="10605896" cy="4917279"/>
          </a:xfrm>
          <a:custGeom>
            <a:avLst/>
            <a:gdLst/>
            <a:ahLst/>
            <a:cxnLst/>
            <a:rect r="r" b="b" t="t" l="l"/>
            <a:pathLst>
              <a:path h="4917279" w="10605896">
                <a:moveTo>
                  <a:pt x="0" y="0"/>
                </a:moveTo>
                <a:lnTo>
                  <a:pt x="10605896" y="0"/>
                </a:lnTo>
                <a:lnTo>
                  <a:pt x="10605896" y="4917280"/>
                </a:lnTo>
                <a:lnTo>
                  <a:pt x="0" y="491728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349798" y="3364937"/>
            <a:ext cx="9305332" cy="33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28"/>
              </a:lnSpc>
            </a:pPr>
            <a:r>
              <a:rPr lang="en-US" sz="9663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07937" y="-877552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32065" y="-29349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032065" y="-1624284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89465" y="2941318"/>
            <a:ext cx="10221537" cy="5445292"/>
          </a:xfrm>
          <a:custGeom>
            <a:avLst/>
            <a:gdLst/>
            <a:ahLst/>
            <a:cxnLst/>
            <a:rect r="r" b="b" t="t" l="l"/>
            <a:pathLst>
              <a:path h="5445292" w="10221537">
                <a:moveTo>
                  <a:pt x="0" y="0"/>
                </a:moveTo>
                <a:lnTo>
                  <a:pt x="10221538" y="0"/>
                </a:lnTo>
                <a:lnTo>
                  <a:pt x="10221538" y="5445292"/>
                </a:lnTo>
                <a:lnTo>
                  <a:pt x="0" y="544529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13706" y="1004225"/>
            <a:ext cx="14860587" cy="122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6"/>
              </a:lnSpc>
            </a:pPr>
            <a:r>
              <a:rPr lang="en-US" sz="71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Meet The Team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61922" y="3853523"/>
            <a:ext cx="9764156" cy="4734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95"/>
              </a:lnSpc>
              <a:spcBef>
                <a:spcPct val="0"/>
              </a:spcBef>
            </a:pPr>
            <a:r>
              <a:rPr lang="en-US" sz="4068" strike="noStrike" u="none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Ibrahim Al-Zubaidi</a:t>
            </a:r>
          </a:p>
          <a:p>
            <a:pPr algn="ctr" marL="0" indent="0" lvl="0">
              <a:lnSpc>
                <a:spcPts val="8777"/>
              </a:lnSpc>
              <a:spcBef>
                <a:spcPct val="0"/>
              </a:spcBef>
            </a:pPr>
            <a:r>
              <a:rPr lang="en-US" sz="6270" strike="noStrike" u="none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202210902</a:t>
            </a:r>
          </a:p>
          <a:p>
            <a:pPr algn="ctr" marL="0" indent="0" lvl="0">
              <a:lnSpc>
                <a:spcPts val="5695"/>
              </a:lnSpc>
              <a:spcBef>
                <a:spcPct val="0"/>
              </a:spcBef>
            </a:pPr>
            <a:r>
              <a:rPr lang="en-US" sz="4068" strike="noStrike" u="none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Jana Ellayan</a:t>
            </a:r>
          </a:p>
          <a:p>
            <a:pPr algn="ctr" marL="0" indent="0" lvl="0">
              <a:lnSpc>
                <a:spcPts val="8915"/>
              </a:lnSpc>
              <a:spcBef>
                <a:spcPct val="0"/>
              </a:spcBef>
            </a:pPr>
            <a:r>
              <a:rPr lang="en-US" sz="6368" strike="noStrike" u="none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202311520</a:t>
            </a:r>
          </a:p>
          <a:p>
            <a:pPr algn="ctr" marL="0" indent="0" lvl="0">
              <a:lnSpc>
                <a:spcPts val="891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07937" y="-877552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32065" y="-29349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032065" y="-1624284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13706" y="1004225"/>
            <a:ext cx="14860587" cy="122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6"/>
              </a:lnSpc>
            </a:pPr>
            <a:r>
              <a:rPr lang="en-US" sz="71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Introduction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2676287"/>
            <a:ext cx="16230600" cy="6655369"/>
            <a:chOff x="0" y="0"/>
            <a:chExt cx="4274726" cy="175285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1752854"/>
            </a:xfrm>
            <a:custGeom>
              <a:avLst/>
              <a:gdLst/>
              <a:ahLst/>
              <a:cxnLst/>
              <a:rect r="r" b="b" t="t" l="l"/>
              <a:pathLst>
                <a:path h="1752854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728528"/>
                  </a:lnTo>
                  <a:cubicBezTo>
                    <a:pt x="4274726" y="1741963"/>
                    <a:pt x="4263834" y="1752854"/>
                    <a:pt x="4250399" y="1752854"/>
                  </a:cubicBezTo>
                  <a:lnTo>
                    <a:pt x="24327" y="1752854"/>
                  </a:lnTo>
                  <a:cubicBezTo>
                    <a:pt x="10891" y="1752854"/>
                    <a:pt x="0" y="1741963"/>
                    <a:pt x="0" y="172852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1790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030911" y="3776719"/>
            <a:ext cx="14226178" cy="4397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5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Our fun little game is about a kitten that walks and collects coins, on its way to its house. The game implements Object Oriented Programming concepts in a creative way, meeting the project requirements while still doing things we liked.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07937" y="-877552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32065" y="-29349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032065" y="-1624284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13706" y="1004225"/>
            <a:ext cx="14860587" cy="122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6"/>
              </a:lnSpc>
            </a:pPr>
            <a:r>
              <a:rPr lang="en-US" sz="71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Gameplay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2676287"/>
            <a:ext cx="16230600" cy="6046028"/>
            <a:chOff x="0" y="0"/>
            <a:chExt cx="4274726" cy="15923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1592370"/>
            </a:xfrm>
            <a:custGeom>
              <a:avLst/>
              <a:gdLst/>
              <a:ahLst/>
              <a:cxnLst/>
              <a:rect r="r" b="b" t="t" l="l"/>
              <a:pathLst>
                <a:path h="159237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568043"/>
                  </a:lnTo>
                  <a:cubicBezTo>
                    <a:pt x="4274726" y="1581478"/>
                    <a:pt x="4263834" y="1592370"/>
                    <a:pt x="4250399" y="1592370"/>
                  </a:cubicBezTo>
                  <a:lnTo>
                    <a:pt x="24327" y="1592370"/>
                  </a:lnTo>
                  <a:cubicBezTo>
                    <a:pt x="10891" y="1592370"/>
                    <a:pt x="0" y="1581478"/>
                    <a:pt x="0" y="156804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163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646761" y="3168389"/>
            <a:ext cx="14994478" cy="5128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6"/>
              </a:lnSpc>
            </a:pPr>
            <a:r>
              <a:rPr lang="en-US" sz="3225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The program begins with a welcome screen, the menu page, allowing you to either log in, sign up or view leaderboards.</a:t>
            </a:r>
          </a:p>
          <a:p>
            <a:pPr algn="l">
              <a:lnSpc>
                <a:spcPts val="4516"/>
              </a:lnSpc>
            </a:pPr>
            <a:r>
              <a:rPr lang="en-US" sz="3225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Whichever you choose, you’re redirected to a page that either takes input from you or shows you the highscores.</a:t>
            </a:r>
          </a:p>
          <a:p>
            <a:pPr algn="l">
              <a:lnSpc>
                <a:spcPts val="451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07937" y="-877552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32065" y="-29349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032065" y="-1624284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13706" y="1004225"/>
            <a:ext cx="14860587" cy="122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6"/>
              </a:lnSpc>
            </a:pPr>
            <a:r>
              <a:rPr lang="en-US" sz="71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Gameplay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2676287"/>
            <a:ext cx="16230600" cy="6046028"/>
            <a:chOff x="0" y="0"/>
            <a:chExt cx="4274726" cy="15923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1592370"/>
            </a:xfrm>
            <a:custGeom>
              <a:avLst/>
              <a:gdLst/>
              <a:ahLst/>
              <a:cxnLst/>
              <a:rect r="r" b="b" t="t" l="l"/>
              <a:pathLst>
                <a:path h="159237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568043"/>
                  </a:lnTo>
                  <a:cubicBezTo>
                    <a:pt x="4274726" y="1581478"/>
                    <a:pt x="4263834" y="1592370"/>
                    <a:pt x="4250399" y="1592370"/>
                  </a:cubicBezTo>
                  <a:lnTo>
                    <a:pt x="24327" y="1592370"/>
                  </a:lnTo>
                  <a:cubicBezTo>
                    <a:pt x="10891" y="1592370"/>
                    <a:pt x="0" y="1581478"/>
                    <a:pt x="0" y="156804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163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646761" y="3168389"/>
            <a:ext cx="14994478" cy="5699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6"/>
              </a:lnSpc>
            </a:pPr>
            <a:r>
              <a:rPr lang="en-US" sz="3225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Buttons and background are chosen in a similar color palette, making those pages visually pleasing.</a:t>
            </a:r>
          </a:p>
          <a:p>
            <a:pPr algn="l">
              <a:lnSpc>
                <a:spcPts val="4516"/>
              </a:lnSpc>
            </a:pPr>
          </a:p>
          <a:p>
            <a:pPr algn="l">
              <a:lnSpc>
                <a:spcPts val="4516"/>
              </a:lnSpc>
            </a:pPr>
            <a:r>
              <a:rPr lang="en-US" sz="3225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These pages are connected to a database carefully crafted to store players usernames and their scores. It also updates and ranks users with each run if needed.</a:t>
            </a:r>
          </a:p>
          <a:p>
            <a:pPr algn="l">
              <a:lnSpc>
                <a:spcPts val="451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07937" y="-877552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32065" y="-29349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032065" y="-1624284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13706" y="1004225"/>
            <a:ext cx="14860587" cy="122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6"/>
              </a:lnSpc>
            </a:pPr>
            <a:r>
              <a:rPr lang="en-US" sz="71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Gameplay con.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2676287"/>
            <a:ext cx="16230600" cy="6046028"/>
            <a:chOff x="0" y="0"/>
            <a:chExt cx="4274726" cy="15923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1592370"/>
            </a:xfrm>
            <a:custGeom>
              <a:avLst/>
              <a:gdLst/>
              <a:ahLst/>
              <a:cxnLst/>
              <a:rect r="r" b="b" t="t" l="l"/>
              <a:pathLst>
                <a:path h="159237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568043"/>
                  </a:lnTo>
                  <a:cubicBezTo>
                    <a:pt x="4274726" y="1581478"/>
                    <a:pt x="4263834" y="1592370"/>
                    <a:pt x="4250399" y="1592370"/>
                  </a:cubicBezTo>
                  <a:lnTo>
                    <a:pt x="24327" y="1592370"/>
                  </a:lnTo>
                  <a:cubicBezTo>
                    <a:pt x="10891" y="1592370"/>
                    <a:pt x="0" y="1581478"/>
                    <a:pt x="0" y="156804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163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646761" y="3168389"/>
            <a:ext cx="14994478" cy="4556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6"/>
              </a:lnSpc>
            </a:pPr>
            <a:r>
              <a:rPr lang="en-US" sz="3225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After registering, the game page starts and you can move the character forwards and backwards, and jump using WASD and space bar.</a:t>
            </a:r>
          </a:p>
          <a:p>
            <a:pPr algn="l">
              <a:lnSpc>
                <a:spcPts val="4516"/>
              </a:lnSpc>
            </a:pPr>
          </a:p>
          <a:p>
            <a:pPr algn="l">
              <a:lnSpc>
                <a:spcPts val="4516"/>
              </a:lnSpc>
            </a:pPr>
            <a:r>
              <a:rPr lang="en-US" sz="3225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The character, a cat, was inspired by our immense love of cats. You can tell we love cats by the cute design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07937" y="-877552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32065" y="-29349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032065" y="-1624284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13706" y="1004225"/>
            <a:ext cx="14860587" cy="122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6"/>
              </a:lnSpc>
            </a:pPr>
            <a:r>
              <a:rPr lang="en-US" sz="71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Gameplay con.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2676287"/>
            <a:ext cx="16230600" cy="6046028"/>
            <a:chOff x="0" y="0"/>
            <a:chExt cx="4274726" cy="15923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1592370"/>
            </a:xfrm>
            <a:custGeom>
              <a:avLst/>
              <a:gdLst/>
              <a:ahLst/>
              <a:cxnLst/>
              <a:rect r="r" b="b" t="t" l="l"/>
              <a:pathLst>
                <a:path h="159237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568043"/>
                  </a:lnTo>
                  <a:cubicBezTo>
                    <a:pt x="4274726" y="1581478"/>
                    <a:pt x="4263834" y="1592370"/>
                    <a:pt x="4250399" y="1592370"/>
                  </a:cubicBezTo>
                  <a:lnTo>
                    <a:pt x="24327" y="1592370"/>
                  </a:lnTo>
                  <a:cubicBezTo>
                    <a:pt x="10891" y="1592370"/>
                    <a:pt x="0" y="1581478"/>
                    <a:pt x="0" y="156804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163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646761" y="3730009"/>
            <a:ext cx="14994478" cy="398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6"/>
              </a:lnSpc>
            </a:pPr>
            <a:r>
              <a:rPr lang="en-US" sz="3225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The cat’s goal is to collect maximum amount of coins and reach its home, which is where the game concludes.</a:t>
            </a:r>
          </a:p>
          <a:p>
            <a:pPr algn="l">
              <a:lnSpc>
                <a:spcPts val="4516"/>
              </a:lnSpc>
            </a:pPr>
            <a:r>
              <a:rPr lang="en-US" sz="3225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Coins are strategically placed in the little game universe in a slightly challenging and significantly aesthetic way.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07937" y="-877552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32065" y="-29349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032065" y="-1624284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72170" y="2560544"/>
            <a:ext cx="14860587" cy="5023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6"/>
              </a:lnSpc>
            </a:pPr>
            <a:r>
              <a:rPr lang="en-US" sz="71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But where, when and how did we use OOP concepts?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9935" y="2538160"/>
            <a:ext cx="1642742" cy="153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81"/>
              </a:lnSpc>
            </a:pPr>
            <a:r>
              <a:rPr lang="en-US" sz="8915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9935" y="5361440"/>
            <a:ext cx="1642742" cy="153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81"/>
              </a:lnSpc>
            </a:pPr>
            <a:r>
              <a:rPr lang="en-US" sz="8915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07937" y="-877552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32065" y="-29349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032065" y="-1624284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13706" y="1004225"/>
            <a:ext cx="14860587" cy="122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6"/>
              </a:lnSpc>
            </a:pPr>
            <a:r>
              <a:rPr lang="en-US" sz="71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 short,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2676287"/>
            <a:ext cx="5118165" cy="6582013"/>
            <a:chOff x="0" y="0"/>
            <a:chExt cx="1347994" cy="173353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47994" cy="1733534"/>
            </a:xfrm>
            <a:custGeom>
              <a:avLst/>
              <a:gdLst/>
              <a:ahLst/>
              <a:cxnLst/>
              <a:rect r="r" b="b" t="t" l="l"/>
              <a:pathLst>
                <a:path h="1733534" w="1347994">
                  <a:moveTo>
                    <a:pt x="77144" y="0"/>
                  </a:moveTo>
                  <a:lnTo>
                    <a:pt x="1270850" y="0"/>
                  </a:lnTo>
                  <a:cubicBezTo>
                    <a:pt x="1291310" y="0"/>
                    <a:pt x="1310932" y="8128"/>
                    <a:pt x="1325399" y="22595"/>
                  </a:cubicBezTo>
                  <a:cubicBezTo>
                    <a:pt x="1339866" y="37062"/>
                    <a:pt x="1347994" y="56684"/>
                    <a:pt x="1347994" y="77144"/>
                  </a:cubicBezTo>
                  <a:lnTo>
                    <a:pt x="1347994" y="1656390"/>
                  </a:lnTo>
                  <a:cubicBezTo>
                    <a:pt x="1347994" y="1676850"/>
                    <a:pt x="1339866" y="1696472"/>
                    <a:pt x="1325399" y="1710939"/>
                  </a:cubicBezTo>
                  <a:cubicBezTo>
                    <a:pt x="1310932" y="1725407"/>
                    <a:pt x="1291310" y="1733534"/>
                    <a:pt x="1270850" y="1733534"/>
                  </a:cubicBezTo>
                  <a:lnTo>
                    <a:pt x="77144" y="1733534"/>
                  </a:lnTo>
                  <a:cubicBezTo>
                    <a:pt x="56684" y="1733534"/>
                    <a:pt x="37062" y="1725407"/>
                    <a:pt x="22595" y="1710939"/>
                  </a:cubicBezTo>
                  <a:cubicBezTo>
                    <a:pt x="8128" y="1696472"/>
                    <a:pt x="0" y="1676850"/>
                    <a:pt x="0" y="1656390"/>
                  </a:cubicBezTo>
                  <a:lnTo>
                    <a:pt x="0" y="77144"/>
                  </a:lnTo>
                  <a:cubicBezTo>
                    <a:pt x="0" y="56684"/>
                    <a:pt x="8128" y="37062"/>
                    <a:pt x="22595" y="22595"/>
                  </a:cubicBezTo>
                  <a:cubicBezTo>
                    <a:pt x="37062" y="8128"/>
                    <a:pt x="56684" y="0"/>
                    <a:pt x="77144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347994" cy="1771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766412" y="2335525"/>
            <a:ext cx="1642742" cy="153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81"/>
              </a:lnSpc>
            </a:pPr>
            <a:r>
              <a:rPr lang="en-US" sz="8915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1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584917" y="2676287"/>
            <a:ext cx="5118165" cy="6582013"/>
            <a:chOff x="0" y="0"/>
            <a:chExt cx="1347994" cy="173353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47994" cy="1733534"/>
            </a:xfrm>
            <a:custGeom>
              <a:avLst/>
              <a:gdLst/>
              <a:ahLst/>
              <a:cxnLst/>
              <a:rect r="r" b="b" t="t" l="l"/>
              <a:pathLst>
                <a:path h="1733534" w="1347994">
                  <a:moveTo>
                    <a:pt x="77144" y="0"/>
                  </a:moveTo>
                  <a:lnTo>
                    <a:pt x="1270850" y="0"/>
                  </a:lnTo>
                  <a:cubicBezTo>
                    <a:pt x="1291310" y="0"/>
                    <a:pt x="1310932" y="8128"/>
                    <a:pt x="1325399" y="22595"/>
                  </a:cubicBezTo>
                  <a:cubicBezTo>
                    <a:pt x="1339866" y="37062"/>
                    <a:pt x="1347994" y="56684"/>
                    <a:pt x="1347994" y="77144"/>
                  </a:cubicBezTo>
                  <a:lnTo>
                    <a:pt x="1347994" y="1656390"/>
                  </a:lnTo>
                  <a:cubicBezTo>
                    <a:pt x="1347994" y="1676850"/>
                    <a:pt x="1339866" y="1696472"/>
                    <a:pt x="1325399" y="1710939"/>
                  </a:cubicBezTo>
                  <a:cubicBezTo>
                    <a:pt x="1310932" y="1725407"/>
                    <a:pt x="1291310" y="1733534"/>
                    <a:pt x="1270850" y="1733534"/>
                  </a:cubicBezTo>
                  <a:lnTo>
                    <a:pt x="77144" y="1733534"/>
                  </a:lnTo>
                  <a:cubicBezTo>
                    <a:pt x="56684" y="1733534"/>
                    <a:pt x="37062" y="1725407"/>
                    <a:pt x="22595" y="1710939"/>
                  </a:cubicBezTo>
                  <a:cubicBezTo>
                    <a:pt x="8128" y="1696472"/>
                    <a:pt x="0" y="1676850"/>
                    <a:pt x="0" y="1656390"/>
                  </a:cubicBezTo>
                  <a:lnTo>
                    <a:pt x="0" y="77144"/>
                  </a:lnTo>
                  <a:cubicBezTo>
                    <a:pt x="0" y="56684"/>
                    <a:pt x="8128" y="37062"/>
                    <a:pt x="22595" y="22595"/>
                  </a:cubicBezTo>
                  <a:cubicBezTo>
                    <a:pt x="37062" y="8128"/>
                    <a:pt x="56684" y="0"/>
                    <a:pt x="77144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347994" cy="1771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982660" y="4000175"/>
            <a:ext cx="4322777" cy="4023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9"/>
              </a:lnSpc>
            </a:pPr>
            <a:r>
              <a:rPr lang="en-US" sz="2527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Inheritance is implemented in classes to  reuse code, establish relationships between classes, and create a hierarchy, making programs more organized and easier to maintain. For example, the coin class inherits from  GameObject class.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23940" y="4084741"/>
            <a:ext cx="4322777" cy="3575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9"/>
              </a:lnSpc>
            </a:pPr>
            <a:r>
              <a:rPr lang="en-US" sz="2527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Encapsulation is used to group the attributes and methods into units, which  simplifies code maintenance and improves security - a thing we care about especially that we have a database connected.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322629" y="2335525"/>
            <a:ext cx="1642742" cy="153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81"/>
              </a:lnSpc>
            </a:pPr>
            <a:r>
              <a:rPr lang="en-US" sz="8915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2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2141233" y="2749644"/>
            <a:ext cx="5118165" cy="6582013"/>
            <a:chOff x="0" y="0"/>
            <a:chExt cx="1347994" cy="173353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347994" cy="1733534"/>
            </a:xfrm>
            <a:custGeom>
              <a:avLst/>
              <a:gdLst/>
              <a:ahLst/>
              <a:cxnLst/>
              <a:rect r="r" b="b" t="t" l="l"/>
              <a:pathLst>
                <a:path h="1733534" w="1347994">
                  <a:moveTo>
                    <a:pt x="77144" y="0"/>
                  </a:moveTo>
                  <a:lnTo>
                    <a:pt x="1270850" y="0"/>
                  </a:lnTo>
                  <a:cubicBezTo>
                    <a:pt x="1291310" y="0"/>
                    <a:pt x="1310932" y="8128"/>
                    <a:pt x="1325399" y="22595"/>
                  </a:cubicBezTo>
                  <a:cubicBezTo>
                    <a:pt x="1339866" y="37062"/>
                    <a:pt x="1347994" y="56684"/>
                    <a:pt x="1347994" y="77144"/>
                  </a:cubicBezTo>
                  <a:lnTo>
                    <a:pt x="1347994" y="1656390"/>
                  </a:lnTo>
                  <a:cubicBezTo>
                    <a:pt x="1347994" y="1676850"/>
                    <a:pt x="1339866" y="1696472"/>
                    <a:pt x="1325399" y="1710939"/>
                  </a:cubicBezTo>
                  <a:cubicBezTo>
                    <a:pt x="1310932" y="1725407"/>
                    <a:pt x="1291310" y="1733534"/>
                    <a:pt x="1270850" y="1733534"/>
                  </a:cubicBezTo>
                  <a:lnTo>
                    <a:pt x="77144" y="1733534"/>
                  </a:lnTo>
                  <a:cubicBezTo>
                    <a:pt x="56684" y="1733534"/>
                    <a:pt x="37062" y="1725407"/>
                    <a:pt x="22595" y="1710939"/>
                  </a:cubicBezTo>
                  <a:cubicBezTo>
                    <a:pt x="8128" y="1696472"/>
                    <a:pt x="0" y="1676850"/>
                    <a:pt x="0" y="1656390"/>
                  </a:cubicBezTo>
                  <a:lnTo>
                    <a:pt x="0" y="77144"/>
                  </a:lnTo>
                  <a:cubicBezTo>
                    <a:pt x="0" y="56684"/>
                    <a:pt x="8128" y="37062"/>
                    <a:pt x="22595" y="22595"/>
                  </a:cubicBezTo>
                  <a:cubicBezTo>
                    <a:pt x="37062" y="8128"/>
                    <a:pt x="56684" y="0"/>
                    <a:pt x="77144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347994" cy="1771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2538927" y="4084741"/>
            <a:ext cx="4322777" cy="447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9"/>
              </a:lnSpc>
            </a:pPr>
            <a:r>
              <a:rPr lang="en-US" sz="2527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Polymorphism allowed one interface to be used for different data types or classes, enabling methods to perform differently based on the object, improving flexibility and reusability.</a:t>
            </a:r>
          </a:p>
          <a:p>
            <a:pPr algn="l">
              <a:lnSpc>
                <a:spcPts val="3539"/>
              </a:lnSpc>
            </a:pPr>
          </a:p>
          <a:p>
            <a:pPr algn="l">
              <a:lnSpc>
                <a:spcPts val="3539"/>
              </a:lnSpc>
            </a:pPr>
          </a:p>
          <a:p>
            <a:pPr algn="l">
              <a:lnSpc>
                <a:spcPts val="3539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3878944" y="2408882"/>
            <a:ext cx="1642742" cy="153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81"/>
              </a:lnSpc>
            </a:pPr>
            <a:r>
              <a:rPr lang="en-US" sz="8915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DAGcBu05dFg</dc:identifier>
  <dcterms:modified xsi:type="dcterms:W3CDTF">2011-08-01T06:04:30Z</dcterms:modified>
  <cp:revision>1</cp:revision>
  <dc:title>CAT GAME</dc:title>
</cp:coreProperties>
</file>