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ress Start 2P" charset="1" panose="00000500000000000000"/>
      <p:regular r:id="rId14"/>
    </p:embeddedFont>
    <p:embeddedFont>
      <p:font typeface="Pixelated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2.png" Type="http://schemas.openxmlformats.org/officeDocument/2006/relationships/image"/><Relationship Id="rId18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4.jpeg" Type="http://schemas.openxmlformats.org/officeDocument/2006/relationships/image"/><Relationship Id="rId18" Target="../media/image25.jpeg" Type="http://schemas.openxmlformats.org/officeDocument/2006/relationships/image"/><Relationship Id="rId19" Target="../media/image26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02136" y="1895981"/>
            <a:ext cx="9883727" cy="4582455"/>
          </a:xfrm>
          <a:custGeom>
            <a:avLst/>
            <a:gdLst/>
            <a:ahLst/>
            <a:cxnLst/>
            <a:rect r="r" b="b" t="t" l="l"/>
            <a:pathLst>
              <a:path h="4582455" w="9883727">
                <a:moveTo>
                  <a:pt x="0" y="0"/>
                </a:moveTo>
                <a:lnTo>
                  <a:pt x="9883728" y="0"/>
                </a:lnTo>
                <a:lnTo>
                  <a:pt x="9883728" y="4582455"/>
                </a:lnTo>
                <a:lnTo>
                  <a:pt x="0" y="4582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14932" y="6988725"/>
            <a:ext cx="5058135" cy="1397885"/>
          </a:xfrm>
          <a:custGeom>
            <a:avLst/>
            <a:gdLst/>
            <a:ahLst/>
            <a:cxnLst/>
            <a:rect r="r" b="b" t="t" l="l"/>
            <a:pathLst>
              <a:path h="1397885" w="5058135">
                <a:moveTo>
                  <a:pt x="0" y="0"/>
                </a:moveTo>
                <a:lnTo>
                  <a:pt x="5058136" y="0"/>
                </a:lnTo>
                <a:lnTo>
                  <a:pt x="5058136" y="1397885"/>
                </a:lnTo>
                <a:lnTo>
                  <a:pt x="0" y="13978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53409" y="7764659"/>
            <a:ext cx="592100" cy="957657"/>
          </a:xfrm>
          <a:custGeom>
            <a:avLst/>
            <a:gdLst/>
            <a:ahLst/>
            <a:cxnLst/>
            <a:rect r="r" b="b" t="t" l="l"/>
            <a:pathLst>
              <a:path h="957657" w="592100">
                <a:moveTo>
                  <a:pt x="0" y="0"/>
                </a:moveTo>
                <a:lnTo>
                  <a:pt x="592100" y="0"/>
                </a:lnTo>
                <a:lnTo>
                  <a:pt x="592100" y="957657"/>
                </a:lnTo>
                <a:lnTo>
                  <a:pt x="0" y="95765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333974" y="2727800"/>
            <a:ext cx="9620052" cy="275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3"/>
              </a:lnSpc>
            </a:pPr>
            <a:r>
              <a:rPr lang="en-US" sz="789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CAT</a:t>
            </a:r>
          </a:p>
          <a:p>
            <a:pPr algn="ctr">
              <a:lnSpc>
                <a:spcPts val="11053"/>
              </a:lnSpc>
            </a:pPr>
            <a:r>
              <a:rPr lang="en-US" sz="789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89465" y="2941318"/>
            <a:ext cx="10221537" cy="5445292"/>
          </a:xfrm>
          <a:custGeom>
            <a:avLst/>
            <a:gdLst/>
            <a:ahLst/>
            <a:cxnLst/>
            <a:rect r="r" b="b" t="t" l="l"/>
            <a:pathLst>
              <a:path h="5445292" w="10221537">
                <a:moveTo>
                  <a:pt x="0" y="0"/>
                </a:moveTo>
                <a:lnTo>
                  <a:pt x="10221538" y="0"/>
                </a:lnTo>
                <a:lnTo>
                  <a:pt x="10221538" y="5445292"/>
                </a:lnTo>
                <a:lnTo>
                  <a:pt x="0" y="5445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Meet The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1922" y="3853523"/>
            <a:ext cx="9764156" cy="473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5"/>
              </a:lnSpc>
              <a:spcBef>
                <a:spcPct val="0"/>
              </a:spcBef>
            </a:pPr>
            <a:r>
              <a:rPr lang="en-US" sz="4068" strike="noStrike" u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Ibrahim Al-Zubaidi</a:t>
            </a:r>
          </a:p>
          <a:p>
            <a:pPr algn="ctr" marL="0" indent="0" lvl="0">
              <a:lnSpc>
                <a:spcPts val="8777"/>
              </a:lnSpc>
              <a:spcBef>
                <a:spcPct val="0"/>
              </a:spcBef>
            </a:pPr>
            <a:r>
              <a:rPr lang="en-US" sz="6270" strike="noStrike" u="none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202210902</a:t>
            </a:r>
          </a:p>
          <a:p>
            <a:pPr algn="ctr" marL="0" indent="0" lvl="0">
              <a:lnSpc>
                <a:spcPts val="5695"/>
              </a:lnSpc>
              <a:spcBef>
                <a:spcPct val="0"/>
              </a:spcBef>
            </a:pPr>
            <a:r>
              <a:rPr lang="en-US" sz="4068" strike="noStrike" u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Jana Ellayan</a:t>
            </a:r>
          </a:p>
          <a:p>
            <a:pPr algn="ctr" marL="0" indent="0" lvl="0">
              <a:lnSpc>
                <a:spcPts val="8915"/>
              </a:lnSpc>
              <a:spcBef>
                <a:spcPct val="0"/>
              </a:spcBef>
            </a:pPr>
            <a:r>
              <a:rPr lang="en-US" sz="6368" strike="noStrike" u="none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202311520</a:t>
            </a:r>
          </a:p>
          <a:p>
            <a:pPr algn="ctr" marL="0" indent="0" lvl="0">
              <a:lnSpc>
                <a:spcPts val="89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3168389"/>
            <a:ext cx="14994478" cy="455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program begins with a welcome screen, the menu page, allowing you to either log in, sign up or view leaderboards.</a:t>
            </a:r>
          </a:p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You’re redirected to a page that either takes input from you or shows you the highscores.</a:t>
            </a:r>
          </a:p>
          <a:p>
            <a:pPr algn="l">
              <a:lnSpc>
                <a:spcPts val="451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3168389"/>
            <a:ext cx="14994478" cy="398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</a:p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These pages are connected to a database carefully crafted to store players usernames and their scores. It also updates and ranks users with each run if needed.</a:t>
            </a:r>
          </a:p>
          <a:p>
            <a:pPr algn="l">
              <a:lnSpc>
                <a:spcPts val="451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 con.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4244843"/>
            <a:ext cx="14994478" cy="284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After registering, the game page starts and you can move the character forwards and backwards, and jump using WASD and space bar.</a:t>
            </a:r>
          </a:p>
          <a:p>
            <a:pPr algn="l">
              <a:lnSpc>
                <a:spcPts val="451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2908051"/>
            <a:ext cx="16230600" cy="5814264"/>
            <a:chOff x="0" y="0"/>
            <a:chExt cx="4274726" cy="15313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531329"/>
            </a:xfrm>
            <a:custGeom>
              <a:avLst/>
              <a:gdLst/>
              <a:ahLst/>
              <a:cxnLst/>
              <a:rect r="r" b="b" t="t" l="l"/>
              <a:pathLst>
                <a:path h="153132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07002"/>
                  </a:lnTo>
                  <a:cubicBezTo>
                    <a:pt x="4274726" y="1520437"/>
                    <a:pt x="4263834" y="1531329"/>
                    <a:pt x="4250399" y="1531329"/>
                  </a:cubicBezTo>
                  <a:lnTo>
                    <a:pt x="24327" y="1531329"/>
                  </a:lnTo>
                  <a:cubicBezTo>
                    <a:pt x="10891" y="1531329"/>
                    <a:pt x="0" y="1520437"/>
                    <a:pt x="0" y="150700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1569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Result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20100" y="3480288"/>
            <a:ext cx="14047800" cy="461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Ended up with a fully functioning 2D Platformer game, with pretty visuals and amazing database.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This project allowed us to sharpen our Java skills, as well as database, artistic, mathematical skills and get better at teamwork!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We enjoyed working on it, seeing stupid bugs and collaborating.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1271" y="3109091"/>
            <a:ext cx="4512193" cy="4606159"/>
            <a:chOff x="0" y="0"/>
            <a:chExt cx="622046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7"/>
              <a:stretch>
                <a:fillRect l="0" t="-15306" r="0" b="-1530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87903" y="3109091"/>
            <a:ext cx="4512193" cy="4606159"/>
            <a:chOff x="0" y="0"/>
            <a:chExt cx="622046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8"/>
              <a:stretch>
                <a:fillRect l="0" t="-15306" r="0" b="-15306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143047" y="2840421"/>
            <a:ext cx="4512193" cy="4606159"/>
            <a:chOff x="0" y="0"/>
            <a:chExt cx="622046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9"/>
              <a:stretch>
                <a:fillRect l="0" t="-15385" r="0" b="-15385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45078" y="7715250"/>
            <a:ext cx="15997844" cy="1543050"/>
            <a:chOff x="0" y="0"/>
            <a:chExt cx="4213424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13424" cy="406400"/>
            </a:xfrm>
            <a:custGeom>
              <a:avLst/>
              <a:gdLst/>
              <a:ahLst/>
              <a:cxnLst/>
              <a:rect r="r" b="b" t="t" l="l"/>
              <a:pathLst>
                <a:path h="406400" w="4213424">
                  <a:moveTo>
                    <a:pt x="24681" y="0"/>
                  </a:moveTo>
                  <a:lnTo>
                    <a:pt x="4188743" y="0"/>
                  </a:lnTo>
                  <a:cubicBezTo>
                    <a:pt x="4195289" y="0"/>
                    <a:pt x="4201566" y="2600"/>
                    <a:pt x="4206195" y="7229"/>
                  </a:cubicBezTo>
                  <a:cubicBezTo>
                    <a:pt x="4210824" y="11857"/>
                    <a:pt x="4213424" y="18135"/>
                    <a:pt x="4213424" y="24681"/>
                  </a:cubicBezTo>
                  <a:lnTo>
                    <a:pt x="4213424" y="381719"/>
                  </a:lnTo>
                  <a:cubicBezTo>
                    <a:pt x="4213424" y="395350"/>
                    <a:pt x="4202374" y="406400"/>
                    <a:pt x="4188743" y="406400"/>
                  </a:cubicBezTo>
                  <a:lnTo>
                    <a:pt x="24681" y="406400"/>
                  </a:lnTo>
                  <a:cubicBezTo>
                    <a:pt x="18135" y="406400"/>
                    <a:pt x="11857" y="403800"/>
                    <a:pt x="7229" y="399171"/>
                  </a:cubicBezTo>
                  <a:cubicBezTo>
                    <a:pt x="2600" y="394543"/>
                    <a:pt x="0" y="388265"/>
                    <a:pt x="0" y="381719"/>
                  </a:cubicBezTo>
                  <a:lnTo>
                    <a:pt x="0" y="24681"/>
                  </a:lnTo>
                  <a:cubicBezTo>
                    <a:pt x="0" y="18135"/>
                    <a:pt x="2600" y="11857"/>
                    <a:pt x="7229" y="7229"/>
                  </a:cubicBezTo>
                  <a:cubicBezTo>
                    <a:pt x="11857" y="2600"/>
                    <a:pt x="18135" y="0"/>
                    <a:pt x="2468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21342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03265" y="1118368"/>
            <a:ext cx="16857366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Honorable Mentions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29392" y="7996574"/>
            <a:ext cx="15429215" cy="92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2"/>
              </a:lnSpc>
            </a:pPr>
            <a:r>
              <a:rPr lang="en-US" sz="265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our cats, which were our motivation for this project (alongside a deadline and some marks)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41052" y="2684860"/>
            <a:ext cx="10605896" cy="4917279"/>
          </a:xfrm>
          <a:custGeom>
            <a:avLst/>
            <a:gdLst/>
            <a:ahLst/>
            <a:cxnLst/>
            <a:rect r="r" b="b" t="t" l="l"/>
            <a:pathLst>
              <a:path h="4917279" w="10605896">
                <a:moveTo>
                  <a:pt x="0" y="0"/>
                </a:moveTo>
                <a:lnTo>
                  <a:pt x="10605896" y="0"/>
                </a:lnTo>
                <a:lnTo>
                  <a:pt x="10605896" y="4917280"/>
                </a:lnTo>
                <a:lnTo>
                  <a:pt x="0" y="49172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49798" y="3364937"/>
            <a:ext cx="9305332" cy="33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8"/>
              </a:lnSpc>
            </a:pPr>
            <a:r>
              <a:rPr lang="en-US" sz="9663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DAGcBu05dFg</dc:identifier>
  <dcterms:modified xsi:type="dcterms:W3CDTF">2011-08-01T06:04:30Z</dcterms:modified>
  <cp:revision>1</cp:revision>
  <dc:title>CAT GAME</dc:title>
</cp:coreProperties>
</file>