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57" r:id="rId5"/>
    <p:sldId id="260" r:id="rId6"/>
    <p:sldId id="282" r:id="rId7"/>
    <p:sldId id="265" r:id="rId8"/>
    <p:sldId id="266" r:id="rId9"/>
    <p:sldId id="263" r:id="rId10"/>
    <p:sldId id="267" r:id="rId11"/>
    <p:sldId id="269" r:id="rId12"/>
    <p:sldId id="271" r:id="rId13"/>
    <p:sldId id="281" r:id="rId14"/>
    <p:sldId id="273" r:id="rId15"/>
    <p:sldId id="283" r:id="rId16"/>
    <p:sldId id="274" r:id="rId17"/>
    <p:sldId id="26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A0CBF-188B-4815-ABF2-FA38BCA6B5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6D0C08-7EBA-41AA-8B7F-17EE715749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/>
            <a:t>IDEA</a:t>
          </a:r>
        </a:p>
      </dgm:t>
    </dgm:pt>
    <dgm:pt modelId="{52C4FDE6-D342-4EAB-9ED8-EC1CEADDB0BD}" type="parTrans" cxnId="{8C492A25-4C38-4188-9064-51AE03C52E3F}">
      <dgm:prSet/>
      <dgm:spPr/>
      <dgm:t>
        <a:bodyPr/>
        <a:lstStyle/>
        <a:p>
          <a:endParaRPr lang="en-US"/>
        </a:p>
      </dgm:t>
    </dgm:pt>
    <dgm:pt modelId="{81E5AB5F-C6FE-4BAF-847E-16AECF6D5D1C}" type="sibTrans" cxnId="{8C492A25-4C38-4188-9064-51AE03C52E3F}">
      <dgm:prSet/>
      <dgm:spPr/>
      <dgm:t>
        <a:bodyPr/>
        <a:lstStyle/>
        <a:p>
          <a:endParaRPr lang="en-US"/>
        </a:p>
      </dgm:t>
    </dgm:pt>
    <dgm:pt modelId="{DA7567EF-D418-4C97-896B-19D7161092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PROBLEMS</a:t>
          </a:r>
        </a:p>
      </dgm:t>
    </dgm:pt>
    <dgm:pt modelId="{DDEA6A9C-8A62-494F-AEAB-3A5F571AED06}" type="parTrans" cxnId="{680CB85B-9A07-47FF-A6BD-DC45E7BB8FC8}">
      <dgm:prSet/>
      <dgm:spPr/>
      <dgm:t>
        <a:bodyPr/>
        <a:lstStyle/>
        <a:p>
          <a:endParaRPr lang="en-US"/>
        </a:p>
      </dgm:t>
    </dgm:pt>
    <dgm:pt modelId="{6009A8AA-3397-4DA5-A056-DD6CCFD569F8}" type="sibTrans" cxnId="{680CB85B-9A07-47FF-A6BD-DC45E7BB8FC8}">
      <dgm:prSet/>
      <dgm:spPr/>
      <dgm:t>
        <a:bodyPr/>
        <a:lstStyle/>
        <a:p>
          <a:endParaRPr lang="en-US"/>
        </a:p>
      </dgm:t>
    </dgm:pt>
    <dgm:pt modelId="{956922D2-37E3-4C4E-ACC9-EBFD72F2C8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SOLUTIONS</a:t>
          </a:r>
        </a:p>
      </dgm:t>
    </dgm:pt>
    <dgm:pt modelId="{6F1AC967-CD92-4A1E-AEE9-49D04C88C5D8}" type="parTrans" cxnId="{FEF623CD-223E-47B9-A8A4-4A538066FECA}">
      <dgm:prSet/>
      <dgm:spPr/>
      <dgm:t>
        <a:bodyPr/>
        <a:lstStyle/>
        <a:p>
          <a:endParaRPr lang="en-US"/>
        </a:p>
      </dgm:t>
    </dgm:pt>
    <dgm:pt modelId="{3016C3A3-31F6-4AD5-9941-41355024C872}" type="sibTrans" cxnId="{FEF623CD-223E-47B9-A8A4-4A538066FECA}">
      <dgm:prSet/>
      <dgm:spPr/>
      <dgm:t>
        <a:bodyPr/>
        <a:lstStyle/>
        <a:p>
          <a:endParaRPr lang="en-US"/>
        </a:p>
      </dgm:t>
    </dgm:pt>
    <dgm:pt modelId="{9E404670-3EBC-4024-B377-FF160805A350}" type="pres">
      <dgm:prSet presAssocID="{F85A0CBF-188B-4815-ABF2-FA38BCA6B5C8}" presName="root" presStyleCnt="0">
        <dgm:presLayoutVars>
          <dgm:dir/>
          <dgm:resizeHandles val="exact"/>
        </dgm:presLayoutVars>
      </dgm:prSet>
      <dgm:spPr/>
    </dgm:pt>
    <dgm:pt modelId="{7EC42DE4-DD52-4A91-93D6-659E45F3B099}" type="pres">
      <dgm:prSet presAssocID="{1E6D0C08-7EBA-41AA-8B7F-17EE715749F8}" presName="compNode" presStyleCnt="0"/>
      <dgm:spPr/>
    </dgm:pt>
    <dgm:pt modelId="{8D293815-ECC9-43ED-AB13-8B956BA26EE1}" type="pres">
      <dgm:prSet presAssocID="{1E6D0C08-7EBA-41AA-8B7F-17EE715749F8}" presName="iconBgRect" presStyleLbl="bgShp" presStyleIdx="0" presStyleCnt="3"/>
      <dgm:spPr/>
    </dgm:pt>
    <dgm:pt modelId="{8E720091-6FD7-45FC-B412-0597E06268AE}" type="pres">
      <dgm:prSet presAssocID="{1E6D0C08-7EBA-41AA-8B7F-17EE715749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07A99B5-17D7-4198-A59F-58CDC9632578}" type="pres">
      <dgm:prSet presAssocID="{1E6D0C08-7EBA-41AA-8B7F-17EE715749F8}" presName="spaceRect" presStyleCnt="0"/>
      <dgm:spPr/>
    </dgm:pt>
    <dgm:pt modelId="{9D56FBE7-E9C0-4D6E-A476-3483296583BB}" type="pres">
      <dgm:prSet presAssocID="{1E6D0C08-7EBA-41AA-8B7F-17EE715749F8}" presName="textRect" presStyleLbl="revTx" presStyleIdx="0" presStyleCnt="3">
        <dgm:presLayoutVars>
          <dgm:chMax val="1"/>
          <dgm:chPref val="1"/>
        </dgm:presLayoutVars>
      </dgm:prSet>
      <dgm:spPr/>
    </dgm:pt>
    <dgm:pt modelId="{01BD4069-E9E8-4200-BB28-23FD8E23C717}" type="pres">
      <dgm:prSet presAssocID="{81E5AB5F-C6FE-4BAF-847E-16AECF6D5D1C}" presName="sibTrans" presStyleCnt="0"/>
      <dgm:spPr/>
    </dgm:pt>
    <dgm:pt modelId="{DF9165F4-6565-40B9-A5EA-802463D0FDEF}" type="pres">
      <dgm:prSet presAssocID="{DA7567EF-D418-4C97-896B-19D71610920A}" presName="compNode" presStyleCnt="0"/>
      <dgm:spPr/>
    </dgm:pt>
    <dgm:pt modelId="{04C01C69-4606-4ACC-92C6-933A4F41062A}" type="pres">
      <dgm:prSet presAssocID="{DA7567EF-D418-4C97-896B-19D71610920A}" presName="iconBgRect" presStyleLbl="bgShp" presStyleIdx="1" presStyleCnt="3"/>
      <dgm:spPr/>
    </dgm:pt>
    <dgm:pt modelId="{8BDFE84E-FF86-4A0F-BEBE-2287618077C5}" type="pres">
      <dgm:prSet presAssocID="{DA7567EF-D418-4C97-896B-19D7161092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6013E8D-D9AF-4B4D-A9B4-A945F974CACD}" type="pres">
      <dgm:prSet presAssocID="{DA7567EF-D418-4C97-896B-19D71610920A}" presName="spaceRect" presStyleCnt="0"/>
      <dgm:spPr/>
    </dgm:pt>
    <dgm:pt modelId="{060E31A8-8E16-4E93-B8F4-423C67BABCAF}" type="pres">
      <dgm:prSet presAssocID="{DA7567EF-D418-4C97-896B-19D71610920A}" presName="textRect" presStyleLbl="revTx" presStyleIdx="1" presStyleCnt="3">
        <dgm:presLayoutVars>
          <dgm:chMax val="1"/>
          <dgm:chPref val="1"/>
        </dgm:presLayoutVars>
      </dgm:prSet>
      <dgm:spPr/>
    </dgm:pt>
    <dgm:pt modelId="{6871F094-4591-42AE-898F-A4A4F44764A2}" type="pres">
      <dgm:prSet presAssocID="{6009A8AA-3397-4DA5-A056-DD6CCFD569F8}" presName="sibTrans" presStyleCnt="0"/>
      <dgm:spPr/>
    </dgm:pt>
    <dgm:pt modelId="{CD482166-271B-4993-953D-41A6183E0DB1}" type="pres">
      <dgm:prSet presAssocID="{956922D2-37E3-4C4E-ACC9-EBFD72F2C82B}" presName="compNode" presStyleCnt="0"/>
      <dgm:spPr/>
    </dgm:pt>
    <dgm:pt modelId="{E3EC2043-B338-4547-AAFE-9CEE00C650E9}" type="pres">
      <dgm:prSet presAssocID="{956922D2-37E3-4C4E-ACC9-EBFD72F2C82B}" presName="iconBgRect" presStyleLbl="bgShp" presStyleIdx="2" presStyleCnt="3"/>
      <dgm:spPr/>
    </dgm:pt>
    <dgm:pt modelId="{D46317EA-D804-4C33-9272-CBBCA65997C1}" type="pres">
      <dgm:prSet presAssocID="{956922D2-37E3-4C4E-ACC9-EBFD72F2C8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9912548E-BFE0-497D-9126-8F8F2B221A3C}" type="pres">
      <dgm:prSet presAssocID="{956922D2-37E3-4C4E-ACC9-EBFD72F2C82B}" presName="spaceRect" presStyleCnt="0"/>
      <dgm:spPr/>
    </dgm:pt>
    <dgm:pt modelId="{BC4FF1D6-1FEC-4FDE-A4A3-AE33095C8CA6}" type="pres">
      <dgm:prSet presAssocID="{956922D2-37E3-4C4E-ACC9-EBFD72F2C8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492A25-4C38-4188-9064-51AE03C52E3F}" srcId="{F85A0CBF-188B-4815-ABF2-FA38BCA6B5C8}" destId="{1E6D0C08-7EBA-41AA-8B7F-17EE715749F8}" srcOrd="0" destOrd="0" parTransId="{52C4FDE6-D342-4EAB-9ED8-EC1CEADDB0BD}" sibTransId="{81E5AB5F-C6FE-4BAF-847E-16AECF6D5D1C}"/>
    <dgm:cxn modelId="{7D54482B-8113-45A4-8BA5-84C8ADF12B8F}" type="presOf" srcId="{F85A0CBF-188B-4815-ABF2-FA38BCA6B5C8}" destId="{9E404670-3EBC-4024-B377-FF160805A350}" srcOrd="0" destOrd="0" presId="urn:microsoft.com/office/officeart/2018/5/layout/IconCircleLabelList"/>
    <dgm:cxn modelId="{0824A531-D658-4D7E-BC20-7681C779F85C}" type="presOf" srcId="{1E6D0C08-7EBA-41AA-8B7F-17EE715749F8}" destId="{9D56FBE7-E9C0-4D6E-A476-3483296583BB}" srcOrd="0" destOrd="0" presId="urn:microsoft.com/office/officeart/2018/5/layout/IconCircleLabelList"/>
    <dgm:cxn modelId="{680CB85B-9A07-47FF-A6BD-DC45E7BB8FC8}" srcId="{F85A0CBF-188B-4815-ABF2-FA38BCA6B5C8}" destId="{DA7567EF-D418-4C97-896B-19D71610920A}" srcOrd="1" destOrd="0" parTransId="{DDEA6A9C-8A62-494F-AEAB-3A5F571AED06}" sibTransId="{6009A8AA-3397-4DA5-A056-DD6CCFD569F8}"/>
    <dgm:cxn modelId="{CD96B176-F45C-4526-8684-494DB0488EDB}" type="presOf" srcId="{956922D2-37E3-4C4E-ACC9-EBFD72F2C82B}" destId="{BC4FF1D6-1FEC-4FDE-A4A3-AE33095C8CA6}" srcOrd="0" destOrd="0" presId="urn:microsoft.com/office/officeart/2018/5/layout/IconCircleLabelList"/>
    <dgm:cxn modelId="{A2F02E57-FEDD-4C88-9FDE-AB63C5364CAA}" type="presOf" srcId="{DA7567EF-D418-4C97-896B-19D71610920A}" destId="{060E31A8-8E16-4E93-B8F4-423C67BABCAF}" srcOrd="0" destOrd="0" presId="urn:microsoft.com/office/officeart/2018/5/layout/IconCircleLabelList"/>
    <dgm:cxn modelId="{FEF623CD-223E-47B9-A8A4-4A538066FECA}" srcId="{F85A0CBF-188B-4815-ABF2-FA38BCA6B5C8}" destId="{956922D2-37E3-4C4E-ACC9-EBFD72F2C82B}" srcOrd="2" destOrd="0" parTransId="{6F1AC967-CD92-4A1E-AEE9-49D04C88C5D8}" sibTransId="{3016C3A3-31F6-4AD5-9941-41355024C872}"/>
    <dgm:cxn modelId="{0E370E02-93F8-431D-9BB4-809DD522223B}" type="presParOf" srcId="{9E404670-3EBC-4024-B377-FF160805A350}" destId="{7EC42DE4-DD52-4A91-93D6-659E45F3B099}" srcOrd="0" destOrd="0" presId="urn:microsoft.com/office/officeart/2018/5/layout/IconCircleLabelList"/>
    <dgm:cxn modelId="{FFCC6574-3F9B-4093-A740-C5C55EFFF7A5}" type="presParOf" srcId="{7EC42DE4-DD52-4A91-93D6-659E45F3B099}" destId="{8D293815-ECC9-43ED-AB13-8B956BA26EE1}" srcOrd="0" destOrd="0" presId="urn:microsoft.com/office/officeart/2018/5/layout/IconCircleLabelList"/>
    <dgm:cxn modelId="{77102E56-A0EF-4878-9B6F-54F16DD624B0}" type="presParOf" srcId="{7EC42DE4-DD52-4A91-93D6-659E45F3B099}" destId="{8E720091-6FD7-45FC-B412-0597E06268AE}" srcOrd="1" destOrd="0" presId="urn:microsoft.com/office/officeart/2018/5/layout/IconCircleLabelList"/>
    <dgm:cxn modelId="{AE5653DD-5B91-49CC-B366-1E34CFD404A7}" type="presParOf" srcId="{7EC42DE4-DD52-4A91-93D6-659E45F3B099}" destId="{307A99B5-17D7-4198-A59F-58CDC9632578}" srcOrd="2" destOrd="0" presId="urn:microsoft.com/office/officeart/2018/5/layout/IconCircleLabelList"/>
    <dgm:cxn modelId="{9C81B707-5F8E-428D-BBC2-27EDE7D74A93}" type="presParOf" srcId="{7EC42DE4-DD52-4A91-93D6-659E45F3B099}" destId="{9D56FBE7-E9C0-4D6E-A476-3483296583BB}" srcOrd="3" destOrd="0" presId="urn:microsoft.com/office/officeart/2018/5/layout/IconCircleLabelList"/>
    <dgm:cxn modelId="{FC9A29D4-A63E-43BF-8C2E-0F2525D68483}" type="presParOf" srcId="{9E404670-3EBC-4024-B377-FF160805A350}" destId="{01BD4069-E9E8-4200-BB28-23FD8E23C717}" srcOrd="1" destOrd="0" presId="urn:microsoft.com/office/officeart/2018/5/layout/IconCircleLabelList"/>
    <dgm:cxn modelId="{4D3F4424-813F-418B-8CFE-360A5AF2AE9A}" type="presParOf" srcId="{9E404670-3EBC-4024-B377-FF160805A350}" destId="{DF9165F4-6565-40B9-A5EA-802463D0FDEF}" srcOrd="2" destOrd="0" presId="urn:microsoft.com/office/officeart/2018/5/layout/IconCircleLabelList"/>
    <dgm:cxn modelId="{4F382612-00A3-4434-B3A6-ED8E74176A99}" type="presParOf" srcId="{DF9165F4-6565-40B9-A5EA-802463D0FDEF}" destId="{04C01C69-4606-4ACC-92C6-933A4F41062A}" srcOrd="0" destOrd="0" presId="urn:microsoft.com/office/officeart/2018/5/layout/IconCircleLabelList"/>
    <dgm:cxn modelId="{A26B943D-7963-4176-92FE-40924C96674E}" type="presParOf" srcId="{DF9165F4-6565-40B9-A5EA-802463D0FDEF}" destId="{8BDFE84E-FF86-4A0F-BEBE-2287618077C5}" srcOrd="1" destOrd="0" presId="urn:microsoft.com/office/officeart/2018/5/layout/IconCircleLabelList"/>
    <dgm:cxn modelId="{E2174719-8A5F-4C11-8660-8D8E8FE9A31F}" type="presParOf" srcId="{DF9165F4-6565-40B9-A5EA-802463D0FDEF}" destId="{C6013E8D-D9AF-4B4D-A9B4-A945F974CACD}" srcOrd="2" destOrd="0" presId="urn:microsoft.com/office/officeart/2018/5/layout/IconCircleLabelList"/>
    <dgm:cxn modelId="{8F15AF26-16AF-444C-9164-298592BF9F5C}" type="presParOf" srcId="{DF9165F4-6565-40B9-A5EA-802463D0FDEF}" destId="{060E31A8-8E16-4E93-B8F4-423C67BABCAF}" srcOrd="3" destOrd="0" presId="urn:microsoft.com/office/officeart/2018/5/layout/IconCircleLabelList"/>
    <dgm:cxn modelId="{624CE04A-9591-4655-BD93-D0A391FB2AAC}" type="presParOf" srcId="{9E404670-3EBC-4024-B377-FF160805A350}" destId="{6871F094-4591-42AE-898F-A4A4F44764A2}" srcOrd="3" destOrd="0" presId="urn:microsoft.com/office/officeart/2018/5/layout/IconCircleLabelList"/>
    <dgm:cxn modelId="{6955EC45-EA3E-4FEE-BF66-3753FFB275F0}" type="presParOf" srcId="{9E404670-3EBC-4024-B377-FF160805A350}" destId="{CD482166-271B-4993-953D-41A6183E0DB1}" srcOrd="4" destOrd="0" presId="urn:microsoft.com/office/officeart/2018/5/layout/IconCircleLabelList"/>
    <dgm:cxn modelId="{BF548AC2-8FDC-46FD-A2D3-FA1135581F77}" type="presParOf" srcId="{CD482166-271B-4993-953D-41A6183E0DB1}" destId="{E3EC2043-B338-4547-AAFE-9CEE00C650E9}" srcOrd="0" destOrd="0" presId="urn:microsoft.com/office/officeart/2018/5/layout/IconCircleLabelList"/>
    <dgm:cxn modelId="{E90E6FFC-9929-479D-B48A-24173BDDC339}" type="presParOf" srcId="{CD482166-271B-4993-953D-41A6183E0DB1}" destId="{D46317EA-D804-4C33-9272-CBBCA65997C1}" srcOrd="1" destOrd="0" presId="urn:microsoft.com/office/officeart/2018/5/layout/IconCircleLabelList"/>
    <dgm:cxn modelId="{E3AA54C3-7F8E-4980-9C81-589A3336DC8A}" type="presParOf" srcId="{CD482166-271B-4993-953D-41A6183E0DB1}" destId="{9912548E-BFE0-497D-9126-8F8F2B221A3C}" srcOrd="2" destOrd="0" presId="urn:microsoft.com/office/officeart/2018/5/layout/IconCircleLabelList"/>
    <dgm:cxn modelId="{A052227A-A51D-4F0A-86DD-ABE55D3872CA}" type="presParOf" srcId="{CD482166-271B-4993-953D-41A6183E0DB1}" destId="{BC4FF1D6-1FEC-4FDE-A4A3-AE33095C8C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D2ADEC-01FC-47E8-97EF-DAF53BEC8C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5475FD-02BB-4E0C-BB08-D169CA64E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Reconditioning of smartphones to give a second life to these products </a:t>
          </a:r>
          <a:endParaRPr lang="en-US" sz="2800" dirty="0"/>
        </a:p>
      </dgm:t>
    </dgm:pt>
    <dgm:pt modelId="{E92C51AE-308C-4BD1-BDFC-A3256B01C7B1}" type="parTrans" cxnId="{36E0E7BE-A98E-4FBD-8EC1-C81DD82972CB}">
      <dgm:prSet/>
      <dgm:spPr/>
      <dgm:t>
        <a:bodyPr/>
        <a:lstStyle/>
        <a:p>
          <a:endParaRPr lang="en-US"/>
        </a:p>
      </dgm:t>
    </dgm:pt>
    <dgm:pt modelId="{FE6CAE71-3010-43B6-A58A-ED2809D351BD}" type="sibTrans" cxnId="{36E0E7BE-A98E-4FBD-8EC1-C81DD82972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8911FF-F2ED-4800-8A24-BD45C2AC94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Allow consumers who have an interest in green products and those who do not have sufficient resources to access high-end products by offering them a reasonable price</a:t>
          </a:r>
        </a:p>
      </dgm:t>
    </dgm:pt>
    <dgm:pt modelId="{02977539-D496-4354-9AB2-350E539EA9A3}" type="parTrans" cxnId="{6A2BD1D3-9530-4C4B-9E41-960D518C18D7}">
      <dgm:prSet/>
      <dgm:spPr/>
      <dgm:t>
        <a:bodyPr/>
        <a:lstStyle/>
        <a:p>
          <a:endParaRPr lang="en-US"/>
        </a:p>
      </dgm:t>
    </dgm:pt>
    <dgm:pt modelId="{0033DD6D-885E-4AD2-AFD8-8310C2DC3E1F}" type="sibTrans" cxnId="{6A2BD1D3-9530-4C4B-9E41-960D518C18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881DD6-D6DC-4EB7-91A6-3DC41A2082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Encourage the retirement of cell phones from their drawers by offering them financial compensation </a:t>
          </a:r>
          <a:endParaRPr lang="fr-FR" sz="2400" dirty="0"/>
        </a:p>
      </dgm:t>
    </dgm:pt>
    <dgm:pt modelId="{7105A94D-2D88-4BF2-8241-C60894685DA4}" type="parTrans" cxnId="{AF79B895-183F-4777-BAFD-C62FA776CAE8}">
      <dgm:prSet/>
      <dgm:spPr/>
      <dgm:t>
        <a:bodyPr/>
        <a:lstStyle/>
        <a:p>
          <a:endParaRPr lang="fr-FR"/>
        </a:p>
      </dgm:t>
    </dgm:pt>
    <dgm:pt modelId="{BB921B0F-0993-410F-8EDC-6D3E26CC965F}" type="sibTrans" cxnId="{AF79B895-183F-4777-BAFD-C62FA776CAE8}">
      <dgm:prSet/>
      <dgm:spPr/>
      <dgm:t>
        <a:bodyPr/>
        <a:lstStyle/>
        <a:p>
          <a:endParaRPr lang="fr-FR"/>
        </a:p>
      </dgm:t>
    </dgm:pt>
    <dgm:pt modelId="{CCF5825E-7C8E-4308-A08C-6DE3AA7D6A25}" type="pres">
      <dgm:prSet presAssocID="{CED2ADEC-01FC-47E8-97EF-DAF53BEC8C55}" presName="root" presStyleCnt="0">
        <dgm:presLayoutVars>
          <dgm:dir/>
          <dgm:resizeHandles val="exact"/>
        </dgm:presLayoutVars>
      </dgm:prSet>
      <dgm:spPr/>
    </dgm:pt>
    <dgm:pt modelId="{B9A14F55-F330-4488-94EF-FBFD15BB101B}" type="pres">
      <dgm:prSet presAssocID="{CED2ADEC-01FC-47E8-97EF-DAF53BEC8C55}" presName="container" presStyleCnt="0">
        <dgm:presLayoutVars>
          <dgm:dir/>
          <dgm:resizeHandles val="exact"/>
        </dgm:presLayoutVars>
      </dgm:prSet>
      <dgm:spPr/>
    </dgm:pt>
    <dgm:pt modelId="{DD2746DC-CDC4-486F-A141-215308A01335}" type="pres">
      <dgm:prSet presAssocID="{AA5475FD-02BB-4E0C-BB08-D169CA64E122}" presName="compNode" presStyleCnt="0"/>
      <dgm:spPr/>
    </dgm:pt>
    <dgm:pt modelId="{3623B127-B58E-4325-B4C5-D8377F6AD882}" type="pres">
      <dgm:prSet presAssocID="{AA5475FD-02BB-4E0C-BB08-D169CA64E122}" presName="iconBgRect" presStyleLbl="bgShp" presStyleIdx="0" presStyleCnt="3"/>
      <dgm:spPr/>
    </dgm:pt>
    <dgm:pt modelId="{1ECFF961-18B5-4AA8-AFD9-45069B0BDAFC}" type="pres">
      <dgm:prSet presAssocID="{AA5475FD-02BB-4E0C-BB08-D169CA64E1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DDBFC25-5978-47DF-9AAB-88CF101309EE}" type="pres">
      <dgm:prSet presAssocID="{AA5475FD-02BB-4E0C-BB08-D169CA64E122}" presName="spaceRect" presStyleCnt="0"/>
      <dgm:spPr/>
    </dgm:pt>
    <dgm:pt modelId="{384A8C5E-32FA-431C-A298-5596FC87D932}" type="pres">
      <dgm:prSet presAssocID="{AA5475FD-02BB-4E0C-BB08-D169CA64E122}" presName="textRect" presStyleLbl="revTx" presStyleIdx="0" presStyleCnt="3" custScaleY="75763">
        <dgm:presLayoutVars>
          <dgm:chMax val="1"/>
          <dgm:chPref val="1"/>
        </dgm:presLayoutVars>
      </dgm:prSet>
      <dgm:spPr/>
    </dgm:pt>
    <dgm:pt modelId="{25AF663A-FFD9-4D21-8E7B-8F7543CD19E0}" type="pres">
      <dgm:prSet presAssocID="{FE6CAE71-3010-43B6-A58A-ED2809D351BD}" presName="sibTrans" presStyleLbl="sibTrans2D1" presStyleIdx="0" presStyleCnt="0"/>
      <dgm:spPr/>
    </dgm:pt>
    <dgm:pt modelId="{4E0D716C-EDB9-41AE-9EE8-834204901DED}" type="pres">
      <dgm:prSet presAssocID="{C08911FF-F2ED-4800-8A24-BD45C2AC9491}" presName="compNode" presStyleCnt="0"/>
      <dgm:spPr/>
    </dgm:pt>
    <dgm:pt modelId="{FBB190D0-87E3-4A9E-8FA9-7C2B29634435}" type="pres">
      <dgm:prSet presAssocID="{C08911FF-F2ED-4800-8A24-BD45C2AC9491}" presName="iconBgRect" presStyleLbl="bgShp" presStyleIdx="1" presStyleCnt="3"/>
      <dgm:spPr/>
    </dgm:pt>
    <dgm:pt modelId="{29E37D6E-8418-4EA3-920C-FC02B2B36004}" type="pres">
      <dgm:prSet presAssocID="{C08911FF-F2ED-4800-8A24-BD45C2AC94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14F3B01-643C-4BC7-9319-6CB0BF351331}" type="pres">
      <dgm:prSet presAssocID="{C08911FF-F2ED-4800-8A24-BD45C2AC9491}" presName="spaceRect" presStyleCnt="0"/>
      <dgm:spPr/>
    </dgm:pt>
    <dgm:pt modelId="{0A0F402C-EA04-4B92-A7FD-C10320B06093}" type="pres">
      <dgm:prSet presAssocID="{C08911FF-F2ED-4800-8A24-BD45C2AC9491}" presName="textRect" presStyleLbl="revTx" presStyleIdx="1" presStyleCnt="3">
        <dgm:presLayoutVars>
          <dgm:chMax val="1"/>
          <dgm:chPref val="1"/>
        </dgm:presLayoutVars>
      </dgm:prSet>
      <dgm:spPr/>
    </dgm:pt>
    <dgm:pt modelId="{3F2C5FE1-807F-49CE-BC5F-B1C1C9D3A3AF}" type="pres">
      <dgm:prSet presAssocID="{0033DD6D-885E-4AD2-AFD8-8310C2DC3E1F}" presName="sibTrans" presStyleLbl="sibTrans2D1" presStyleIdx="0" presStyleCnt="0"/>
      <dgm:spPr/>
    </dgm:pt>
    <dgm:pt modelId="{7D9FE308-C659-44C3-994F-3F941BB26DF4}" type="pres">
      <dgm:prSet presAssocID="{2E881DD6-D6DC-4EB7-91A6-3DC41A208277}" presName="compNode" presStyleCnt="0"/>
      <dgm:spPr/>
    </dgm:pt>
    <dgm:pt modelId="{4DF0D00B-6ACE-4C53-9D9F-2E7BE989EFB1}" type="pres">
      <dgm:prSet presAssocID="{2E881DD6-D6DC-4EB7-91A6-3DC41A208277}" presName="iconBgRect" presStyleLbl="bgShp" presStyleIdx="2" presStyleCnt="3"/>
      <dgm:spPr/>
    </dgm:pt>
    <dgm:pt modelId="{56FE930F-FCA7-43A1-8F1B-E14D46878306}" type="pres">
      <dgm:prSet presAssocID="{2E881DD6-D6DC-4EB7-91A6-3DC41A2082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êt avec un remplissage uni"/>
        </a:ext>
      </dgm:extLst>
    </dgm:pt>
    <dgm:pt modelId="{1E8F797E-3663-4D8D-B360-2573C3F8ED35}" type="pres">
      <dgm:prSet presAssocID="{2E881DD6-D6DC-4EB7-91A6-3DC41A208277}" presName="spaceRect" presStyleCnt="0"/>
      <dgm:spPr/>
    </dgm:pt>
    <dgm:pt modelId="{1541E7A5-B8C7-435F-814F-29026EBB4889}" type="pres">
      <dgm:prSet presAssocID="{2E881DD6-D6DC-4EB7-91A6-3DC41A2082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84AD3B-7A8D-44F7-B15A-F7C6FFDC9C80}" type="presOf" srcId="{2E881DD6-D6DC-4EB7-91A6-3DC41A208277}" destId="{1541E7A5-B8C7-435F-814F-29026EBB4889}" srcOrd="0" destOrd="0" presId="urn:microsoft.com/office/officeart/2018/2/layout/IconCircleList"/>
    <dgm:cxn modelId="{0AB61792-1551-4E2C-B30C-312FC715B098}" type="presOf" srcId="{C08911FF-F2ED-4800-8A24-BD45C2AC9491}" destId="{0A0F402C-EA04-4B92-A7FD-C10320B06093}" srcOrd="0" destOrd="0" presId="urn:microsoft.com/office/officeart/2018/2/layout/IconCircleList"/>
    <dgm:cxn modelId="{AF79B895-183F-4777-BAFD-C62FA776CAE8}" srcId="{CED2ADEC-01FC-47E8-97EF-DAF53BEC8C55}" destId="{2E881DD6-D6DC-4EB7-91A6-3DC41A208277}" srcOrd="2" destOrd="0" parTransId="{7105A94D-2D88-4BF2-8241-C60894685DA4}" sibTransId="{BB921B0F-0993-410F-8EDC-6D3E26CC965F}"/>
    <dgm:cxn modelId="{E19E6CA5-68A6-49E2-8E4A-0AD48F4C81F5}" type="presOf" srcId="{0033DD6D-885E-4AD2-AFD8-8310C2DC3E1F}" destId="{3F2C5FE1-807F-49CE-BC5F-B1C1C9D3A3AF}" srcOrd="0" destOrd="0" presId="urn:microsoft.com/office/officeart/2018/2/layout/IconCircleList"/>
    <dgm:cxn modelId="{36E0E7BE-A98E-4FBD-8EC1-C81DD82972CB}" srcId="{CED2ADEC-01FC-47E8-97EF-DAF53BEC8C55}" destId="{AA5475FD-02BB-4E0C-BB08-D169CA64E122}" srcOrd="0" destOrd="0" parTransId="{E92C51AE-308C-4BD1-BDFC-A3256B01C7B1}" sibTransId="{FE6CAE71-3010-43B6-A58A-ED2809D351BD}"/>
    <dgm:cxn modelId="{6A2BD1D3-9530-4C4B-9E41-960D518C18D7}" srcId="{CED2ADEC-01FC-47E8-97EF-DAF53BEC8C55}" destId="{C08911FF-F2ED-4800-8A24-BD45C2AC9491}" srcOrd="1" destOrd="0" parTransId="{02977539-D496-4354-9AB2-350E539EA9A3}" sibTransId="{0033DD6D-885E-4AD2-AFD8-8310C2DC3E1F}"/>
    <dgm:cxn modelId="{53E95DD5-D005-4FDE-9D76-0491A70F78C5}" type="presOf" srcId="{CED2ADEC-01FC-47E8-97EF-DAF53BEC8C55}" destId="{CCF5825E-7C8E-4308-A08C-6DE3AA7D6A25}" srcOrd="0" destOrd="0" presId="urn:microsoft.com/office/officeart/2018/2/layout/IconCircleList"/>
    <dgm:cxn modelId="{4D8E4EDC-73E0-47B8-ACAB-5B71A07D9AAB}" type="presOf" srcId="{FE6CAE71-3010-43B6-A58A-ED2809D351BD}" destId="{25AF663A-FFD9-4D21-8E7B-8F7543CD19E0}" srcOrd="0" destOrd="0" presId="urn:microsoft.com/office/officeart/2018/2/layout/IconCircleList"/>
    <dgm:cxn modelId="{FEF8C7ED-F7D2-454D-9AC9-FB7D948D4422}" type="presOf" srcId="{AA5475FD-02BB-4E0C-BB08-D169CA64E122}" destId="{384A8C5E-32FA-431C-A298-5596FC87D932}" srcOrd="0" destOrd="0" presId="urn:microsoft.com/office/officeart/2018/2/layout/IconCircleList"/>
    <dgm:cxn modelId="{0CC93ED3-076B-4C96-9E43-F3F83FFAB1A3}" type="presParOf" srcId="{CCF5825E-7C8E-4308-A08C-6DE3AA7D6A25}" destId="{B9A14F55-F330-4488-94EF-FBFD15BB101B}" srcOrd="0" destOrd="0" presId="urn:microsoft.com/office/officeart/2018/2/layout/IconCircleList"/>
    <dgm:cxn modelId="{5FF0F770-CC96-499B-A8DA-CD6F676DF395}" type="presParOf" srcId="{B9A14F55-F330-4488-94EF-FBFD15BB101B}" destId="{DD2746DC-CDC4-486F-A141-215308A01335}" srcOrd="0" destOrd="0" presId="urn:microsoft.com/office/officeart/2018/2/layout/IconCircleList"/>
    <dgm:cxn modelId="{229E85DA-088A-4F7A-8857-7F7E4979F7F1}" type="presParOf" srcId="{DD2746DC-CDC4-486F-A141-215308A01335}" destId="{3623B127-B58E-4325-B4C5-D8377F6AD882}" srcOrd="0" destOrd="0" presId="urn:microsoft.com/office/officeart/2018/2/layout/IconCircleList"/>
    <dgm:cxn modelId="{F40E1A55-EFDC-41E7-B49A-047E33D7BB2D}" type="presParOf" srcId="{DD2746DC-CDC4-486F-A141-215308A01335}" destId="{1ECFF961-18B5-4AA8-AFD9-45069B0BDAFC}" srcOrd="1" destOrd="0" presId="urn:microsoft.com/office/officeart/2018/2/layout/IconCircleList"/>
    <dgm:cxn modelId="{B8293C81-312F-47AA-A666-B6946BBCEE17}" type="presParOf" srcId="{DD2746DC-CDC4-486F-A141-215308A01335}" destId="{DDDBFC25-5978-47DF-9AAB-88CF101309EE}" srcOrd="2" destOrd="0" presId="urn:microsoft.com/office/officeart/2018/2/layout/IconCircleList"/>
    <dgm:cxn modelId="{96E09D8C-E8B8-407F-93F8-A8F49C421AE6}" type="presParOf" srcId="{DD2746DC-CDC4-486F-A141-215308A01335}" destId="{384A8C5E-32FA-431C-A298-5596FC87D932}" srcOrd="3" destOrd="0" presId="urn:microsoft.com/office/officeart/2018/2/layout/IconCircleList"/>
    <dgm:cxn modelId="{D706026E-57AD-459B-93EB-C4A01FA80E62}" type="presParOf" srcId="{B9A14F55-F330-4488-94EF-FBFD15BB101B}" destId="{25AF663A-FFD9-4D21-8E7B-8F7543CD19E0}" srcOrd="1" destOrd="0" presId="urn:microsoft.com/office/officeart/2018/2/layout/IconCircleList"/>
    <dgm:cxn modelId="{2F5A6734-9AAB-4201-8AF2-908B0EA3E7AE}" type="presParOf" srcId="{B9A14F55-F330-4488-94EF-FBFD15BB101B}" destId="{4E0D716C-EDB9-41AE-9EE8-834204901DED}" srcOrd="2" destOrd="0" presId="urn:microsoft.com/office/officeart/2018/2/layout/IconCircleList"/>
    <dgm:cxn modelId="{614A5E55-CAAD-4214-9FB9-B72CF3A74FA1}" type="presParOf" srcId="{4E0D716C-EDB9-41AE-9EE8-834204901DED}" destId="{FBB190D0-87E3-4A9E-8FA9-7C2B29634435}" srcOrd="0" destOrd="0" presId="urn:microsoft.com/office/officeart/2018/2/layout/IconCircleList"/>
    <dgm:cxn modelId="{04E1CB68-87A2-4C54-B37F-FD6BD5988F2B}" type="presParOf" srcId="{4E0D716C-EDB9-41AE-9EE8-834204901DED}" destId="{29E37D6E-8418-4EA3-920C-FC02B2B36004}" srcOrd="1" destOrd="0" presId="urn:microsoft.com/office/officeart/2018/2/layout/IconCircleList"/>
    <dgm:cxn modelId="{5563CC8A-9815-453B-86F3-D0AFDAEB383F}" type="presParOf" srcId="{4E0D716C-EDB9-41AE-9EE8-834204901DED}" destId="{114F3B01-643C-4BC7-9319-6CB0BF351331}" srcOrd="2" destOrd="0" presId="urn:microsoft.com/office/officeart/2018/2/layout/IconCircleList"/>
    <dgm:cxn modelId="{B9BC38EC-A28F-4EAA-BCDC-48648D789EC1}" type="presParOf" srcId="{4E0D716C-EDB9-41AE-9EE8-834204901DED}" destId="{0A0F402C-EA04-4B92-A7FD-C10320B06093}" srcOrd="3" destOrd="0" presId="urn:microsoft.com/office/officeart/2018/2/layout/IconCircleList"/>
    <dgm:cxn modelId="{B9B56D61-FA72-4382-89D6-DE2559B91E9E}" type="presParOf" srcId="{B9A14F55-F330-4488-94EF-FBFD15BB101B}" destId="{3F2C5FE1-807F-49CE-BC5F-B1C1C9D3A3AF}" srcOrd="3" destOrd="0" presId="urn:microsoft.com/office/officeart/2018/2/layout/IconCircleList"/>
    <dgm:cxn modelId="{782E9999-D0D3-40F2-9C88-07B3EEB6FD0D}" type="presParOf" srcId="{B9A14F55-F330-4488-94EF-FBFD15BB101B}" destId="{7D9FE308-C659-44C3-994F-3F941BB26DF4}" srcOrd="4" destOrd="0" presId="urn:microsoft.com/office/officeart/2018/2/layout/IconCircleList"/>
    <dgm:cxn modelId="{D45EB506-EBEA-4E66-8FF4-ADECEECD939C}" type="presParOf" srcId="{7D9FE308-C659-44C3-994F-3F941BB26DF4}" destId="{4DF0D00B-6ACE-4C53-9D9F-2E7BE989EFB1}" srcOrd="0" destOrd="0" presId="urn:microsoft.com/office/officeart/2018/2/layout/IconCircleList"/>
    <dgm:cxn modelId="{51011E37-D186-4891-821C-490B9FBC2FC4}" type="presParOf" srcId="{7D9FE308-C659-44C3-994F-3F941BB26DF4}" destId="{56FE930F-FCA7-43A1-8F1B-E14D46878306}" srcOrd="1" destOrd="0" presId="urn:microsoft.com/office/officeart/2018/2/layout/IconCircleList"/>
    <dgm:cxn modelId="{72A3094B-AF5D-4D00-AFB8-970B8A4F82BD}" type="presParOf" srcId="{7D9FE308-C659-44C3-994F-3F941BB26DF4}" destId="{1E8F797E-3663-4D8D-B360-2573C3F8ED35}" srcOrd="2" destOrd="0" presId="urn:microsoft.com/office/officeart/2018/2/layout/IconCircleList"/>
    <dgm:cxn modelId="{BB9B3D69-5CAD-4867-8E7F-A2CC05DDD973}" type="presParOf" srcId="{7D9FE308-C659-44C3-994F-3F941BB26DF4}" destId="{1541E7A5-B8C7-435F-814F-29026EBB48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4ACAC-2590-4D3D-9FE2-DB09460681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B368FA-3DAA-42BC-AD26-7308A539CB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TEAM</a:t>
          </a:r>
        </a:p>
      </dgm:t>
    </dgm:pt>
    <dgm:pt modelId="{0854A9E7-F050-4DFE-A597-922BCD828E73}" type="parTrans" cxnId="{63A3014E-1A4A-4FD4-9464-BFA455E6651D}">
      <dgm:prSet/>
      <dgm:spPr/>
      <dgm:t>
        <a:bodyPr/>
        <a:lstStyle/>
        <a:p>
          <a:endParaRPr lang="en-US"/>
        </a:p>
      </dgm:t>
    </dgm:pt>
    <dgm:pt modelId="{631ED672-14B8-4324-865E-7756FC1A0D78}" type="sibTrans" cxnId="{63A3014E-1A4A-4FD4-9464-BFA455E6651D}">
      <dgm:prSet/>
      <dgm:spPr/>
      <dgm:t>
        <a:bodyPr/>
        <a:lstStyle/>
        <a:p>
          <a:endParaRPr lang="en-US"/>
        </a:p>
      </dgm:t>
    </dgm:pt>
    <dgm:pt modelId="{C88BEF0A-8A03-40DB-A58E-40C291E1B1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LOGO</a:t>
          </a:r>
        </a:p>
      </dgm:t>
    </dgm:pt>
    <dgm:pt modelId="{0A18C854-A870-4532-94A3-08AB11DD2217}" type="parTrans" cxnId="{E65AD720-4375-4DFB-9F3F-770589F98FA8}">
      <dgm:prSet/>
      <dgm:spPr/>
      <dgm:t>
        <a:bodyPr/>
        <a:lstStyle/>
        <a:p>
          <a:endParaRPr lang="en-US"/>
        </a:p>
      </dgm:t>
    </dgm:pt>
    <dgm:pt modelId="{FC8B7AE9-3323-41BA-BED0-77F1C0A9EF89}" type="sibTrans" cxnId="{E65AD720-4375-4DFB-9F3F-770589F98FA8}">
      <dgm:prSet/>
      <dgm:spPr/>
      <dgm:t>
        <a:bodyPr/>
        <a:lstStyle/>
        <a:p>
          <a:endParaRPr lang="en-US"/>
        </a:p>
      </dgm:t>
    </dgm:pt>
    <dgm:pt modelId="{F6E49E71-2381-46D1-8494-95CEB48AF0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STRUCTURE</a:t>
          </a:r>
        </a:p>
      </dgm:t>
    </dgm:pt>
    <dgm:pt modelId="{89EB79FF-CA39-4FB7-93F8-B327FA8D60C2}" type="parTrans" cxnId="{3C868F6A-9EB5-4FDB-B5E3-0F8C1E6E27E0}">
      <dgm:prSet/>
      <dgm:spPr/>
      <dgm:t>
        <a:bodyPr/>
        <a:lstStyle/>
        <a:p>
          <a:endParaRPr lang="en-US"/>
        </a:p>
      </dgm:t>
    </dgm:pt>
    <dgm:pt modelId="{ED3CF01B-9390-4F6E-A868-C3764A7599A1}" type="sibTrans" cxnId="{3C868F6A-9EB5-4FDB-B5E3-0F8C1E6E27E0}">
      <dgm:prSet/>
      <dgm:spPr/>
      <dgm:t>
        <a:bodyPr/>
        <a:lstStyle/>
        <a:p>
          <a:endParaRPr lang="en-US"/>
        </a:p>
      </dgm:t>
    </dgm:pt>
    <dgm:pt modelId="{43DBADE5-10A2-4215-8400-81DCD9D07966}" type="pres">
      <dgm:prSet presAssocID="{E494ACAC-2590-4D3D-9FE2-DB09460681BD}" presName="root" presStyleCnt="0">
        <dgm:presLayoutVars>
          <dgm:dir/>
          <dgm:resizeHandles val="exact"/>
        </dgm:presLayoutVars>
      </dgm:prSet>
      <dgm:spPr/>
    </dgm:pt>
    <dgm:pt modelId="{F698BFF6-4474-49D2-AEE5-5E03B8375122}" type="pres">
      <dgm:prSet presAssocID="{23B368FA-3DAA-42BC-AD26-7308A539CBCE}" presName="compNode" presStyleCnt="0"/>
      <dgm:spPr/>
    </dgm:pt>
    <dgm:pt modelId="{ADDD2032-4FF3-4671-91CE-01BE71C94EAE}" type="pres">
      <dgm:prSet presAssocID="{23B368FA-3DAA-42BC-AD26-7308A539CBCE}" presName="iconBgRect" presStyleLbl="bgShp" presStyleIdx="0" presStyleCnt="3"/>
      <dgm:spPr/>
    </dgm:pt>
    <dgm:pt modelId="{2EED2B95-8B7E-4BD3-815F-574EC8252C1C}" type="pres">
      <dgm:prSet presAssocID="{23B368FA-3DAA-42BC-AD26-7308A539C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 d’hommes"/>
        </a:ext>
      </dgm:extLst>
    </dgm:pt>
    <dgm:pt modelId="{256ABE7A-586B-421C-94D1-5563CE3830E5}" type="pres">
      <dgm:prSet presAssocID="{23B368FA-3DAA-42BC-AD26-7308A539CBCE}" presName="spaceRect" presStyleCnt="0"/>
      <dgm:spPr/>
    </dgm:pt>
    <dgm:pt modelId="{732B9393-95FB-4F76-8F80-D25F1F10BAC7}" type="pres">
      <dgm:prSet presAssocID="{23B368FA-3DAA-42BC-AD26-7308A539CBCE}" presName="textRect" presStyleLbl="revTx" presStyleIdx="0" presStyleCnt="3">
        <dgm:presLayoutVars>
          <dgm:chMax val="1"/>
          <dgm:chPref val="1"/>
        </dgm:presLayoutVars>
      </dgm:prSet>
      <dgm:spPr/>
    </dgm:pt>
    <dgm:pt modelId="{364E1F04-66A3-4265-A279-8B384D2D2780}" type="pres">
      <dgm:prSet presAssocID="{631ED672-14B8-4324-865E-7756FC1A0D78}" presName="sibTrans" presStyleCnt="0"/>
      <dgm:spPr/>
    </dgm:pt>
    <dgm:pt modelId="{46970D81-6CEA-47CF-B3C6-2A3583904CA1}" type="pres">
      <dgm:prSet presAssocID="{C88BEF0A-8A03-40DB-A58E-40C291E1B131}" presName="compNode" presStyleCnt="0"/>
      <dgm:spPr/>
    </dgm:pt>
    <dgm:pt modelId="{451D6F06-3345-4772-ABB1-BAC68C3B08BD}" type="pres">
      <dgm:prSet presAssocID="{C88BEF0A-8A03-40DB-A58E-40C291E1B131}" presName="iconBgRect" presStyleLbl="bgShp" presStyleIdx="1" presStyleCnt="3"/>
      <dgm:spPr/>
    </dgm:pt>
    <dgm:pt modelId="{B02C6BE9-A19F-41D3-BF0C-80CA2713A5DD}" type="pres">
      <dgm:prSet presAssocID="{C88BEF0A-8A03-40DB-A58E-40C291E1B131}" presName="iconRect" presStyleLbl="node1" presStyleIdx="1" presStyleCnt="3" custScaleX="1404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840774-AD75-4D3D-884B-DCE7DA4C0D15}" type="pres">
      <dgm:prSet presAssocID="{C88BEF0A-8A03-40DB-A58E-40C291E1B131}" presName="spaceRect" presStyleCnt="0"/>
      <dgm:spPr/>
    </dgm:pt>
    <dgm:pt modelId="{546183F9-57A9-4D68-9B1D-E7490B0EDAB9}" type="pres">
      <dgm:prSet presAssocID="{C88BEF0A-8A03-40DB-A58E-40C291E1B131}" presName="textRect" presStyleLbl="revTx" presStyleIdx="1" presStyleCnt="3">
        <dgm:presLayoutVars>
          <dgm:chMax val="1"/>
          <dgm:chPref val="1"/>
        </dgm:presLayoutVars>
      </dgm:prSet>
      <dgm:spPr/>
    </dgm:pt>
    <dgm:pt modelId="{B67FA153-50AF-4C49-90A5-71E86406AA68}" type="pres">
      <dgm:prSet presAssocID="{FC8B7AE9-3323-41BA-BED0-77F1C0A9EF89}" presName="sibTrans" presStyleCnt="0"/>
      <dgm:spPr/>
    </dgm:pt>
    <dgm:pt modelId="{D5AE1521-DAC8-4D2C-BEFA-D725C305B6B4}" type="pres">
      <dgm:prSet presAssocID="{F6E49E71-2381-46D1-8494-95CEB48AF0F7}" presName="compNode" presStyleCnt="0"/>
      <dgm:spPr/>
    </dgm:pt>
    <dgm:pt modelId="{1BE9D11C-4C4A-4900-B07B-5E861638AA54}" type="pres">
      <dgm:prSet presAssocID="{F6E49E71-2381-46D1-8494-95CEB48AF0F7}" presName="iconBgRect" presStyleLbl="bgShp" presStyleIdx="2" presStyleCnt="3"/>
      <dgm:spPr/>
    </dgm:pt>
    <dgm:pt modelId="{E5EA673C-85C7-4118-9FB6-A5068816AD3C}" type="pres">
      <dgm:prSet presAssocID="{F6E49E71-2381-46D1-8494-95CEB48AF0F7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81FB0DD4-A74C-42C6-9C4C-41A1DE7A2923}" type="pres">
      <dgm:prSet presAssocID="{F6E49E71-2381-46D1-8494-95CEB48AF0F7}" presName="spaceRect" presStyleCnt="0"/>
      <dgm:spPr/>
    </dgm:pt>
    <dgm:pt modelId="{28F6544C-A00F-410E-ABCE-2BD18B43BFEE}" type="pres">
      <dgm:prSet presAssocID="{F6E49E71-2381-46D1-8494-95CEB48AF0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E37910-350E-4116-947F-AFB6F20EAFB9}" type="presOf" srcId="{C88BEF0A-8A03-40DB-A58E-40C291E1B131}" destId="{546183F9-57A9-4D68-9B1D-E7490B0EDAB9}" srcOrd="0" destOrd="0" presId="urn:microsoft.com/office/officeart/2018/5/layout/IconCircleLabelList"/>
    <dgm:cxn modelId="{E65AD720-4375-4DFB-9F3F-770589F98FA8}" srcId="{E494ACAC-2590-4D3D-9FE2-DB09460681BD}" destId="{C88BEF0A-8A03-40DB-A58E-40C291E1B131}" srcOrd="1" destOrd="0" parTransId="{0A18C854-A870-4532-94A3-08AB11DD2217}" sibTransId="{FC8B7AE9-3323-41BA-BED0-77F1C0A9EF89}"/>
    <dgm:cxn modelId="{D1F8C236-5485-4473-ACD9-362F817D5983}" type="presOf" srcId="{E494ACAC-2590-4D3D-9FE2-DB09460681BD}" destId="{43DBADE5-10A2-4215-8400-81DCD9D07966}" srcOrd="0" destOrd="0" presId="urn:microsoft.com/office/officeart/2018/5/layout/IconCircleLabelList"/>
    <dgm:cxn modelId="{3C868F6A-9EB5-4FDB-B5E3-0F8C1E6E27E0}" srcId="{E494ACAC-2590-4D3D-9FE2-DB09460681BD}" destId="{F6E49E71-2381-46D1-8494-95CEB48AF0F7}" srcOrd="2" destOrd="0" parTransId="{89EB79FF-CA39-4FB7-93F8-B327FA8D60C2}" sibTransId="{ED3CF01B-9390-4F6E-A868-C3764A7599A1}"/>
    <dgm:cxn modelId="{63A3014E-1A4A-4FD4-9464-BFA455E6651D}" srcId="{E494ACAC-2590-4D3D-9FE2-DB09460681BD}" destId="{23B368FA-3DAA-42BC-AD26-7308A539CBCE}" srcOrd="0" destOrd="0" parTransId="{0854A9E7-F050-4DFE-A597-922BCD828E73}" sibTransId="{631ED672-14B8-4324-865E-7756FC1A0D78}"/>
    <dgm:cxn modelId="{325BA552-EA70-4120-AFF8-2412EC75AA4B}" type="presOf" srcId="{23B368FA-3DAA-42BC-AD26-7308A539CBCE}" destId="{732B9393-95FB-4F76-8F80-D25F1F10BAC7}" srcOrd="0" destOrd="0" presId="urn:microsoft.com/office/officeart/2018/5/layout/IconCircleLabelList"/>
    <dgm:cxn modelId="{9FB9C754-9F4D-4F88-B5BA-BDD9F57C4DCD}" type="presOf" srcId="{F6E49E71-2381-46D1-8494-95CEB48AF0F7}" destId="{28F6544C-A00F-410E-ABCE-2BD18B43BFEE}" srcOrd="0" destOrd="0" presId="urn:microsoft.com/office/officeart/2018/5/layout/IconCircleLabelList"/>
    <dgm:cxn modelId="{C11BC73D-A704-4EB3-90AA-CBE09C3B8421}" type="presParOf" srcId="{43DBADE5-10A2-4215-8400-81DCD9D07966}" destId="{F698BFF6-4474-49D2-AEE5-5E03B8375122}" srcOrd="0" destOrd="0" presId="urn:microsoft.com/office/officeart/2018/5/layout/IconCircleLabelList"/>
    <dgm:cxn modelId="{D6CF905C-F8A0-4763-9E34-AE39DF146D89}" type="presParOf" srcId="{F698BFF6-4474-49D2-AEE5-5E03B8375122}" destId="{ADDD2032-4FF3-4671-91CE-01BE71C94EAE}" srcOrd="0" destOrd="0" presId="urn:microsoft.com/office/officeart/2018/5/layout/IconCircleLabelList"/>
    <dgm:cxn modelId="{B3FE0890-67F8-4F99-99EB-C940269D7581}" type="presParOf" srcId="{F698BFF6-4474-49D2-AEE5-5E03B8375122}" destId="{2EED2B95-8B7E-4BD3-815F-574EC8252C1C}" srcOrd="1" destOrd="0" presId="urn:microsoft.com/office/officeart/2018/5/layout/IconCircleLabelList"/>
    <dgm:cxn modelId="{129F8DA3-8A8D-4EDB-BAD4-63FA79D849EC}" type="presParOf" srcId="{F698BFF6-4474-49D2-AEE5-5E03B8375122}" destId="{256ABE7A-586B-421C-94D1-5563CE3830E5}" srcOrd="2" destOrd="0" presId="urn:microsoft.com/office/officeart/2018/5/layout/IconCircleLabelList"/>
    <dgm:cxn modelId="{4377AFBE-764E-4887-9886-2D9D096A3C94}" type="presParOf" srcId="{F698BFF6-4474-49D2-AEE5-5E03B8375122}" destId="{732B9393-95FB-4F76-8F80-D25F1F10BAC7}" srcOrd="3" destOrd="0" presId="urn:microsoft.com/office/officeart/2018/5/layout/IconCircleLabelList"/>
    <dgm:cxn modelId="{DF7E2A6B-DEFF-4968-8C61-5496B5C19C81}" type="presParOf" srcId="{43DBADE5-10A2-4215-8400-81DCD9D07966}" destId="{364E1F04-66A3-4265-A279-8B384D2D2780}" srcOrd="1" destOrd="0" presId="urn:microsoft.com/office/officeart/2018/5/layout/IconCircleLabelList"/>
    <dgm:cxn modelId="{5E8ADE26-EAFE-47F8-B1DA-782F495FBA48}" type="presParOf" srcId="{43DBADE5-10A2-4215-8400-81DCD9D07966}" destId="{46970D81-6CEA-47CF-B3C6-2A3583904CA1}" srcOrd="2" destOrd="0" presId="urn:microsoft.com/office/officeart/2018/5/layout/IconCircleLabelList"/>
    <dgm:cxn modelId="{2EDC0311-AC98-477B-8DF6-AA33B6D48D99}" type="presParOf" srcId="{46970D81-6CEA-47CF-B3C6-2A3583904CA1}" destId="{451D6F06-3345-4772-ABB1-BAC68C3B08BD}" srcOrd="0" destOrd="0" presId="urn:microsoft.com/office/officeart/2018/5/layout/IconCircleLabelList"/>
    <dgm:cxn modelId="{79B395FB-2189-45B0-8724-3D5BE7AD4204}" type="presParOf" srcId="{46970D81-6CEA-47CF-B3C6-2A3583904CA1}" destId="{B02C6BE9-A19F-41D3-BF0C-80CA2713A5DD}" srcOrd="1" destOrd="0" presId="urn:microsoft.com/office/officeart/2018/5/layout/IconCircleLabelList"/>
    <dgm:cxn modelId="{122C2B4F-CEBE-4C64-8218-61F5272AE6A4}" type="presParOf" srcId="{46970D81-6CEA-47CF-B3C6-2A3583904CA1}" destId="{29840774-AD75-4D3D-884B-DCE7DA4C0D15}" srcOrd="2" destOrd="0" presId="urn:microsoft.com/office/officeart/2018/5/layout/IconCircleLabelList"/>
    <dgm:cxn modelId="{947B5689-BD00-4672-8437-D5F44FCE8B44}" type="presParOf" srcId="{46970D81-6CEA-47CF-B3C6-2A3583904CA1}" destId="{546183F9-57A9-4D68-9B1D-E7490B0EDAB9}" srcOrd="3" destOrd="0" presId="urn:microsoft.com/office/officeart/2018/5/layout/IconCircleLabelList"/>
    <dgm:cxn modelId="{4750E078-F2FE-44E1-9720-8958D89653B8}" type="presParOf" srcId="{43DBADE5-10A2-4215-8400-81DCD9D07966}" destId="{B67FA153-50AF-4C49-90A5-71E86406AA68}" srcOrd="3" destOrd="0" presId="urn:microsoft.com/office/officeart/2018/5/layout/IconCircleLabelList"/>
    <dgm:cxn modelId="{A8ECE0F5-178A-4291-8310-1F338A7507F9}" type="presParOf" srcId="{43DBADE5-10A2-4215-8400-81DCD9D07966}" destId="{D5AE1521-DAC8-4D2C-BEFA-D725C305B6B4}" srcOrd="4" destOrd="0" presId="urn:microsoft.com/office/officeart/2018/5/layout/IconCircleLabelList"/>
    <dgm:cxn modelId="{DE2858B8-5C64-4175-B2A6-E3F1E120D773}" type="presParOf" srcId="{D5AE1521-DAC8-4D2C-BEFA-D725C305B6B4}" destId="{1BE9D11C-4C4A-4900-B07B-5E861638AA54}" srcOrd="0" destOrd="0" presId="urn:microsoft.com/office/officeart/2018/5/layout/IconCircleLabelList"/>
    <dgm:cxn modelId="{0B751B9B-A298-414B-A22B-5D87EFC70FF1}" type="presParOf" srcId="{D5AE1521-DAC8-4D2C-BEFA-D725C305B6B4}" destId="{E5EA673C-85C7-4118-9FB6-A5068816AD3C}" srcOrd="1" destOrd="0" presId="urn:microsoft.com/office/officeart/2018/5/layout/IconCircleLabelList"/>
    <dgm:cxn modelId="{A9EEC790-966B-4EAE-9419-5B42A17D45D1}" type="presParOf" srcId="{D5AE1521-DAC8-4D2C-BEFA-D725C305B6B4}" destId="{81FB0DD4-A74C-42C6-9C4C-41A1DE7A2923}" srcOrd="2" destOrd="0" presId="urn:microsoft.com/office/officeart/2018/5/layout/IconCircleLabelList"/>
    <dgm:cxn modelId="{1C5E380E-4F5F-4C66-A58F-1B50409612A4}" type="presParOf" srcId="{D5AE1521-DAC8-4D2C-BEFA-D725C305B6B4}" destId="{28F6544C-A00F-410E-ABCE-2BD18B43BF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5F2597-2DE2-43CD-A605-ACCCD0A8D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8A673F-3E3F-4E8E-A37A-0B32BB99DA54}">
      <dgm:prSet/>
      <dgm:spPr/>
      <dgm:t>
        <a:bodyPr/>
        <a:lstStyle/>
        <a:p>
          <a:r>
            <a:rPr lang="en-US"/>
            <a:t>importance of the smartphone in our society</a:t>
          </a:r>
        </a:p>
      </dgm:t>
    </dgm:pt>
    <dgm:pt modelId="{C0C5E18D-E3EA-467C-A4E5-8455D0804530}" type="parTrans" cxnId="{3C6E5803-0F95-4B22-97A8-E31251FE435D}">
      <dgm:prSet/>
      <dgm:spPr/>
      <dgm:t>
        <a:bodyPr/>
        <a:lstStyle/>
        <a:p>
          <a:endParaRPr lang="en-US"/>
        </a:p>
      </dgm:t>
    </dgm:pt>
    <dgm:pt modelId="{BE8EBDB3-25A5-4AB7-A84C-40192CEE2DFE}" type="sibTrans" cxnId="{3C6E5803-0F95-4B22-97A8-E31251FE435D}">
      <dgm:prSet/>
      <dgm:spPr/>
      <dgm:t>
        <a:bodyPr/>
        <a:lstStyle/>
        <a:p>
          <a:endParaRPr lang="en-US"/>
        </a:p>
      </dgm:t>
    </dgm:pt>
    <dgm:pt modelId="{0B2FD8D4-3D6F-4A9D-A302-85738F70C816}">
      <dgm:prSet/>
      <dgm:spPr/>
      <dgm:t>
        <a:bodyPr/>
        <a:lstStyle/>
        <a:p>
          <a:r>
            <a:rPr lang="en-US"/>
            <a:t>85 to 95% of the CO2 emissions are due to the use of new smartphones. </a:t>
          </a:r>
        </a:p>
      </dgm:t>
    </dgm:pt>
    <dgm:pt modelId="{7B4D94DF-97B4-426F-A088-8149C7BA37CF}" type="parTrans" cxnId="{5EC99ABF-386B-4E4D-B23B-A549E5622972}">
      <dgm:prSet/>
      <dgm:spPr/>
      <dgm:t>
        <a:bodyPr/>
        <a:lstStyle/>
        <a:p>
          <a:endParaRPr lang="en-US"/>
        </a:p>
      </dgm:t>
    </dgm:pt>
    <dgm:pt modelId="{83554330-11BF-4C10-9841-7B85132D4F58}" type="sibTrans" cxnId="{5EC99ABF-386B-4E4D-B23B-A549E5622972}">
      <dgm:prSet/>
      <dgm:spPr/>
      <dgm:t>
        <a:bodyPr/>
        <a:lstStyle/>
        <a:p>
          <a:endParaRPr lang="en-US"/>
        </a:p>
      </dgm:t>
    </dgm:pt>
    <dgm:pt modelId="{DC1672B0-98E1-4223-9E79-CC9C5B5741AE}">
      <dgm:prSet/>
      <dgm:spPr/>
      <dgm:t>
        <a:bodyPr/>
        <a:lstStyle/>
        <a:p>
          <a:r>
            <a:rPr lang="en-US"/>
            <a:t>38% for a better environmental efficiency,  </a:t>
          </a:r>
        </a:p>
      </dgm:t>
    </dgm:pt>
    <dgm:pt modelId="{C28E751A-8D09-4730-8B91-A37A73215065}" type="parTrans" cxnId="{B4218788-AF47-4FFE-9810-C5C5F72220D6}">
      <dgm:prSet/>
      <dgm:spPr/>
      <dgm:t>
        <a:bodyPr/>
        <a:lstStyle/>
        <a:p>
          <a:endParaRPr lang="en-US"/>
        </a:p>
      </dgm:t>
    </dgm:pt>
    <dgm:pt modelId="{4A4088E1-6A3E-4497-8E90-ABF3BB1851AC}" type="sibTrans" cxnId="{B4218788-AF47-4FFE-9810-C5C5F72220D6}">
      <dgm:prSet/>
      <dgm:spPr/>
      <dgm:t>
        <a:bodyPr/>
        <a:lstStyle/>
        <a:p>
          <a:endParaRPr lang="en-US"/>
        </a:p>
      </dgm:t>
    </dgm:pt>
    <dgm:pt modelId="{D23CB798-C1BF-4439-9991-049B270A7B05}">
      <dgm:prSet/>
      <dgm:spPr/>
      <dgm:t>
        <a:bodyPr/>
        <a:lstStyle/>
        <a:p>
          <a:r>
            <a:rPr lang="en-US"/>
            <a:t>36% to be paid immediately, </a:t>
          </a:r>
        </a:p>
      </dgm:t>
    </dgm:pt>
    <dgm:pt modelId="{C378AA31-D8AB-486C-A309-82F43775D41D}" type="parTrans" cxnId="{7F7921AD-61BD-4B72-8F8E-90722685C243}">
      <dgm:prSet/>
      <dgm:spPr/>
      <dgm:t>
        <a:bodyPr/>
        <a:lstStyle/>
        <a:p>
          <a:endParaRPr lang="en-US"/>
        </a:p>
      </dgm:t>
    </dgm:pt>
    <dgm:pt modelId="{06FCB08C-81CB-49B7-B6F7-78E291F6DD14}" type="sibTrans" cxnId="{7F7921AD-61BD-4B72-8F8E-90722685C243}">
      <dgm:prSet/>
      <dgm:spPr/>
      <dgm:t>
        <a:bodyPr/>
        <a:lstStyle/>
        <a:p>
          <a:endParaRPr lang="en-US"/>
        </a:p>
      </dgm:t>
    </dgm:pt>
    <dgm:pt modelId="{1B1B044C-D26B-4352-8448-B75F427A786D}">
      <dgm:prSet/>
      <dgm:spPr/>
      <dgm:t>
        <a:bodyPr/>
        <a:lstStyle/>
        <a:p>
          <a:r>
            <a:rPr lang="en-US"/>
            <a:t>3% to pay less for your future cell phone.</a:t>
          </a:r>
        </a:p>
      </dgm:t>
    </dgm:pt>
    <dgm:pt modelId="{D9B18D24-A92D-4620-AF4E-D8E451C7E50F}" type="parTrans" cxnId="{5CE788A6-8942-42E0-8E68-C48BB16A5921}">
      <dgm:prSet/>
      <dgm:spPr/>
      <dgm:t>
        <a:bodyPr/>
        <a:lstStyle/>
        <a:p>
          <a:endParaRPr lang="en-US"/>
        </a:p>
      </dgm:t>
    </dgm:pt>
    <dgm:pt modelId="{BC5EE5A0-CA82-472D-B130-61CC5878CAE3}" type="sibTrans" cxnId="{5CE788A6-8942-42E0-8E68-C48BB16A5921}">
      <dgm:prSet/>
      <dgm:spPr/>
      <dgm:t>
        <a:bodyPr/>
        <a:lstStyle/>
        <a:p>
          <a:endParaRPr lang="en-US"/>
        </a:p>
      </dgm:t>
    </dgm:pt>
    <dgm:pt modelId="{D5C274F3-73C9-43EB-86AB-DB7E3488CBD0}" type="pres">
      <dgm:prSet presAssocID="{B95F2597-2DE2-43CD-A605-ACCCD0A8D2DE}" presName="root" presStyleCnt="0">
        <dgm:presLayoutVars>
          <dgm:dir/>
          <dgm:resizeHandles val="exact"/>
        </dgm:presLayoutVars>
      </dgm:prSet>
      <dgm:spPr/>
    </dgm:pt>
    <dgm:pt modelId="{1E9A626A-42D7-44AA-A9D6-30AC3130342F}" type="pres">
      <dgm:prSet presAssocID="{208A673F-3E3F-4E8E-A37A-0B32BB99DA54}" presName="compNode" presStyleCnt="0"/>
      <dgm:spPr/>
    </dgm:pt>
    <dgm:pt modelId="{055829AF-199C-4A59-9DFB-C64FB96B1136}" type="pres">
      <dgm:prSet presAssocID="{208A673F-3E3F-4E8E-A37A-0B32BB99DA54}" presName="bgRect" presStyleLbl="bgShp" presStyleIdx="0" presStyleCnt="5"/>
      <dgm:spPr/>
    </dgm:pt>
    <dgm:pt modelId="{4AEE2753-3D19-473D-B409-3E3D5C5A69A2}" type="pres">
      <dgm:prSet presAssocID="{208A673F-3E3F-4E8E-A37A-0B32BB99DA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3D57156-646B-46C5-878D-CE96497AEE09}" type="pres">
      <dgm:prSet presAssocID="{208A673F-3E3F-4E8E-A37A-0B32BB99DA54}" presName="spaceRect" presStyleCnt="0"/>
      <dgm:spPr/>
    </dgm:pt>
    <dgm:pt modelId="{12A24AF3-D377-45E3-B176-1E026A4312BD}" type="pres">
      <dgm:prSet presAssocID="{208A673F-3E3F-4E8E-A37A-0B32BB99DA54}" presName="parTx" presStyleLbl="revTx" presStyleIdx="0" presStyleCnt="5">
        <dgm:presLayoutVars>
          <dgm:chMax val="0"/>
          <dgm:chPref val="0"/>
        </dgm:presLayoutVars>
      </dgm:prSet>
      <dgm:spPr/>
    </dgm:pt>
    <dgm:pt modelId="{2D6CC450-0BA7-4AD8-8220-FA7B8D45342F}" type="pres">
      <dgm:prSet presAssocID="{BE8EBDB3-25A5-4AB7-A84C-40192CEE2DFE}" presName="sibTrans" presStyleCnt="0"/>
      <dgm:spPr/>
    </dgm:pt>
    <dgm:pt modelId="{BB531184-899C-4394-B10C-ED752265C42D}" type="pres">
      <dgm:prSet presAssocID="{0B2FD8D4-3D6F-4A9D-A302-85738F70C816}" presName="compNode" presStyleCnt="0"/>
      <dgm:spPr/>
    </dgm:pt>
    <dgm:pt modelId="{23EC1BEB-E802-4D13-924F-F3CAAECD51D1}" type="pres">
      <dgm:prSet presAssocID="{0B2FD8D4-3D6F-4A9D-A302-85738F70C816}" presName="bgRect" presStyleLbl="bgShp" presStyleIdx="1" presStyleCnt="5"/>
      <dgm:spPr/>
    </dgm:pt>
    <dgm:pt modelId="{0C680993-CBEE-43CF-9963-B79AB5508219}" type="pres">
      <dgm:prSet presAssocID="{0B2FD8D4-3D6F-4A9D-A302-85738F70C8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D248BC11-2C18-4BFD-B40A-7EF84962F144}" type="pres">
      <dgm:prSet presAssocID="{0B2FD8D4-3D6F-4A9D-A302-85738F70C816}" presName="spaceRect" presStyleCnt="0"/>
      <dgm:spPr/>
    </dgm:pt>
    <dgm:pt modelId="{7651E5CE-BCA2-4A51-AA8E-A9BA62B550E5}" type="pres">
      <dgm:prSet presAssocID="{0B2FD8D4-3D6F-4A9D-A302-85738F70C816}" presName="parTx" presStyleLbl="revTx" presStyleIdx="1" presStyleCnt="5">
        <dgm:presLayoutVars>
          <dgm:chMax val="0"/>
          <dgm:chPref val="0"/>
        </dgm:presLayoutVars>
      </dgm:prSet>
      <dgm:spPr/>
    </dgm:pt>
    <dgm:pt modelId="{DF41A50F-5A1A-4D9B-8FCA-8C7D8ED3EF87}" type="pres">
      <dgm:prSet presAssocID="{83554330-11BF-4C10-9841-7B85132D4F58}" presName="sibTrans" presStyleCnt="0"/>
      <dgm:spPr/>
    </dgm:pt>
    <dgm:pt modelId="{00E495E2-3F6A-4F80-ADA4-2B8224268DC1}" type="pres">
      <dgm:prSet presAssocID="{DC1672B0-98E1-4223-9E79-CC9C5B5741AE}" presName="compNode" presStyleCnt="0"/>
      <dgm:spPr/>
    </dgm:pt>
    <dgm:pt modelId="{1A952887-1B94-4044-90B2-A14CF8372744}" type="pres">
      <dgm:prSet presAssocID="{DC1672B0-98E1-4223-9E79-CC9C5B5741AE}" presName="bgRect" presStyleLbl="bgShp" presStyleIdx="2" presStyleCnt="5"/>
      <dgm:spPr/>
    </dgm:pt>
    <dgm:pt modelId="{94BD2F13-5973-4D65-B91A-2AAFFE2EC69D}" type="pres">
      <dgm:prSet presAssocID="{DC1672B0-98E1-4223-9E79-CC9C5B5741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AC6ADF8-E137-4891-B017-399E813612D1}" type="pres">
      <dgm:prSet presAssocID="{DC1672B0-98E1-4223-9E79-CC9C5B5741AE}" presName="spaceRect" presStyleCnt="0"/>
      <dgm:spPr/>
    </dgm:pt>
    <dgm:pt modelId="{91D70519-C807-495E-9512-E69765C1AED1}" type="pres">
      <dgm:prSet presAssocID="{DC1672B0-98E1-4223-9E79-CC9C5B5741AE}" presName="parTx" presStyleLbl="revTx" presStyleIdx="2" presStyleCnt="5">
        <dgm:presLayoutVars>
          <dgm:chMax val="0"/>
          <dgm:chPref val="0"/>
        </dgm:presLayoutVars>
      </dgm:prSet>
      <dgm:spPr/>
    </dgm:pt>
    <dgm:pt modelId="{556D1E48-EEB2-4A11-BE7C-F5C5E829EFF8}" type="pres">
      <dgm:prSet presAssocID="{4A4088E1-6A3E-4497-8E90-ABF3BB1851AC}" presName="sibTrans" presStyleCnt="0"/>
      <dgm:spPr/>
    </dgm:pt>
    <dgm:pt modelId="{72D13A86-2075-4F5C-B028-530D7D3056A6}" type="pres">
      <dgm:prSet presAssocID="{D23CB798-C1BF-4439-9991-049B270A7B05}" presName="compNode" presStyleCnt="0"/>
      <dgm:spPr/>
    </dgm:pt>
    <dgm:pt modelId="{39B6A248-6093-4DBD-B606-8BDD573D622F}" type="pres">
      <dgm:prSet presAssocID="{D23CB798-C1BF-4439-9991-049B270A7B05}" presName="bgRect" presStyleLbl="bgShp" presStyleIdx="3" presStyleCnt="5"/>
      <dgm:spPr/>
    </dgm:pt>
    <dgm:pt modelId="{BB95FB6E-EC42-48ED-972D-2D05D737E502}" type="pres">
      <dgm:prSet presAssocID="{D23CB798-C1BF-4439-9991-049B270A7B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CF0EE1F-B273-442A-BC20-C2BDFD4D8DBA}" type="pres">
      <dgm:prSet presAssocID="{D23CB798-C1BF-4439-9991-049B270A7B05}" presName="spaceRect" presStyleCnt="0"/>
      <dgm:spPr/>
    </dgm:pt>
    <dgm:pt modelId="{35CE7BD5-BF35-488F-ADF5-78672E677C52}" type="pres">
      <dgm:prSet presAssocID="{D23CB798-C1BF-4439-9991-049B270A7B05}" presName="parTx" presStyleLbl="revTx" presStyleIdx="3" presStyleCnt="5">
        <dgm:presLayoutVars>
          <dgm:chMax val="0"/>
          <dgm:chPref val="0"/>
        </dgm:presLayoutVars>
      </dgm:prSet>
      <dgm:spPr/>
    </dgm:pt>
    <dgm:pt modelId="{83BFCBC7-967F-4473-A575-12D38A12CB8A}" type="pres">
      <dgm:prSet presAssocID="{06FCB08C-81CB-49B7-B6F7-78E291F6DD14}" presName="sibTrans" presStyleCnt="0"/>
      <dgm:spPr/>
    </dgm:pt>
    <dgm:pt modelId="{0B573D05-A32D-40D2-A03E-EEBAB8984733}" type="pres">
      <dgm:prSet presAssocID="{1B1B044C-D26B-4352-8448-B75F427A786D}" presName="compNode" presStyleCnt="0"/>
      <dgm:spPr/>
    </dgm:pt>
    <dgm:pt modelId="{82FB0638-F6E9-41EA-B828-6C90D08C72D3}" type="pres">
      <dgm:prSet presAssocID="{1B1B044C-D26B-4352-8448-B75F427A786D}" presName="bgRect" presStyleLbl="bgShp" presStyleIdx="4" presStyleCnt="5"/>
      <dgm:spPr/>
    </dgm:pt>
    <dgm:pt modelId="{B654CA41-3AFF-4A96-80EF-BD58CE46D8C1}" type="pres">
      <dgm:prSet presAssocID="{1B1B044C-D26B-4352-8448-B75F427A78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BEBB22CF-265F-429E-AFB8-7E90AAA305B2}" type="pres">
      <dgm:prSet presAssocID="{1B1B044C-D26B-4352-8448-B75F427A786D}" presName="spaceRect" presStyleCnt="0"/>
      <dgm:spPr/>
    </dgm:pt>
    <dgm:pt modelId="{6899D764-38A7-4CC9-80F2-C1B178346EA6}" type="pres">
      <dgm:prSet presAssocID="{1B1B044C-D26B-4352-8448-B75F427A78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6E5803-0F95-4B22-97A8-E31251FE435D}" srcId="{B95F2597-2DE2-43CD-A605-ACCCD0A8D2DE}" destId="{208A673F-3E3F-4E8E-A37A-0B32BB99DA54}" srcOrd="0" destOrd="0" parTransId="{C0C5E18D-E3EA-467C-A4E5-8455D0804530}" sibTransId="{BE8EBDB3-25A5-4AB7-A84C-40192CEE2DFE}"/>
    <dgm:cxn modelId="{F21BF013-F89B-4DC2-A2FA-D378E45B9200}" type="presOf" srcId="{DC1672B0-98E1-4223-9E79-CC9C5B5741AE}" destId="{91D70519-C807-495E-9512-E69765C1AED1}" srcOrd="0" destOrd="0" presId="urn:microsoft.com/office/officeart/2018/2/layout/IconVerticalSolidList"/>
    <dgm:cxn modelId="{B031E05E-3FE9-4F5E-87AE-2B68D70A7DA7}" type="presOf" srcId="{1B1B044C-D26B-4352-8448-B75F427A786D}" destId="{6899D764-38A7-4CC9-80F2-C1B178346EA6}" srcOrd="0" destOrd="0" presId="urn:microsoft.com/office/officeart/2018/2/layout/IconVerticalSolidList"/>
    <dgm:cxn modelId="{04390149-28A6-4408-8FFA-57AD3C1DDFAF}" type="presOf" srcId="{D23CB798-C1BF-4439-9991-049B270A7B05}" destId="{35CE7BD5-BF35-488F-ADF5-78672E677C52}" srcOrd="0" destOrd="0" presId="urn:microsoft.com/office/officeart/2018/2/layout/IconVerticalSolidList"/>
    <dgm:cxn modelId="{B8957A52-C8AC-4FD8-8252-4141189A89B8}" type="presOf" srcId="{0B2FD8D4-3D6F-4A9D-A302-85738F70C816}" destId="{7651E5CE-BCA2-4A51-AA8E-A9BA62B550E5}" srcOrd="0" destOrd="0" presId="urn:microsoft.com/office/officeart/2018/2/layout/IconVerticalSolidList"/>
    <dgm:cxn modelId="{2F61F885-DBF6-44B5-8801-C71F951B9178}" type="presOf" srcId="{208A673F-3E3F-4E8E-A37A-0B32BB99DA54}" destId="{12A24AF3-D377-45E3-B176-1E026A4312BD}" srcOrd="0" destOrd="0" presId="urn:microsoft.com/office/officeart/2018/2/layout/IconVerticalSolidList"/>
    <dgm:cxn modelId="{B4218788-AF47-4FFE-9810-C5C5F72220D6}" srcId="{B95F2597-2DE2-43CD-A605-ACCCD0A8D2DE}" destId="{DC1672B0-98E1-4223-9E79-CC9C5B5741AE}" srcOrd="2" destOrd="0" parTransId="{C28E751A-8D09-4730-8B91-A37A73215065}" sibTransId="{4A4088E1-6A3E-4497-8E90-ABF3BB1851AC}"/>
    <dgm:cxn modelId="{5CE788A6-8942-42E0-8E68-C48BB16A5921}" srcId="{B95F2597-2DE2-43CD-A605-ACCCD0A8D2DE}" destId="{1B1B044C-D26B-4352-8448-B75F427A786D}" srcOrd="4" destOrd="0" parTransId="{D9B18D24-A92D-4620-AF4E-D8E451C7E50F}" sibTransId="{BC5EE5A0-CA82-472D-B130-61CC5878CAE3}"/>
    <dgm:cxn modelId="{7F7921AD-61BD-4B72-8F8E-90722685C243}" srcId="{B95F2597-2DE2-43CD-A605-ACCCD0A8D2DE}" destId="{D23CB798-C1BF-4439-9991-049B270A7B05}" srcOrd="3" destOrd="0" parTransId="{C378AA31-D8AB-486C-A309-82F43775D41D}" sibTransId="{06FCB08C-81CB-49B7-B6F7-78E291F6DD14}"/>
    <dgm:cxn modelId="{5EC99ABF-386B-4E4D-B23B-A549E5622972}" srcId="{B95F2597-2DE2-43CD-A605-ACCCD0A8D2DE}" destId="{0B2FD8D4-3D6F-4A9D-A302-85738F70C816}" srcOrd="1" destOrd="0" parTransId="{7B4D94DF-97B4-426F-A088-8149C7BA37CF}" sibTransId="{83554330-11BF-4C10-9841-7B85132D4F58}"/>
    <dgm:cxn modelId="{385F41E0-52F2-4F40-BE20-B5865BD79705}" type="presOf" srcId="{B95F2597-2DE2-43CD-A605-ACCCD0A8D2DE}" destId="{D5C274F3-73C9-43EB-86AB-DB7E3488CBD0}" srcOrd="0" destOrd="0" presId="urn:microsoft.com/office/officeart/2018/2/layout/IconVerticalSolidList"/>
    <dgm:cxn modelId="{B1C74293-21AF-424C-A2FB-70F4DB86181C}" type="presParOf" srcId="{D5C274F3-73C9-43EB-86AB-DB7E3488CBD0}" destId="{1E9A626A-42D7-44AA-A9D6-30AC3130342F}" srcOrd="0" destOrd="0" presId="urn:microsoft.com/office/officeart/2018/2/layout/IconVerticalSolidList"/>
    <dgm:cxn modelId="{72DD9D46-F0D2-47E0-888F-E5C1F12BA081}" type="presParOf" srcId="{1E9A626A-42D7-44AA-A9D6-30AC3130342F}" destId="{055829AF-199C-4A59-9DFB-C64FB96B1136}" srcOrd="0" destOrd="0" presId="urn:microsoft.com/office/officeart/2018/2/layout/IconVerticalSolidList"/>
    <dgm:cxn modelId="{BFF29668-1212-4FDA-97D8-45D268A33779}" type="presParOf" srcId="{1E9A626A-42D7-44AA-A9D6-30AC3130342F}" destId="{4AEE2753-3D19-473D-B409-3E3D5C5A69A2}" srcOrd="1" destOrd="0" presId="urn:microsoft.com/office/officeart/2018/2/layout/IconVerticalSolidList"/>
    <dgm:cxn modelId="{9A516226-5DF2-4493-9600-18DEC2D129E1}" type="presParOf" srcId="{1E9A626A-42D7-44AA-A9D6-30AC3130342F}" destId="{C3D57156-646B-46C5-878D-CE96497AEE09}" srcOrd="2" destOrd="0" presId="urn:microsoft.com/office/officeart/2018/2/layout/IconVerticalSolidList"/>
    <dgm:cxn modelId="{B586C71E-F830-46EA-8EB9-21F73E8E3D0D}" type="presParOf" srcId="{1E9A626A-42D7-44AA-A9D6-30AC3130342F}" destId="{12A24AF3-D377-45E3-B176-1E026A4312BD}" srcOrd="3" destOrd="0" presId="urn:microsoft.com/office/officeart/2018/2/layout/IconVerticalSolidList"/>
    <dgm:cxn modelId="{736215BC-43B4-4607-B0F4-E1EF6BE5D32F}" type="presParOf" srcId="{D5C274F3-73C9-43EB-86AB-DB7E3488CBD0}" destId="{2D6CC450-0BA7-4AD8-8220-FA7B8D45342F}" srcOrd="1" destOrd="0" presId="urn:microsoft.com/office/officeart/2018/2/layout/IconVerticalSolidList"/>
    <dgm:cxn modelId="{31181B3A-E863-48DC-9881-12EF20A14251}" type="presParOf" srcId="{D5C274F3-73C9-43EB-86AB-DB7E3488CBD0}" destId="{BB531184-899C-4394-B10C-ED752265C42D}" srcOrd="2" destOrd="0" presId="urn:microsoft.com/office/officeart/2018/2/layout/IconVerticalSolidList"/>
    <dgm:cxn modelId="{1A6E91FA-ECF1-4C48-801F-252453A9C435}" type="presParOf" srcId="{BB531184-899C-4394-B10C-ED752265C42D}" destId="{23EC1BEB-E802-4D13-924F-F3CAAECD51D1}" srcOrd="0" destOrd="0" presId="urn:microsoft.com/office/officeart/2018/2/layout/IconVerticalSolidList"/>
    <dgm:cxn modelId="{9332852C-EE74-4075-92DA-51707AFF342D}" type="presParOf" srcId="{BB531184-899C-4394-B10C-ED752265C42D}" destId="{0C680993-CBEE-43CF-9963-B79AB5508219}" srcOrd="1" destOrd="0" presId="urn:microsoft.com/office/officeart/2018/2/layout/IconVerticalSolidList"/>
    <dgm:cxn modelId="{0409109E-DB42-4190-B131-1E00B8B97E8A}" type="presParOf" srcId="{BB531184-899C-4394-B10C-ED752265C42D}" destId="{D248BC11-2C18-4BFD-B40A-7EF84962F144}" srcOrd="2" destOrd="0" presId="urn:microsoft.com/office/officeart/2018/2/layout/IconVerticalSolidList"/>
    <dgm:cxn modelId="{349D7589-FF41-4DCD-B03E-A92D752C3BD9}" type="presParOf" srcId="{BB531184-899C-4394-B10C-ED752265C42D}" destId="{7651E5CE-BCA2-4A51-AA8E-A9BA62B550E5}" srcOrd="3" destOrd="0" presId="urn:microsoft.com/office/officeart/2018/2/layout/IconVerticalSolidList"/>
    <dgm:cxn modelId="{2C4FC31E-4101-46AF-A645-A974B86559ED}" type="presParOf" srcId="{D5C274F3-73C9-43EB-86AB-DB7E3488CBD0}" destId="{DF41A50F-5A1A-4D9B-8FCA-8C7D8ED3EF87}" srcOrd="3" destOrd="0" presId="urn:microsoft.com/office/officeart/2018/2/layout/IconVerticalSolidList"/>
    <dgm:cxn modelId="{01198653-65BE-4E85-932B-A7229ACC4F9D}" type="presParOf" srcId="{D5C274F3-73C9-43EB-86AB-DB7E3488CBD0}" destId="{00E495E2-3F6A-4F80-ADA4-2B8224268DC1}" srcOrd="4" destOrd="0" presId="urn:microsoft.com/office/officeart/2018/2/layout/IconVerticalSolidList"/>
    <dgm:cxn modelId="{841DB887-5526-483A-AE02-4907EE98C010}" type="presParOf" srcId="{00E495E2-3F6A-4F80-ADA4-2B8224268DC1}" destId="{1A952887-1B94-4044-90B2-A14CF8372744}" srcOrd="0" destOrd="0" presId="urn:microsoft.com/office/officeart/2018/2/layout/IconVerticalSolidList"/>
    <dgm:cxn modelId="{02C635FC-9C81-43F6-8DA8-C2B19C56A75F}" type="presParOf" srcId="{00E495E2-3F6A-4F80-ADA4-2B8224268DC1}" destId="{94BD2F13-5973-4D65-B91A-2AAFFE2EC69D}" srcOrd="1" destOrd="0" presId="urn:microsoft.com/office/officeart/2018/2/layout/IconVerticalSolidList"/>
    <dgm:cxn modelId="{DFD144DC-8CD2-40DF-85FF-5A95C58F519C}" type="presParOf" srcId="{00E495E2-3F6A-4F80-ADA4-2B8224268DC1}" destId="{9AC6ADF8-E137-4891-B017-399E813612D1}" srcOrd="2" destOrd="0" presId="urn:microsoft.com/office/officeart/2018/2/layout/IconVerticalSolidList"/>
    <dgm:cxn modelId="{FA658BF5-BD78-48DA-83AA-96F9301DEE09}" type="presParOf" srcId="{00E495E2-3F6A-4F80-ADA4-2B8224268DC1}" destId="{91D70519-C807-495E-9512-E69765C1AED1}" srcOrd="3" destOrd="0" presId="urn:microsoft.com/office/officeart/2018/2/layout/IconVerticalSolidList"/>
    <dgm:cxn modelId="{FF62BD7A-4CA6-47D6-95EE-7C8967BA8BC3}" type="presParOf" srcId="{D5C274F3-73C9-43EB-86AB-DB7E3488CBD0}" destId="{556D1E48-EEB2-4A11-BE7C-F5C5E829EFF8}" srcOrd="5" destOrd="0" presId="urn:microsoft.com/office/officeart/2018/2/layout/IconVerticalSolidList"/>
    <dgm:cxn modelId="{F065601F-76B8-4B64-9738-0D41889BC71D}" type="presParOf" srcId="{D5C274F3-73C9-43EB-86AB-DB7E3488CBD0}" destId="{72D13A86-2075-4F5C-B028-530D7D3056A6}" srcOrd="6" destOrd="0" presId="urn:microsoft.com/office/officeart/2018/2/layout/IconVerticalSolidList"/>
    <dgm:cxn modelId="{4887B86F-47F1-4BE4-9383-C7B5B9FB11BB}" type="presParOf" srcId="{72D13A86-2075-4F5C-B028-530D7D3056A6}" destId="{39B6A248-6093-4DBD-B606-8BDD573D622F}" srcOrd="0" destOrd="0" presId="urn:microsoft.com/office/officeart/2018/2/layout/IconVerticalSolidList"/>
    <dgm:cxn modelId="{3DB846CC-7173-4A48-BE13-9C7A4D3B72F9}" type="presParOf" srcId="{72D13A86-2075-4F5C-B028-530D7D3056A6}" destId="{BB95FB6E-EC42-48ED-972D-2D05D737E502}" srcOrd="1" destOrd="0" presId="urn:microsoft.com/office/officeart/2018/2/layout/IconVerticalSolidList"/>
    <dgm:cxn modelId="{525DF437-0129-4B58-B437-4B91B3F148C7}" type="presParOf" srcId="{72D13A86-2075-4F5C-B028-530D7D3056A6}" destId="{FCF0EE1F-B273-442A-BC20-C2BDFD4D8DBA}" srcOrd="2" destOrd="0" presId="urn:microsoft.com/office/officeart/2018/2/layout/IconVerticalSolidList"/>
    <dgm:cxn modelId="{56FDF8D8-B931-4A0A-A895-BE2A8BF4E003}" type="presParOf" srcId="{72D13A86-2075-4F5C-B028-530D7D3056A6}" destId="{35CE7BD5-BF35-488F-ADF5-78672E677C52}" srcOrd="3" destOrd="0" presId="urn:microsoft.com/office/officeart/2018/2/layout/IconVerticalSolidList"/>
    <dgm:cxn modelId="{BEB42560-1BB7-47BD-A949-E01DBA0E447A}" type="presParOf" srcId="{D5C274F3-73C9-43EB-86AB-DB7E3488CBD0}" destId="{83BFCBC7-967F-4473-A575-12D38A12CB8A}" srcOrd="7" destOrd="0" presId="urn:microsoft.com/office/officeart/2018/2/layout/IconVerticalSolidList"/>
    <dgm:cxn modelId="{618D94BB-9AE6-4899-A518-E793CB3F6BB1}" type="presParOf" srcId="{D5C274F3-73C9-43EB-86AB-DB7E3488CBD0}" destId="{0B573D05-A32D-40D2-A03E-EEBAB8984733}" srcOrd="8" destOrd="0" presId="urn:microsoft.com/office/officeart/2018/2/layout/IconVerticalSolidList"/>
    <dgm:cxn modelId="{7D7C82C2-1A63-4552-A865-54A14FEC2683}" type="presParOf" srcId="{0B573D05-A32D-40D2-A03E-EEBAB8984733}" destId="{82FB0638-F6E9-41EA-B828-6C90D08C72D3}" srcOrd="0" destOrd="0" presId="urn:microsoft.com/office/officeart/2018/2/layout/IconVerticalSolidList"/>
    <dgm:cxn modelId="{26D9195C-4F10-4875-8A39-E47E2BD9D392}" type="presParOf" srcId="{0B573D05-A32D-40D2-A03E-EEBAB8984733}" destId="{B654CA41-3AFF-4A96-80EF-BD58CE46D8C1}" srcOrd="1" destOrd="0" presId="urn:microsoft.com/office/officeart/2018/2/layout/IconVerticalSolidList"/>
    <dgm:cxn modelId="{FE69A656-E1A8-48C2-908F-E63F39754DB8}" type="presParOf" srcId="{0B573D05-A32D-40D2-A03E-EEBAB8984733}" destId="{BEBB22CF-265F-429E-AFB8-7E90AAA305B2}" srcOrd="2" destOrd="0" presId="urn:microsoft.com/office/officeart/2018/2/layout/IconVerticalSolidList"/>
    <dgm:cxn modelId="{4E2A8A0E-02F8-46FE-86BC-3C3FA48F483C}" type="presParOf" srcId="{0B573D05-A32D-40D2-A03E-EEBAB8984733}" destId="{6899D764-38A7-4CC9-80F2-C1B178346E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37675-C82D-47A9-AC64-939EFF25C7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CE90F4-A7AE-42F0-8083-34BDC72C9B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Objectifs</a:t>
          </a:r>
        </a:p>
      </dgm:t>
    </dgm:pt>
    <dgm:pt modelId="{D7A5C368-F647-42C8-8DAB-FE7576B3B80F}" type="parTrans" cxnId="{9FE3E607-D54C-45CA-AAAC-84319378CFFF}">
      <dgm:prSet/>
      <dgm:spPr/>
      <dgm:t>
        <a:bodyPr/>
        <a:lstStyle/>
        <a:p>
          <a:endParaRPr lang="en-US"/>
        </a:p>
      </dgm:t>
    </dgm:pt>
    <dgm:pt modelId="{0FEBAF67-13BA-4C5D-A344-00132475B53F}" type="sibTrans" cxnId="{9FE3E607-D54C-45CA-AAAC-84319378CFFF}">
      <dgm:prSet/>
      <dgm:spPr/>
      <dgm:t>
        <a:bodyPr/>
        <a:lstStyle/>
        <a:p>
          <a:endParaRPr lang="en-US"/>
        </a:p>
      </dgm:t>
    </dgm:pt>
    <dgm:pt modelId="{F3562EFD-35C3-4500-9342-2A34A1E9CA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How?</a:t>
          </a:r>
        </a:p>
      </dgm:t>
    </dgm:pt>
    <dgm:pt modelId="{A0CC367F-8A49-4932-AFCE-705FC34250D6}" type="parTrans" cxnId="{62EEA434-482F-4D2C-83C7-39CED75DBA0C}">
      <dgm:prSet/>
      <dgm:spPr/>
      <dgm:t>
        <a:bodyPr/>
        <a:lstStyle/>
        <a:p>
          <a:endParaRPr lang="en-US"/>
        </a:p>
      </dgm:t>
    </dgm:pt>
    <dgm:pt modelId="{4C22B6CC-F0D1-4D6A-84F8-DD44A5058214}" type="sibTrans" cxnId="{62EEA434-482F-4D2C-83C7-39CED75DBA0C}">
      <dgm:prSet/>
      <dgm:spPr/>
      <dgm:t>
        <a:bodyPr/>
        <a:lstStyle/>
        <a:p>
          <a:endParaRPr lang="en-US"/>
        </a:p>
      </dgm:t>
    </dgm:pt>
    <dgm:pt modelId="{360DF471-0DEF-4EAE-B2CB-630CC2CEB44C}" type="pres">
      <dgm:prSet presAssocID="{9F637675-C82D-47A9-AC64-939EFF25C7DB}" presName="root" presStyleCnt="0">
        <dgm:presLayoutVars>
          <dgm:dir/>
          <dgm:resizeHandles val="exact"/>
        </dgm:presLayoutVars>
      </dgm:prSet>
      <dgm:spPr/>
    </dgm:pt>
    <dgm:pt modelId="{2E0159ED-35A8-4922-AAE6-7BDA100709A3}" type="pres">
      <dgm:prSet presAssocID="{B2CE90F4-A7AE-42F0-8083-34BDC72C9B7F}" presName="compNode" presStyleCnt="0"/>
      <dgm:spPr/>
    </dgm:pt>
    <dgm:pt modelId="{CCA606FB-85D6-47CE-94B6-085F5D3A2CC2}" type="pres">
      <dgm:prSet presAssocID="{B2CE90F4-A7AE-42F0-8083-34BDC72C9B7F}" presName="iconBgRect" presStyleLbl="bgShp" presStyleIdx="0" presStyleCnt="2"/>
      <dgm:spPr/>
    </dgm:pt>
    <dgm:pt modelId="{8C238550-F011-45EC-AEB1-DE9F1827536D}" type="pres">
      <dgm:prSet presAssocID="{B2CE90F4-A7AE-42F0-8083-34BDC72C9B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A5CE128A-51D6-453B-A105-0FBB2AF897F7}" type="pres">
      <dgm:prSet presAssocID="{B2CE90F4-A7AE-42F0-8083-34BDC72C9B7F}" presName="spaceRect" presStyleCnt="0"/>
      <dgm:spPr/>
    </dgm:pt>
    <dgm:pt modelId="{280D8F8E-0760-4697-A646-D3EEC2BFE232}" type="pres">
      <dgm:prSet presAssocID="{B2CE90F4-A7AE-42F0-8083-34BDC72C9B7F}" presName="textRect" presStyleLbl="revTx" presStyleIdx="0" presStyleCnt="2">
        <dgm:presLayoutVars>
          <dgm:chMax val="1"/>
          <dgm:chPref val="1"/>
        </dgm:presLayoutVars>
      </dgm:prSet>
      <dgm:spPr/>
    </dgm:pt>
    <dgm:pt modelId="{02FDB61B-C70A-4260-AE4E-B1AAB5B26B0A}" type="pres">
      <dgm:prSet presAssocID="{0FEBAF67-13BA-4C5D-A344-00132475B53F}" presName="sibTrans" presStyleCnt="0"/>
      <dgm:spPr/>
    </dgm:pt>
    <dgm:pt modelId="{E50B8BEB-FCE9-4885-843D-802861C73337}" type="pres">
      <dgm:prSet presAssocID="{F3562EFD-35C3-4500-9342-2A34A1E9CA11}" presName="compNode" presStyleCnt="0"/>
      <dgm:spPr/>
    </dgm:pt>
    <dgm:pt modelId="{50840992-7BCD-4DD9-B982-12E842BF4532}" type="pres">
      <dgm:prSet presAssocID="{F3562EFD-35C3-4500-9342-2A34A1E9CA11}" presName="iconBgRect" presStyleLbl="bgShp" presStyleIdx="1" presStyleCnt="2"/>
      <dgm:spPr/>
    </dgm:pt>
    <dgm:pt modelId="{3989BB21-8E01-4EE1-85D5-DBCED36FC82D}" type="pres">
      <dgm:prSet presAssocID="{F3562EFD-35C3-4500-9342-2A34A1E9CA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57D5469-CC2D-4783-9B30-4D7B4D03582B}" type="pres">
      <dgm:prSet presAssocID="{F3562EFD-35C3-4500-9342-2A34A1E9CA11}" presName="spaceRect" presStyleCnt="0"/>
      <dgm:spPr/>
    </dgm:pt>
    <dgm:pt modelId="{8DCFA84D-E7FF-4F31-AD44-A954B445765D}" type="pres">
      <dgm:prSet presAssocID="{F3562EFD-35C3-4500-9342-2A34A1E9CA1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E3E607-D54C-45CA-AAAC-84319378CFFF}" srcId="{9F637675-C82D-47A9-AC64-939EFF25C7DB}" destId="{B2CE90F4-A7AE-42F0-8083-34BDC72C9B7F}" srcOrd="0" destOrd="0" parTransId="{D7A5C368-F647-42C8-8DAB-FE7576B3B80F}" sibTransId="{0FEBAF67-13BA-4C5D-A344-00132475B53F}"/>
    <dgm:cxn modelId="{62EEA434-482F-4D2C-83C7-39CED75DBA0C}" srcId="{9F637675-C82D-47A9-AC64-939EFF25C7DB}" destId="{F3562EFD-35C3-4500-9342-2A34A1E9CA11}" srcOrd="1" destOrd="0" parTransId="{A0CC367F-8A49-4932-AFCE-705FC34250D6}" sibTransId="{4C22B6CC-F0D1-4D6A-84F8-DD44A5058214}"/>
    <dgm:cxn modelId="{28E40B81-AC6D-4B4F-91CE-8D861144496C}" type="presOf" srcId="{F3562EFD-35C3-4500-9342-2A34A1E9CA11}" destId="{8DCFA84D-E7FF-4F31-AD44-A954B445765D}" srcOrd="0" destOrd="0" presId="urn:microsoft.com/office/officeart/2018/5/layout/IconCircleLabelList"/>
    <dgm:cxn modelId="{90A6CD90-AA5C-4EC2-AE86-2E56A2F6461A}" type="presOf" srcId="{B2CE90F4-A7AE-42F0-8083-34BDC72C9B7F}" destId="{280D8F8E-0760-4697-A646-D3EEC2BFE232}" srcOrd="0" destOrd="0" presId="urn:microsoft.com/office/officeart/2018/5/layout/IconCircleLabelList"/>
    <dgm:cxn modelId="{EE35A8F1-E809-4339-B1C1-DACC3C0BA70D}" type="presOf" srcId="{9F637675-C82D-47A9-AC64-939EFF25C7DB}" destId="{360DF471-0DEF-4EAE-B2CB-630CC2CEB44C}" srcOrd="0" destOrd="0" presId="urn:microsoft.com/office/officeart/2018/5/layout/IconCircleLabelList"/>
    <dgm:cxn modelId="{E9F2C0C5-8421-4844-979B-1327EA09151A}" type="presParOf" srcId="{360DF471-0DEF-4EAE-B2CB-630CC2CEB44C}" destId="{2E0159ED-35A8-4922-AAE6-7BDA100709A3}" srcOrd="0" destOrd="0" presId="urn:microsoft.com/office/officeart/2018/5/layout/IconCircleLabelList"/>
    <dgm:cxn modelId="{7A9D21EB-42EA-43F5-A837-B3BF7B880801}" type="presParOf" srcId="{2E0159ED-35A8-4922-AAE6-7BDA100709A3}" destId="{CCA606FB-85D6-47CE-94B6-085F5D3A2CC2}" srcOrd="0" destOrd="0" presId="urn:microsoft.com/office/officeart/2018/5/layout/IconCircleLabelList"/>
    <dgm:cxn modelId="{18AE84CA-1FD1-49F4-A881-BC7A03AA8F18}" type="presParOf" srcId="{2E0159ED-35A8-4922-AAE6-7BDA100709A3}" destId="{8C238550-F011-45EC-AEB1-DE9F1827536D}" srcOrd="1" destOrd="0" presId="urn:microsoft.com/office/officeart/2018/5/layout/IconCircleLabelList"/>
    <dgm:cxn modelId="{0B425BA9-0484-4159-8D50-F3F46FF15DF7}" type="presParOf" srcId="{2E0159ED-35A8-4922-AAE6-7BDA100709A3}" destId="{A5CE128A-51D6-453B-A105-0FBB2AF897F7}" srcOrd="2" destOrd="0" presId="urn:microsoft.com/office/officeart/2018/5/layout/IconCircleLabelList"/>
    <dgm:cxn modelId="{60680EA0-09EE-461F-B914-6BE93D2F5504}" type="presParOf" srcId="{2E0159ED-35A8-4922-AAE6-7BDA100709A3}" destId="{280D8F8E-0760-4697-A646-D3EEC2BFE232}" srcOrd="3" destOrd="0" presId="urn:microsoft.com/office/officeart/2018/5/layout/IconCircleLabelList"/>
    <dgm:cxn modelId="{6523F45F-8D56-472F-9A21-08C97B8320C1}" type="presParOf" srcId="{360DF471-0DEF-4EAE-B2CB-630CC2CEB44C}" destId="{02FDB61B-C70A-4260-AE4E-B1AAB5B26B0A}" srcOrd="1" destOrd="0" presId="urn:microsoft.com/office/officeart/2018/5/layout/IconCircleLabelList"/>
    <dgm:cxn modelId="{523650F4-8F63-4CDE-91E6-30DA1D308726}" type="presParOf" srcId="{360DF471-0DEF-4EAE-B2CB-630CC2CEB44C}" destId="{E50B8BEB-FCE9-4885-843D-802861C73337}" srcOrd="2" destOrd="0" presId="urn:microsoft.com/office/officeart/2018/5/layout/IconCircleLabelList"/>
    <dgm:cxn modelId="{8ED741ED-F3DC-48CE-B8E1-3D4C9557D247}" type="presParOf" srcId="{E50B8BEB-FCE9-4885-843D-802861C73337}" destId="{50840992-7BCD-4DD9-B982-12E842BF4532}" srcOrd="0" destOrd="0" presId="urn:microsoft.com/office/officeart/2018/5/layout/IconCircleLabelList"/>
    <dgm:cxn modelId="{4023D076-2F3B-4FFD-8353-4529BA544D21}" type="presParOf" srcId="{E50B8BEB-FCE9-4885-843D-802861C73337}" destId="{3989BB21-8E01-4EE1-85D5-DBCED36FC82D}" srcOrd="1" destOrd="0" presId="urn:microsoft.com/office/officeart/2018/5/layout/IconCircleLabelList"/>
    <dgm:cxn modelId="{31CC60FC-BCA1-4A54-B8E6-C8A37754E9AD}" type="presParOf" srcId="{E50B8BEB-FCE9-4885-843D-802861C73337}" destId="{657D5469-CC2D-4783-9B30-4D7B4D03582B}" srcOrd="2" destOrd="0" presId="urn:microsoft.com/office/officeart/2018/5/layout/IconCircleLabelList"/>
    <dgm:cxn modelId="{7730C63B-9E02-48AB-A947-FAFA4F65FCAA}" type="presParOf" srcId="{E50B8BEB-FCE9-4885-843D-802861C73337}" destId="{8DCFA84D-E7FF-4F31-AD44-A954B44576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93815-ECC9-43ED-AB13-8B956BA26EE1}">
      <dsp:nvSpPr>
        <dsp:cNvPr id="0" name=""/>
        <dsp:cNvSpPr/>
      </dsp:nvSpPr>
      <dsp:spPr>
        <a:xfrm>
          <a:off x="824409" y="37337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20091-6FD7-45FC-B412-0597E06268AE}">
      <dsp:nvSpPr>
        <dsp:cNvPr id="0" name=""/>
        <dsp:cNvSpPr/>
      </dsp:nvSpPr>
      <dsp:spPr>
        <a:xfrm>
          <a:off x="1168097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6FBE7-E9C0-4D6E-A476-3483296583BB}">
      <dsp:nvSpPr>
        <dsp:cNvPr id="0" name=""/>
        <dsp:cNvSpPr/>
      </dsp:nvSpPr>
      <dsp:spPr>
        <a:xfrm>
          <a:off x="308878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000" b="1" kern="1200"/>
            <a:t>IDEA</a:t>
          </a:r>
        </a:p>
      </dsp:txBody>
      <dsp:txXfrm>
        <a:off x="308878" y="2152337"/>
        <a:ext cx="2643750" cy="720000"/>
      </dsp:txXfrm>
    </dsp:sp>
    <dsp:sp modelId="{04C01C69-4606-4ACC-92C6-933A4F41062A}">
      <dsp:nvSpPr>
        <dsp:cNvPr id="0" name=""/>
        <dsp:cNvSpPr/>
      </dsp:nvSpPr>
      <dsp:spPr>
        <a:xfrm>
          <a:off x="3930815" y="37337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FE84E-FF86-4A0F-BEBE-2287618077C5}">
      <dsp:nvSpPr>
        <dsp:cNvPr id="0" name=""/>
        <dsp:cNvSpPr/>
      </dsp:nvSpPr>
      <dsp:spPr>
        <a:xfrm>
          <a:off x="4274503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E31A8-8E16-4E93-B8F4-423C67BABCAF}">
      <dsp:nvSpPr>
        <dsp:cNvPr id="0" name=""/>
        <dsp:cNvSpPr/>
      </dsp:nvSpPr>
      <dsp:spPr>
        <a:xfrm>
          <a:off x="3415284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1" kern="1200"/>
            <a:t>PROBLEMS</a:t>
          </a:r>
        </a:p>
      </dsp:txBody>
      <dsp:txXfrm>
        <a:off x="3415284" y="2152337"/>
        <a:ext cx="2643750" cy="720000"/>
      </dsp:txXfrm>
    </dsp:sp>
    <dsp:sp modelId="{E3EC2043-B338-4547-AAFE-9CEE00C650E9}">
      <dsp:nvSpPr>
        <dsp:cNvPr id="0" name=""/>
        <dsp:cNvSpPr/>
      </dsp:nvSpPr>
      <dsp:spPr>
        <a:xfrm>
          <a:off x="2377612" y="3533275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317EA-D804-4C33-9272-CBBCA65997C1}">
      <dsp:nvSpPr>
        <dsp:cNvPr id="0" name=""/>
        <dsp:cNvSpPr/>
      </dsp:nvSpPr>
      <dsp:spPr>
        <a:xfrm>
          <a:off x="2721300" y="3876962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F1D6-1FEC-4FDE-A4A3-AE33095C8CA6}">
      <dsp:nvSpPr>
        <dsp:cNvPr id="0" name=""/>
        <dsp:cNvSpPr/>
      </dsp:nvSpPr>
      <dsp:spPr>
        <a:xfrm>
          <a:off x="1862081" y="564827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1" kern="1200"/>
            <a:t>SOLUTIONS</a:t>
          </a:r>
        </a:p>
      </dsp:txBody>
      <dsp:txXfrm>
        <a:off x="1862081" y="5648275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3B127-B58E-4325-B4C5-D8377F6AD882}">
      <dsp:nvSpPr>
        <dsp:cNvPr id="0" name=""/>
        <dsp:cNvSpPr/>
      </dsp:nvSpPr>
      <dsp:spPr>
        <a:xfrm>
          <a:off x="348507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FF961-18B5-4AA8-AFD9-45069B0BDAFC}">
      <dsp:nvSpPr>
        <dsp:cNvPr id="0" name=""/>
        <dsp:cNvSpPr/>
      </dsp:nvSpPr>
      <dsp:spPr>
        <a:xfrm>
          <a:off x="54348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A8C5E-32FA-431C-A298-5596FC87D932}">
      <dsp:nvSpPr>
        <dsp:cNvPr id="0" name=""/>
        <dsp:cNvSpPr/>
      </dsp:nvSpPr>
      <dsp:spPr>
        <a:xfrm>
          <a:off x="1475925" y="1823953"/>
          <a:ext cx="2188517" cy="70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Reconditioning of smartphones to give a second life to these products </a:t>
          </a:r>
          <a:endParaRPr lang="en-US" sz="2800" kern="1200" dirty="0"/>
        </a:p>
      </dsp:txBody>
      <dsp:txXfrm>
        <a:off x="1475925" y="1823953"/>
        <a:ext cx="2188517" cy="703430"/>
      </dsp:txXfrm>
    </dsp:sp>
    <dsp:sp modelId="{FBB190D0-87E3-4A9E-8FA9-7C2B29634435}">
      <dsp:nvSpPr>
        <dsp:cNvPr id="0" name=""/>
        <dsp:cNvSpPr/>
      </dsp:nvSpPr>
      <dsp:spPr>
        <a:xfrm>
          <a:off x="4045775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37D6E-8418-4EA3-920C-FC02B2B36004}">
      <dsp:nvSpPr>
        <dsp:cNvPr id="0" name=""/>
        <dsp:cNvSpPr/>
      </dsp:nvSpPr>
      <dsp:spPr>
        <a:xfrm>
          <a:off x="424075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F402C-EA04-4B92-A7FD-C10320B06093}">
      <dsp:nvSpPr>
        <dsp:cNvPr id="0" name=""/>
        <dsp:cNvSpPr/>
      </dsp:nvSpPr>
      <dsp:spPr>
        <a:xfrm>
          <a:off x="517319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 consumers who have an interest in green products and those who do not have sufficient resources to access high-end products by offering them a reasonable price</a:t>
          </a:r>
        </a:p>
      </dsp:txBody>
      <dsp:txXfrm>
        <a:off x="5173193" y="1711437"/>
        <a:ext cx="2188517" cy="928462"/>
      </dsp:txXfrm>
    </dsp:sp>
    <dsp:sp modelId="{4DF0D00B-6ACE-4C53-9D9F-2E7BE989EFB1}">
      <dsp:nvSpPr>
        <dsp:cNvPr id="0" name=""/>
        <dsp:cNvSpPr/>
      </dsp:nvSpPr>
      <dsp:spPr>
        <a:xfrm>
          <a:off x="7743044" y="1711437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E930F-FCA7-43A1-8F1B-E14D46878306}">
      <dsp:nvSpPr>
        <dsp:cNvPr id="0" name=""/>
        <dsp:cNvSpPr/>
      </dsp:nvSpPr>
      <dsp:spPr>
        <a:xfrm>
          <a:off x="793802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1E7A5-B8C7-435F-814F-29026EBB4889}">
      <dsp:nvSpPr>
        <dsp:cNvPr id="0" name=""/>
        <dsp:cNvSpPr/>
      </dsp:nvSpPr>
      <dsp:spPr>
        <a:xfrm>
          <a:off x="8870462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Encourage the retirement of cell phones from their drawers by offering them financial compensation </a:t>
          </a:r>
          <a:endParaRPr lang="fr-FR" sz="2400" kern="1200" dirty="0"/>
        </a:p>
      </dsp:txBody>
      <dsp:txXfrm>
        <a:off x="8870462" y="1711437"/>
        <a:ext cx="2188517" cy="928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2032-4FF3-4671-91CE-01BE71C94EAE}">
      <dsp:nvSpPr>
        <dsp:cNvPr id="0" name=""/>
        <dsp:cNvSpPr/>
      </dsp:nvSpPr>
      <dsp:spPr>
        <a:xfrm>
          <a:off x="824409" y="37337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D2B95-8B7E-4BD3-815F-574EC8252C1C}">
      <dsp:nvSpPr>
        <dsp:cNvPr id="0" name=""/>
        <dsp:cNvSpPr/>
      </dsp:nvSpPr>
      <dsp:spPr>
        <a:xfrm>
          <a:off x="1168097" y="381025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B9393-95FB-4F76-8F80-D25F1F10BAC7}">
      <dsp:nvSpPr>
        <dsp:cNvPr id="0" name=""/>
        <dsp:cNvSpPr/>
      </dsp:nvSpPr>
      <dsp:spPr>
        <a:xfrm>
          <a:off x="308878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000" kern="1200"/>
            <a:t>TEAM</a:t>
          </a:r>
        </a:p>
      </dsp:txBody>
      <dsp:txXfrm>
        <a:off x="308878" y="2152337"/>
        <a:ext cx="2643750" cy="720000"/>
      </dsp:txXfrm>
    </dsp:sp>
    <dsp:sp modelId="{451D6F06-3345-4772-ABB1-BAC68C3B08BD}">
      <dsp:nvSpPr>
        <dsp:cNvPr id="0" name=""/>
        <dsp:cNvSpPr/>
      </dsp:nvSpPr>
      <dsp:spPr>
        <a:xfrm>
          <a:off x="3930815" y="37337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C6BE9-A19F-41D3-BF0C-80CA2713A5DD}">
      <dsp:nvSpPr>
        <dsp:cNvPr id="0" name=""/>
        <dsp:cNvSpPr/>
      </dsp:nvSpPr>
      <dsp:spPr>
        <a:xfrm>
          <a:off x="4087585" y="381025"/>
          <a:ext cx="1299148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183F9-57A9-4D68-9B1D-E7490B0EDAB9}">
      <dsp:nvSpPr>
        <dsp:cNvPr id="0" name=""/>
        <dsp:cNvSpPr/>
      </dsp:nvSpPr>
      <dsp:spPr>
        <a:xfrm>
          <a:off x="3415284" y="2152337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000" kern="1200"/>
            <a:t>LOGO</a:t>
          </a:r>
        </a:p>
      </dsp:txBody>
      <dsp:txXfrm>
        <a:off x="3415284" y="2152337"/>
        <a:ext cx="2643750" cy="720000"/>
      </dsp:txXfrm>
    </dsp:sp>
    <dsp:sp modelId="{1BE9D11C-4C4A-4900-B07B-5E861638AA54}">
      <dsp:nvSpPr>
        <dsp:cNvPr id="0" name=""/>
        <dsp:cNvSpPr/>
      </dsp:nvSpPr>
      <dsp:spPr>
        <a:xfrm>
          <a:off x="2377612" y="3533275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A673C-85C7-4118-9FB6-A5068816AD3C}">
      <dsp:nvSpPr>
        <dsp:cNvPr id="0" name=""/>
        <dsp:cNvSpPr/>
      </dsp:nvSpPr>
      <dsp:spPr>
        <a:xfrm>
          <a:off x="2721300" y="3876962"/>
          <a:ext cx="925312" cy="9253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6544C-A00F-410E-ABCE-2BD18B43BFEE}">
      <dsp:nvSpPr>
        <dsp:cNvPr id="0" name=""/>
        <dsp:cNvSpPr/>
      </dsp:nvSpPr>
      <dsp:spPr>
        <a:xfrm>
          <a:off x="1862081" y="564827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000" kern="1200"/>
            <a:t>STRUCTURE</a:t>
          </a:r>
        </a:p>
      </dsp:txBody>
      <dsp:txXfrm>
        <a:off x="1862081" y="5648275"/>
        <a:ext cx="264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829AF-199C-4A59-9DFB-C64FB96B1136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E2753-3D19-473D-B409-3E3D5C5A69A2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24AF3-D377-45E3-B176-1E026A4312BD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importance of the smartphone in our society</a:t>
          </a:r>
        </a:p>
      </dsp:txBody>
      <dsp:txXfrm>
        <a:off x="1133349" y="4606"/>
        <a:ext cx="5455341" cy="981254"/>
      </dsp:txXfrm>
    </dsp:sp>
    <dsp:sp modelId="{23EC1BEB-E802-4D13-924F-F3CAAECD51D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80993-CBEE-43CF-9963-B79AB550821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1E5CE-BCA2-4A51-AA8E-A9BA62B550E5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85 to 95% of the CO2 emissions are due to the use of new smartphones. </a:t>
          </a:r>
        </a:p>
      </dsp:txBody>
      <dsp:txXfrm>
        <a:off x="1133349" y="1231175"/>
        <a:ext cx="5455341" cy="981254"/>
      </dsp:txXfrm>
    </dsp:sp>
    <dsp:sp modelId="{1A952887-1B94-4044-90B2-A14CF8372744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D2F13-5973-4D65-B91A-2AAFFE2EC69D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70519-C807-495E-9512-E69765C1AED1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38% for a better environmental efficiency,  </a:t>
          </a:r>
        </a:p>
      </dsp:txBody>
      <dsp:txXfrm>
        <a:off x="1133349" y="2457744"/>
        <a:ext cx="5455341" cy="981254"/>
      </dsp:txXfrm>
    </dsp:sp>
    <dsp:sp modelId="{39B6A248-6093-4DBD-B606-8BDD573D622F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5FB6E-EC42-48ED-972D-2D05D737E502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E7BD5-BF35-488F-ADF5-78672E677C52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36% to be paid immediately, </a:t>
          </a:r>
        </a:p>
      </dsp:txBody>
      <dsp:txXfrm>
        <a:off x="1133349" y="3684312"/>
        <a:ext cx="5455341" cy="981254"/>
      </dsp:txXfrm>
    </dsp:sp>
    <dsp:sp modelId="{82FB0638-F6E9-41EA-B828-6C90D08C72D3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CA41-3AFF-4A96-80EF-BD58CE46D8C1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9D764-38A7-4CC9-80F2-C1B178346EA6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3% to pay less for your future cell phone.</a:t>
          </a:r>
        </a:p>
      </dsp:txBody>
      <dsp:txXfrm>
        <a:off x="1133349" y="4910881"/>
        <a:ext cx="5455341" cy="9812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606FB-85D6-47CE-94B6-085F5D3A2CC2}">
      <dsp:nvSpPr>
        <dsp:cNvPr id="0" name=""/>
        <dsp:cNvSpPr/>
      </dsp:nvSpPr>
      <dsp:spPr>
        <a:xfrm>
          <a:off x="573393" y="1672806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38550-F011-45EC-AEB1-DE9F1827536D}">
      <dsp:nvSpPr>
        <dsp:cNvPr id="0" name=""/>
        <dsp:cNvSpPr/>
      </dsp:nvSpPr>
      <dsp:spPr>
        <a:xfrm>
          <a:off x="953643" y="2053056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D8F8E-0760-4697-A646-D3EEC2BFE232}">
      <dsp:nvSpPr>
        <dsp:cNvPr id="0" name=""/>
        <dsp:cNvSpPr/>
      </dsp:nvSpPr>
      <dsp:spPr>
        <a:xfrm>
          <a:off x="3018" y="401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Objectifs</a:t>
          </a:r>
        </a:p>
      </dsp:txBody>
      <dsp:txXfrm>
        <a:off x="3018" y="4012806"/>
        <a:ext cx="2925000" cy="720000"/>
      </dsp:txXfrm>
    </dsp:sp>
    <dsp:sp modelId="{50840992-7BCD-4DD9-B982-12E842BF4532}">
      <dsp:nvSpPr>
        <dsp:cNvPr id="0" name=""/>
        <dsp:cNvSpPr/>
      </dsp:nvSpPr>
      <dsp:spPr>
        <a:xfrm>
          <a:off x="4010269" y="1672806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9BB21-8E01-4EE1-85D5-DBCED36FC82D}">
      <dsp:nvSpPr>
        <dsp:cNvPr id="0" name=""/>
        <dsp:cNvSpPr/>
      </dsp:nvSpPr>
      <dsp:spPr>
        <a:xfrm>
          <a:off x="4390519" y="2053056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FA84D-E7FF-4F31-AD44-A954B445765D}">
      <dsp:nvSpPr>
        <dsp:cNvPr id="0" name=""/>
        <dsp:cNvSpPr/>
      </dsp:nvSpPr>
      <dsp:spPr>
        <a:xfrm>
          <a:off x="3439894" y="401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How?</a:t>
          </a:r>
        </a:p>
      </dsp:txBody>
      <dsp:txXfrm>
        <a:off x="3439894" y="401280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CD7C7-5C16-4AF4-9629-3EC4BDFE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31AF9D-171F-48E1-AE52-EEDF862D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CBFE5F-46AC-4B9D-8C36-2F614B9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E2769-7938-454F-848B-2C411E15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D4C62F-B5AC-450F-AD39-19D678CA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B177A-E3FE-4682-82D9-32C1AB19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3574D7-1794-43D2-B171-EA9164E7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4193E-2173-4321-ACD3-A6965BC8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23382-B7CB-42F0-9408-F4B83F70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50A65B-41CA-46C3-8113-395AE2B1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6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0C1F4F-6D1A-4890-859F-2E8E95E3D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889968-C717-40E7-B7C3-30A4F407D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467059-2D3D-44A8-A5DA-4245DA8E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A9943-9038-451E-A2E9-CE8927E5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15E77-79EC-41E0-ABF7-CA1F39C8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7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C5F52-E897-445C-B690-FCCDC40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E7710-D0C0-49BA-9457-27E2C290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C9A78-5FC6-44FB-8076-B139B247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83A37-6800-4DA9-8FCB-8A2D33FC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6FD42-A614-468C-9C3E-4F775EFF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CF56A-C8D0-47CB-90BC-5164C852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B4D7A-2DBA-46A0-BBDA-9B39C374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886A5C-6838-443A-B223-6E96E768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756BB-66FD-4807-86B0-D28E2BC4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624E4-DAA4-43BD-AA76-912848E6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0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9B2D6-FF14-41A0-BDBA-F02E831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98F76-4210-4B60-BC8A-AA0BD11FC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D0E16-1C40-49B6-B40E-246CC190B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EDD73-BCDC-45CD-89C6-1F610D74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654CB-D9B3-407F-8265-A5911EE0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751BB-1EBF-429F-BA52-748C717D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1350-FD5E-426E-A75A-286661BC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686B5-9E5A-452D-8362-C5951EE3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A72B4B-A900-48DD-B3C9-E414A372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BDE660-B927-41F2-8D24-7D703ABC5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E80DBB-D473-4AFE-A31B-1C8709C85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46E3EB-F7A2-4333-9769-C09BF849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C546C1-09FE-4ACE-98E1-18DAD4AF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29B10C-3203-482D-983D-4A885C01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0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4DDD-08D0-4515-933F-CA1D28A5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9A2DB8-3899-4AD0-A1B5-87AF8B5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E33E75-DBF3-4CE1-8E78-61180F19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E881D6-1D4A-4E38-91B9-3451F288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38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F4CBF1-8990-4979-8939-A2639D23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E32AED-E306-4BD9-B4E2-B3286B62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54F6BA-E2A9-4691-94A0-74720D5C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8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4AE8A-6770-416D-8811-92574928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19274-5613-408B-9A6B-96A701A1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C08E5-B60D-4D92-B12D-4DCBE9F56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5901CD-8112-4BB1-B47E-D836DFCB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71A6DE-3204-49C6-9F67-E771738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059A5B-792F-47B7-B36F-E9745243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1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C2799-B318-4708-AC39-FF794043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812C0E-89F6-430C-A19E-38B2C6488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2DF746-2492-4F32-89A7-1C4E8639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256B63-A9F1-42E0-ABE3-10612C08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48FB7-E729-4B1A-A40F-A18B3AF9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867FC-8EFC-473A-8BD0-F9DDC7F0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2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326C85-0897-49CA-9E3E-BB45A9B0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E63F7-5CE3-4FBB-87B3-328E0C67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8BFBD-FB6D-4BF9-971E-46A81C4D0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5E42-6C20-42B5-982A-6EDC86A507C3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B147A-104C-494F-A4F9-A8C09BF6B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6A3096-C82D-4121-ACB3-C8837E451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FB9C-4695-4C75-8EDE-E7C7BB5D3F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4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0E5682-B989-4BDD-B41A-7B2411FB6181}"/>
              </a:ext>
            </a:extLst>
          </p:cNvPr>
          <p:cNvPicPr/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6" b="2367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955DC2-81BE-47D4-9E92-CF93B71AC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9911" y="1184866"/>
            <a:ext cx="7048070" cy="4488267"/>
          </a:xfrm>
        </p:spPr>
        <p:txBody>
          <a:bodyPr anchor="ctr">
            <a:normAutofit/>
          </a:bodyPr>
          <a:lstStyle/>
          <a:p>
            <a:pPr algn="l"/>
            <a:r>
              <a:rPr lang="fr-FR" sz="8000" dirty="0">
                <a:solidFill>
                  <a:srgbClr val="FFFFFF"/>
                </a:solidFill>
              </a:rPr>
              <a:t>DIO CORPORATION Business model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55C6EA-13CC-44CA-AAF3-6DE21D9B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2991" y="1047964"/>
            <a:ext cx="3688387" cy="3798226"/>
          </a:xfrm>
        </p:spPr>
        <p:txBody>
          <a:bodyPr anchor="ctr">
            <a:normAutofit/>
          </a:bodyPr>
          <a:lstStyle/>
          <a:p>
            <a:pPr algn="r"/>
            <a:r>
              <a:rPr lang="fr-FR" sz="2800" dirty="0">
                <a:solidFill>
                  <a:srgbClr val="FFFFFF"/>
                </a:solidFill>
              </a:rPr>
              <a:t>  </a:t>
            </a:r>
          </a:p>
          <a:p>
            <a:pPr algn="r"/>
            <a:r>
              <a:rPr lang="fr-FR" sz="2800" dirty="0">
                <a:solidFill>
                  <a:srgbClr val="FFFFFF"/>
                </a:solidFill>
              </a:rPr>
              <a:t>  DIALLO Ibrahima</a:t>
            </a:r>
          </a:p>
          <a:p>
            <a:pPr algn="r"/>
            <a:r>
              <a:rPr lang="fr-FR" sz="2800" dirty="0">
                <a:solidFill>
                  <a:srgbClr val="FFFFFF"/>
                </a:solidFill>
              </a:rPr>
              <a:t>  OKE Moucharaph</a:t>
            </a:r>
          </a:p>
          <a:p>
            <a:pPr algn="r"/>
            <a:r>
              <a:rPr lang="fr-FR" sz="2800" dirty="0">
                <a:solidFill>
                  <a:srgbClr val="FFFFFF"/>
                </a:solidFill>
              </a:rPr>
              <a:t>DJIMERA Bouna Seyré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9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3D5EBFD-103C-42AE-A4BE-BBD43EE43796}"/>
              </a:ext>
            </a:extLst>
          </p:cNvPr>
          <p:cNvSpPr txBox="1">
            <a:spLocks/>
          </p:cNvSpPr>
          <p:nvPr/>
        </p:nvSpPr>
        <p:spPr>
          <a:xfrm>
            <a:off x="6096000" y="1816100"/>
            <a:ext cx="5448300" cy="29337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will proceed to repair these devices in our workshops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Our product will be sold on the market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Our customers will  be given the opportunity to take back their phones and make exchanges.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e-commerce, prices, labor and repair guarantees.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BCBD153-C8E1-4E39-AD9E-A701C462A95F}"/>
              </a:ext>
            </a:extLst>
          </p:cNvPr>
          <p:cNvSpPr txBox="1">
            <a:spLocks/>
          </p:cNvSpPr>
          <p:nvPr/>
        </p:nvSpPr>
        <p:spPr>
          <a:xfrm>
            <a:off x="6096000" y="4826000"/>
            <a:ext cx="5448300" cy="13716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partnerships with telephone operators who often receive phone returns from their customers in return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5779BC-836F-48FB-AB2B-FA676262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  <a:effectLst/>
              </a:rPr>
              <a:t>Product</a:t>
            </a:r>
            <a:br>
              <a:rPr lang="en-US" sz="3200" b="1" dirty="0">
                <a:solidFill>
                  <a:srgbClr val="FFFFFF"/>
                </a:solidFill>
                <a:effectLst/>
              </a:rPr>
            </a:br>
            <a:br>
              <a:rPr lang="en-US" sz="3200" b="1" dirty="0">
                <a:solidFill>
                  <a:srgbClr val="FFFFFF"/>
                </a:solidFill>
                <a:effectLst/>
              </a:rPr>
            </a:br>
            <a:r>
              <a:rPr lang="en-US" sz="3200" b="1" dirty="0">
                <a:solidFill>
                  <a:srgbClr val="FFFFFF"/>
                </a:solidFill>
                <a:effectLst/>
              </a:rPr>
              <a:t>Service</a:t>
            </a:r>
            <a:br>
              <a:rPr lang="en-US" sz="3200" b="1" dirty="0">
                <a:solidFill>
                  <a:srgbClr val="FFFFFF"/>
                </a:solidFill>
                <a:effectLst/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  <a:effectLst/>
              </a:rPr>
              <a:t>Project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0F21A-D548-4717-999D-198A55B9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35000"/>
            <a:ext cx="5448300" cy="11176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fr-FR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production will be mainly reconditioning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ollect or buy telephones with minor defects</a:t>
            </a:r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221448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BEBF4-BC4B-42A8-91BA-82206CDFF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313" b="64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b="1" i="0" dirty="0">
                <a:solidFill>
                  <a:srgbClr val="FFFFFF"/>
                </a:solidFill>
              </a:rPr>
              <a:t>Market analysis 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political</a:t>
            </a:r>
            <a:endParaRPr lang="en-US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economic</a:t>
            </a:r>
            <a:endParaRPr lang="en-US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social</a:t>
            </a:r>
            <a:endParaRPr lang="en-US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technical</a:t>
            </a:r>
            <a:endParaRPr lang="en-US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environmental</a:t>
            </a:r>
            <a:endParaRPr lang="en-US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legal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AD0ADB-CC0B-4EB5-9D4B-77D190F3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Market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D2B29-2DB9-4B74-8258-C6FD6DA1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Economic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2400" dirty="0"/>
              <a:t> main factors in the purchase decision for used products(price, having a warranty on the product)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2400" dirty="0"/>
              <a:t>main obstacle(the lack of visibility on the lifetime of the phone)</a:t>
            </a:r>
          </a:p>
          <a:p>
            <a:pPr marL="457200"/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3C70202-F901-4334-85E1-AD25E126ED0D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1AAA14-A5A3-436C-A771-F7EFF790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213360"/>
            <a:ext cx="6368034" cy="648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92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83499-9092-4AEA-A697-53E804A5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SOCIAL AND ENVIRONMENTAL</a:t>
            </a:r>
          </a:p>
        </p:txBody>
      </p:sp>
      <p:graphicFrame>
        <p:nvGraphicFramePr>
          <p:cNvPr id="30" name="ZoneTexte 5">
            <a:extLst>
              <a:ext uri="{FF2B5EF4-FFF2-40B4-BE49-F238E27FC236}">
                <a16:creationId xmlns:a16="http://schemas.microsoft.com/office/drawing/2014/main" id="{1A3F90D0-35B4-4D15-B3F1-AEA8D994B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16381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00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0653EC-5C1C-4653-9323-27A2D39E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MARKET ANALYSIS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F0C1A-DEB9-4E2F-B946-FA50CB43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indent="0">
              <a:buNone/>
            </a:pPr>
            <a:r>
              <a:rPr lang="en-US" sz="2400" cap="all"/>
              <a:t>Technical</a:t>
            </a:r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2400"/>
              <a:t>Investments (Tools, machines....)</a:t>
            </a:r>
          </a:p>
          <a:p>
            <a:pPr marL="114300" indent="-342900">
              <a:buFont typeface="Wingdings" panose="05000000000000000000" pitchFamily="2" charset="2"/>
              <a:buChar char="q"/>
            </a:pPr>
            <a:r>
              <a:rPr lang="en-US" sz="2400"/>
              <a:t>Test and repair the phones to their normal state. 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 cap="all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F014129-5FDA-4274-B3EB-A65B3D91B575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90000"/>
              </a:lnSpc>
            </a:pPr>
            <a:r>
              <a:rPr lang="en-US" sz="2400" cap="all"/>
              <a:t>Political</a:t>
            </a:r>
            <a:endParaRPr lang="en-US" sz="240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/>
              <a:t>Introduction of a reduced vat rate by the government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/>
              <a:t>job creation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/>
              <a:t>protection of the 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11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77DBD-05B6-4638-ABF6-CEFF4449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 PLAN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C894639-74E4-481D-B437-BFCE24D1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1C7C9A5-BA5A-42D1-9EE6-005C7A6B1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690688"/>
            <a:ext cx="110394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733F378-92A5-4C9C-AB7A-55EC3D40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29" y="841248"/>
            <a:ext cx="3942700" cy="5340097"/>
          </a:xfrm>
        </p:spPr>
        <p:txBody>
          <a:bodyPr anchor="ctr">
            <a:norm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Marketing plan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8989AA6-3FB2-4CA5-AEA9-A76103B21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804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37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DC2285-17CE-4530-8EE8-2021C711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Marketing plan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C4CADE7-AE7E-4D64-BF9C-CD6D1BC8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b="1"/>
              <a:t>Objectifs</a:t>
            </a:r>
            <a:endParaRPr lang="en-US" sz="2000" b="1">
              <a:effectLst/>
            </a:endParaRPr>
          </a:p>
          <a:p>
            <a:r>
              <a:rPr lang="en-US" sz="2000">
                <a:effectLst/>
              </a:rPr>
              <a:t>Our business objective is to target 10 to 20 new customers per week</a:t>
            </a:r>
          </a:p>
          <a:p>
            <a:r>
              <a:rPr lang="en-US" sz="2000">
                <a:effectLst/>
              </a:rPr>
              <a:t>increase our sales by 10% over the year by selling at least 50 phones per month for the first two years</a:t>
            </a:r>
            <a:endParaRPr lang="en-US" sz="200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B2FE0454-78F1-42D5-9A2F-08915EB4AC8D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900" b="1"/>
              <a:t>How?</a:t>
            </a:r>
          </a:p>
          <a:p>
            <a:r>
              <a:rPr lang="en-US" sz="1900">
                <a:effectLst/>
              </a:rPr>
              <a:t>Promotion</a:t>
            </a:r>
            <a:r>
              <a:rPr lang="en-US" sz="1900"/>
              <a:t>s: </a:t>
            </a:r>
            <a:r>
              <a:rPr lang="en-US" sz="1900">
                <a:effectLst/>
              </a:rPr>
              <a:t>every February</a:t>
            </a:r>
          </a:p>
          <a:p>
            <a:r>
              <a:rPr lang="en-US" sz="1900">
                <a:effectLst/>
              </a:rPr>
              <a:t>Prices: below the price of new and up to less than 70% of the price 	of the new.</a:t>
            </a:r>
          </a:p>
          <a:p>
            <a:r>
              <a:rPr lang="en-US" sz="1900">
                <a:effectLst/>
              </a:rPr>
              <a:t>Place: From online sales mainly</a:t>
            </a:r>
            <a:r>
              <a:rPr lang="en-US" sz="1900"/>
              <a:t>, </a:t>
            </a:r>
            <a:r>
              <a:rPr lang="en-US" sz="1900">
                <a:effectLst/>
              </a:rPr>
              <a:t>we also plan to open stores</a:t>
            </a:r>
          </a:p>
          <a:p>
            <a:r>
              <a:rPr lang="en-US" sz="1900">
                <a:effectLst/>
              </a:rPr>
              <a:t>Products: Reconditioned 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57607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E57160-44A8-41E9-8542-AD01480D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841248"/>
            <a:ext cx="4118749" cy="5340097"/>
          </a:xfrm>
        </p:spPr>
        <p:txBody>
          <a:bodyPr anchor="ctr"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EXECUTIVE SUMMARY </a:t>
            </a:r>
            <a:br>
              <a:rPr lang="en-US" sz="2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fr-FR" sz="2600" dirty="0">
              <a:solidFill>
                <a:schemeClr val="bg1"/>
              </a:solidFill>
            </a:endParaRPr>
          </a:p>
        </p:txBody>
      </p: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E837715B-06C5-4E99-A0A8-52D4588B6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879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18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36C2920-D893-4B70-B7AF-9F9F53CCC148}"/>
              </a:ext>
            </a:extLst>
          </p:cNvPr>
          <p:cNvSpPr txBox="1">
            <a:spLocks/>
          </p:cNvSpPr>
          <p:nvPr/>
        </p:nvSpPr>
        <p:spPr>
          <a:xfrm>
            <a:off x="657225" y="2143125"/>
            <a:ext cx="3335655" cy="34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Doing an action for the planet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 mobiles can be repaired, reconditioned and resold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A68D96C9-C5DE-44F2-AD36-D1EF049E4D79}"/>
              </a:ext>
            </a:extLst>
          </p:cNvPr>
          <p:cNvSpPr txBox="1">
            <a:spLocks/>
          </p:cNvSpPr>
          <p:nvPr/>
        </p:nvSpPr>
        <p:spPr>
          <a:xfrm>
            <a:off x="838200" y="981075"/>
            <a:ext cx="2423160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fr-FR" dirty="0"/>
              <a:t>IDEAS</a:t>
            </a:r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54EED8B-1FFF-4A67-A449-D5D5B006041C}"/>
              </a:ext>
            </a:extLst>
          </p:cNvPr>
          <p:cNvSpPr txBox="1">
            <a:spLocks/>
          </p:cNvSpPr>
          <p:nvPr/>
        </p:nvSpPr>
        <p:spPr>
          <a:xfrm>
            <a:off x="8930642" y="981075"/>
            <a:ext cx="2423160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fr-FR" dirty="0" err="1"/>
              <a:t>Problems</a:t>
            </a:r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A9661D0-AAEF-4CAA-8737-EC80FA343B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0" y="2143125"/>
            <a:ext cx="4572000" cy="3448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digital emissions according to sources shows that 63% of CO2 emissions are caused by equipment that includes smartphones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ccording to ADEME (French Environment and Energy Management Agency), only 15% of phones at the end of their useful life are collected and at least 30 million cell phones are sleeping in our drawers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62301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7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577FA0-FF72-4A27-A807-2AD1B134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rgbClr val="2C2C2C"/>
                </a:solidFill>
              </a:rPr>
              <a:t>Problems</a:t>
            </a:r>
            <a:endParaRPr lang="en-US" sz="3600">
              <a:solidFill>
                <a:srgbClr val="2C2C2C"/>
              </a:solidFill>
            </a:endParaRPr>
          </a:p>
        </p:txBody>
      </p:sp>
      <p:sp>
        <p:nvSpPr>
          <p:cNvPr id="1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Afficher l’image source">
            <a:extLst>
              <a:ext uri="{FF2B5EF4-FFF2-40B4-BE49-F238E27FC236}">
                <a16:creationId xmlns:a16="http://schemas.microsoft.com/office/drawing/2014/main" id="{D7AB7CCD-0225-42C7-B7D8-B68964E55D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" b="3060"/>
          <a:stretch/>
        </p:blipFill>
        <p:spPr bwMode="auto">
          <a:xfrm>
            <a:off x="4062964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E99F51A6-0894-4599-AEE3-A231C7A02B86}"/>
              </a:ext>
            </a:extLst>
          </p:cNvPr>
          <p:cNvSpPr txBox="1">
            <a:spLocks/>
          </p:cNvSpPr>
          <p:nvPr/>
        </p:nvSpPr>
        <p:spPr>
          <a:xfrm>
            <a:off x="2619911" y="1803704"/>
            <a:ext cx="3476089" cy="63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fr-FR" sz="3700" b="1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FR" sz="3700"/>
          </a:p>
        </p:txBody>
      </p:sp>
    </p:spTree>
    <p:extLst>
      <p:ext uri="{BB962C8B-B14F-4D97-AF65-F5344CB8AC3E}">
        <p14:creationId xmlns:p14="http://schemas.microsoft.com/office/powerpoint/2010/main" val="193309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50428A-A0FE-4718-BB52-1A3BDBF5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32" name="Isosceles Triangle 23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A4816AD-26D3-4C16-8CD2-0AE877FB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7F2B5C-6767-408A-909D-291DB03D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21" y="375115"/>
            <a:ext cx="5782716" cy="123342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</a:rPr>
              <a:t>SOLUTIONS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78B994C-DC30-48BF-A7D3-6AAAC9AE6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36004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95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51880D1-3CE9-43D9-BAEC-997DFC28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COMPAGNY PRESENTATION</a:t>
            </a:r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DE101FD-FB84-49C1-8354-99FA8CF49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70659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3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5FBFA3-5029-41B5-A60B-55C50816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b="1"/>
              <a:t>                                     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5E9D6-6D23-48A0-B07E-A95885D5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hree Master's students in Data Science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in protecting the ecosystem.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mployees with not only individual competencies (technical, interpersonal skills and expertise) but also collective competencies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need creative employees with self-confidence, entrepreneurial spirit and a great taste for the environment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uman capital is an important factor for business performance and gives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competitives</a:t>
            </a:r>
            <a:endParaRPr lang="fr-F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E1E88E-6692-4228-B2A5-6C0450F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4000" b="1"/>
              <a:t>Logo  and Structure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595199-AE4F-42F7-91C2-71215FFB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Loyalty to customers and employees </a:t>
            </a:r>
            <a:endParaRPr lang="fr-FR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fr-FR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Respecting the environment, developing a more ethical business model</a:t>
            </a:r>
            <a:endParaRPr lang="fr-FR" sz="20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team has the necessary skills in the field of smartphone reconditioning. We initially target households and intend to expand our offerings to large companies in the long term.</a:t>
            </a: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FA411E-CE95-4707-B5DF-E71EDD4D2F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79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7B159477-8E86-40CA-B9E0-6C607ECB0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632B826-88A9-4782-A715-53145922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  <a:effectLst/>
              </a:rPr>
              <a:t>Product</a:t>
            </a:r>
            <a:br>
              <a:rPr lang="en-US" sz="8000" b="1" dirty="0">
                <a:solidFill>
                  <a:srgbClr val="FFFFFF"/>
                </a:solidFill>
                <a:effectLst/>
              </a:rPr>
            </a:br>
            <a:r>
              <a:rPr lang="en-US" sz="8000" b="1" dirty="0">
                <a:solidFill>
                  <a:srgbClr val="FFFFFF"/>
                </a:solidFill>
                <a:effectLst/>
              </a:rPr>
              <a:t>Service</a:t>
            </a:r>
            <a:br>
              <a:rPr lang="en-US" sz="8000" b="1" dirty="0">
                <a:solidFill>
                  <a:srgbClr val="FFFFFF"/>
                </a:solidFill>
              </a:rPr>
            </a:br>
            <a:r>
              <a:rPr lang="en-US" sz="8000" b="1" dirty="0">
                <a:solidFill>
                  <a:srgbClr val="FFFFFF"/>
                </a:solidFill>
                <a:effectLst/>
              </a:rPr>
              <a:t>Project</a:t>
            </a:r>
            <a:endParaRPr lang="en-US" sz="8000" b="1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75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580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DIO CORPORATION Business model   </vt:lpstr>
      <vt:lpstr>EXECUTIVE SUMMARY  </vt:lpstr>
      <vt:lpstr>PowerPoint Presentation</vt:lpstr>
      <vt:lpstr>Problems</vt:lpstr>
      <vt:lpstr>SOLUTIONS</vt:lpstr>
      <vt:lpstr>COMPAGNY PRESENTATION</vt:lpstr>
      <vt:lpstr>                                      Team</vt:lpstr>
      <vt:lpstr>Logo  and Structure</vt:lpstr>
      <vt:lpstr>Product Service Project</vt:lpstr>
      <vt:lpstr>Product  Service  Project</vt:lpstr>
      <vt:lpstr>Market analysis </vt:lpstr>
      <vt:lpstr>Market analysis</vt:lpstr>
      <vt:lpstr>SOCIAL AND ENVIRONMENTAL</vt:lpstr>
      <vt:lpstr>MARKET ANALYSIS </vt:lpstr>
      <vt:lpstr>FINANCIAL PLAN</vt:lpstr>
      <vt:lpstr>Marketing plan </vt:lpstr>
      <vt:lpstr>Marketing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 CORPORATION Business model   </dc:title>
  <dc:creator>Bouna Seyre</dc:creator>
  <cp:lastModifiedBy>Bouna Seyre</cp:lastModifiedBy>
  <cp:revision>5</cp:revision>
  <dcterms:created xsi:type="dcterms:W3CDTF">2020-12-10T13:20:35Z</dcterms:created>
  <dcterms:modified xsi:type="dcterms:W3CDTF">2022-03-17T15:04:49Z</dcterms:modified>
</cp:coreProperties>
</file>