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1" r:id="rId7"/>
    <p:sldId id="263" r:id="rId8"/>
    <p:sldId id="266" r:id="rId9"/>
    <p:sldId id="264" r:id="rId10"/>
    <p:sldId id="267" r:id="rId11"/>
    <p:sldId id="268" r:id="rId12"/>
    <p:sldId id="269" r:id="rId13"/>
    <p:sldId id="270" r:id="rId14"/>
    <p:sldId id="271" r:id="rId15"/>
    <p:sldId id="272" r:id="rId16"/>
    <p:sldId id="265"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4.svg"/><Relationship Id="rId7" Type="http://schemas.openxmlformats.org/officeDocument/2006/relationships/image" Target="../media/image24.png"/><Relationship Id="rId6" Type="http://schemas.openxmlformats.org/officeDocument/2006/relationships/image" Target="../media/image3.svg"/><Relationship Id="rId5" Type="http://schemas.openxmlformats.org/officeDocument/2006/relationships/image" Target="../media/image23.png"/><Relationship Id="rId4" Type="http://schemas.openxmlformats.org/officeDocument/2006/relationships/image" Target="../media/image2.svg"/><Relationship Id="rId3" Type="http://schemas.openxmlformats.org/officeDocument/2006/relationships/image" Target="../media/image22.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26.png"/><Relationship Id="rId10" Type="http://schemas.openxmlformats.org/officeDocument/2006/relationships/image" Target="../media/image5.svg"/><Relationship Id="rId1" Type="http://schemas.openxmlformats.org/officeDocument/2006/relationships/image" Target="../media/image21.png"/></Relationships>
</file>

<file path=ppt/diagrams/_rels/data2.xml.rels><?xml version="1.0" encoding="UTF-8" standalone="yes"?>
<Relationships xmlns="http://schemas.openxmlformats.org/package/2006/relationships"><Relationship Id="rId7" Type="http://schemas.openxmlformats.org/officeDocument/2006/relationships/image" Target="../media/image8.svg"/><Relationship Id="rId6" Type="http://schemas.openxmlformats.org/officeDocument/2006/relationships/image" Target="../media/image28.png"/><Relationship Id="rId5" Type="http://schemas.openxmlformats.org/officeDocument/2006/relationships/image" Target="../media/image7.svg"/><Relationship Id="rId4" Type="http://schemas.openxmlformats.org/officeDocument/2006/relationships/image" Target="../media/image27.png"/><Relationship Id="rId3" Type="http://schemas.openxmlformats.org/officeDocument/2006/relationships/hyperlink" Target="https://en.wikipedia.org/wiki/Relational_model" TargetMode="External"/><Relationship Id="rId2" Type="http://schemas.openxmlformats.org/officeDocument/2006/relationships/hyperlink" Target="https://en.wikipedia.org/wiki/Database_normalization" TargetMode="External"/><Relationship Id="rId1" Type="http://schemas.openxmlformats.org/officeDocument/2006/relationships/hyperlink" Target="https://en.wikipedia.org/wiki/Data_model" TargetMode="External"/></Relationships>
</file>

<file path=ppt/diagrams/_rels/drawing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4.svg"/><Relationship Id="rId7" Type="http://schemas.openxmlformats.org/officeDocument/2006/relationships/image" Target="../media/image24.png"/><Relationship Id="rId6" Type="http://schemas.openxmlformats.org/officeDocument/2006/relationships/image" Target="../media/image3.svg"/><Relationship Id="rId5" Type="http://schemas.openxmlformats.org/officeDocument/2006/relationships/image" Target="../media/image23.png"/><Relationship Id="rId4" Type="http://schemas.openxmlformats.org/officeDocument/2006/relationships/image" Target="../media/image2.svg"/><Relationship Id="rId3" Type="http://schemas.openxmlformats.org/officeDocument/2006/relationships/image" Target="../media/image22.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26.png"/><Relationship Id="rId10" Type="http://schemas.openxmlformats.org/officeDocument/2006/relationships/image" Target="../media/image5.sv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7" Type="http://schemas.openxmlformats.org/officeDocument/2006/relationships/hyperlink" Target="https://en.wikipedia.org/wiki/Relational_model" TargetMode="External"/><Relationship Id="rId6" Type="http://schemas.openxmlformats.org/officeDocument/2006/relationships/hyperlink" Target="https://en.wikipedia.org/wiki/Database_normalization" TargetMode="External"/><Relationship Id="rId5" Type="http://schemas.openxmlformats.org/officeDocument/2006/relationships/hyperlink" Target="https://en.wikipedia.org/wiki/Data_model" TargetMode="External"/><Relationship Id="rId4" Type="http://schemas.openxmlformats.org/officeDocument/2006/relationships/image" Target="../media/image8.svg"/><Relationship Id="rId3" Type="http://schemas.openxmlformats.org/officeDocument/2006/relationships/image" Target="../media/image28.png"/><Relationship Id="rId2" Type="http://schemas.openxmlformats.org/officeDocument/2006/relationships/image" Target="../media/image7.sv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1C3164-68C8-45C7-9653-8137487C97E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3A282DC-3614-4A62-96FD-6C2ADE563946}">
      <dgm:prSet/>
      <dgm:spPr/>
      <dgm:t>
        <a:bodyPr/>
        <a:lstStyle/>
        <a:p>
          <a:pPr>
            <a:lnSpc>
              <a:spcPct val="100000"/>
            </a:lnSpc>
          </a:pPr>
          <a:r>
            <a:rPr lang="en-US"/>
            <a:t>Introduction</a:t>
          </a:r>
        </a:p>
      </dgm:t>
    </dgm:pt>
    <dgm:pt modelId="{CDC38337-B6EB-428A-8EFF-4DB494BB08DB}" cxnId="{FE3DBC1F-0D89-4400-98DA-6E66DE306B21}" type="parTrans">
      <dgm:prSet/>
      <dgm:spPr/>
      <dgm:t>
        <a:bodyPr/>
        <a:lstStyle/>
        <a:p>
          <a:endParaRPr lang="en-US"/>
        </a:p>
      </dgm:t>
    </dgm:pt>
    <dgm:pt modelId="{8574ED78-F364-4454-81FD-B7C83165991A}" cxnId="{FE3DBC1F-0D89-4400-98DA-6E66DE306B21}" type="sibTrans">
      <dgm:prSet/>
      <dgm:spPr/>
      <dgm:t>
        <a:bodyPr/>
        <a:lstStyle/>
        <a:p>
          <a:endParaRPr lang="en-US"/>
        </a:p>
      </dgm:t>
    </dgm:pt>
    <dgm:pt modelId="{5540BDB3-2156-40AB-945F-CDC05626C06A}">
      <dgm:prSet/>
      <dgm:spPr/>
      <dgm:t>
        <a:bodyPr/>
        <a:lstStyle/>
        <a:p>
          <a:pPr>
            <a:lnSpc>
              <a:spcPct val="100000"/>
            </a:lnSpc>
          </a:pPr>
          <a:r>
            <a:rPr lang="en-US" err="1"/>
            <a:t>Comparaison</a:t>
          </a:r>
          <a:r>
            <a:rPr lang="en-US"/>
            <a:t> aux </a:t>
          </a:r>
          <a:r>
            <a:rPr lang="en-US" err="1"/>
            <a:t>autres</a:t>
          </a:r>
          <a:r>
            <a:rPr lang="en-US"/>
            <a:t> </a:t>
          </a:r>
          <a:r>
            <a:rPr lang="en-US" err="1"/>
            <a:t>logiciels</a:t>
          </a:r>
          <a:r>
            <a:rPr lang="en-US"/>
            <a:t> NoSQL</a:t>
          </a:r>
        </a:p>
      </dgm:t>
    </dgm:pt>
    <dgm:pt modelId="{6FCBA957-0824-4FBD-80A5-9324AC198B0A}" cxnId="{DB84F5BA-22D3-46C5-8829-2FE577D0E046}" type="parTrans">
      <dgm:prSet/>
      <dgm:spPr/>
      <dgm:t>
        <a:bodyPr/>
        <a:lstStyle/>
        <a:p>
          <a:endParaRPr lang="en-US"/>
        </a:p>
      </dgm:t>
    </dgm:pt>
    <dgm:pt modelId="{BB0D2A36-ACE2-44F3-BDA6-E6EB27D7CF8D}" cxnId="{DB84F5BA-22D3-46C5-8829-2FE577D0E046}" type="sibTrans">
      <dgm:prSet/>
      <dgm:spPr/>
      <dgm:t>
        <a:bodyPr/>
        <a:lstStyle/>
        <a:p>
          <a:endParaRPr lang="en-US"/>
        </a:p>
      </dgm:t>
    </dgm:pt>
    <dgm:pt modelId="{400075BF-E217-423A-A224-A74C1C88C0B9}">
      <dgm:prSet/>
      <dgm:spPr/>
      <dgm:t>
        <a:bodyPr/>
        <a:lstStyle/>
        <a:p>
          <a:pPr>
            <a:lnSpc>
              <a:spcPct val="100000"/>
            </a:lnSpc>
          </a:pPr>
          <a:r>
            <a:rPr lang="en-US"/>
            <a:t>Installation</a:t>
          </a:r>
        </a:p>
      </dgm:t>
    </dgm:pt>
    <dgm:pt modelId="{F1F5B18F-0D46-4A6F-B19F-D16F2E6FD4D0}" cxnId="{A563BBB4-F530-4CD2-A5A6-9F7D1AC5FD26}" type="parTrans">
      <dgm:prSet/>
      <dgm:spPr/>
      <dgm:t>
        <a:bodyPr/>
        <a:lstStyle/>
        <a:p>
          <a:endParaRPr lang="en-US"/>
        </a:p>
      </dgm:t>
    </dgm:pt>
    <dgm:pt modelId="{624DC8E5-7765-4B25-8A3F-D856AD73A63C}" cxnId="{A563BBB4-F530-4CD2-A5A6-9F7D1AC5FD26}" type="sibTrans">
      <dgm:prSet/>
      <dgm:spPr/>
      <dgm:t>
        <a:bodyPr/>
        <a:lstStyle/>
        <a:p>
          <a:endParaRPr lang="en-US"/>
        </a:p>
      </dgm:t>
    </dgm:pt>
    <dgm:pt modelId="{A5E8E8EF-6D69-4CB3-B42A-FE158A4CC53A}">
      <dgm:prSet/>
      <dgm:spPr/>
      <dgm:t>
        <a:bodyPr/>
        <a:lstStyle/>
        <a:p>
          <a:pPr>
            <a:lnSpc>
              <a:spcPct val="100000"/>
            </a:lnSpc>
          </a:pPr>
          <a:r>
            <a:rPr lang="en-US" err="1"/>
            <a:t>Langage</a:t>
          </a:r>
          <a:r>
            <a:rPr lang="en-US"/>
            <a:t> N1QL</a:t>
          </a:r>
        </a:p>
      </dgm:t>
    </dgm:pt>
    <dgm:pt modelId="{44BD7017-E8A1-49D5-B982-C49D4B4173F6}" cxnId="{D1595DDF-FA82-4CAC-90EA-57317109593C}" type="parTrans">
      <dgm:prSet/>
      <dgm:spPr/>
      <dgm:t>
        <a:bodyPr/>
        <a:lstStyle/>
        <a:p>
          <a:endParaRPr lang="en-US"/>
        </a:p>
      </dgm:t>
    </dgm:pt>
    <dgm:pt modelId="{6659DBEE-B47B-4CD7-AF75-363A7B04F372}" cxnId="{D1595DDF-FA82-4CAC-90EA-57317109593C}" type="sibTrans">
      <dgm:prSet/>
      <dgm:spPr/>
      <dgm:t>
        <a:bodyPr/>
        <a:lstStyle/>
        <a:p>
          <a:endParaRPr lang="en-US"/>
        </a:p>
      </dgm:t>
    </dgm:pt>
    <dgm:pt modelId="{B9C9D9F0-B56E-41F5-96C0-6A5585D65B27}">
      <dgm:prSet/>
      <dgm:spPr/>
      <dgm:t>
        <a:bodyPr/>
        <a:lstStyle/>
        <a:p>
          <a:pPr>
            <a:lnSpc>
              <a:spcPct val="100000"/>
            </a:lnSpc>
          </a:pPr>
          <a:r>
            <a:rPr lang="en-US" err="1"/>
            <a:t>Exemples</a:t>
          </a:r>
          <a:r>
            <a:rPr lang="en-US"/>
            <a:t> de </a:t>
          </a:r>
          <a:r>
            <a:rPr lang="en-US" err="1"/>
            <a:t>requétes</a:t>
          </a:r>
          <a:r>
            <a:rPr lang="en-US"/>
            <a:t> N1QL</a:t>
          </a:r>
        </a:p>
      </dgm:t>
    </dgm:pt>
    <dgm:pt modelId="{581F697F-492A-40B0-9746-A6627AFB7CA2}" cxnId="{4A46656D-95C0-438D-A734-F2D1169C33BD}" type="parTrans">
      <dgm:prSet/>
      <dgm:spPr/>
      <dgm:t>
        <a:bodyPr/>
        <a:lstStyle/>
        <a:p>
          <a:endParaRPr lang="en-US"/>
        </a:p>
      </dgm:t>
    </dgm:pt>
    <dgm:pt modelId="{0DF2D401-BE78-49AD-9D61-CE529D114B3B}" cxnId="{4A46656D-95C0-438D-A734-F2D1169C33BD}" type="sibTrans">
      <dgm:prSet/>
      <dgm:spPr/>
      <dgm:t>
        <a:bodyPr/>
        <a:lstStyle/>
        <a:p>
          <a:endParaRPr lang="en-US"/>
        </a:p>
      </dgm:t>
    </dgm:pt>
    <dgm:pt modelId="{B002B5C5-6F57-4E3D-A559-4BF247DA9DB7}">
      <dgm:prSet/>
      <dgm:spPr/>
      <dgm:t>
        <a:bodyPr/>
        <a:lstStyle/>
        <a:p>
          <a:pPr>
            <a:lnSpc>
              <a:spcPct val="100000"/>
            </a:lnSpc>
          </a:pPr>
          <a:r>
            <a:rPr lang="en-US"/>
            <a:t>Conclusion</a:t>
          </a:r>
        </a:p>
      </dgm:t>
    </dgm:pt>
    <dgm:pt modelId="{714C51B2-E314-4488-804E-41A4261CC4BD}" cxnId="{D4FF2CD2-726F-4328-9386-CA0F40A3D282}" type="parTrans">
      <dgm:prSet/>
      <dgm:spPr/>
      <dgm:t>
        <a:bodyPr/>
        <a:lstStyle/>
        <a:p>
          <a:endParaRPr lang="en-US"/>
        </a:p>
      </dgm:t>
    </dgm:pt>
    <dgm:pt modelId="{437E4A4E-B8FE-44FD-A914-E1CFEE665906}" cxnId="{D4FF2CD2-726F-4328-9386-CA0F40A3D282}" type="sibTrans">
      <dgm:prSet/>
      <dgm:spPr/>
      <dgm:t>
        <a:bodyPr/>
        <a:lstStyle/>
        <a:p>
          <a:endParaRPr lang="en-US"/>
        </a:p>
      </dgm:t>
    </dgm:pt>
    <dgm:pt modelId="{6C13C4BD-00D7-4BB0-AE8C-63561469230B}" type="pres">
      <dgm:prSet presAssocID="{091C3164-68C8-45C7-9653-8137487C97EE}" presName="root" presStyleCnt="0">
        <dgm:presLayoutVars>
          <dgm:dir/>
          <dgm:resizeHandles val="exact"/>
        </dgm:presLayoutVars>
      </dgm:prSet>
      <dgm:spPr/>
    </dgm:pt>
    <dgm:pt modelId="{FF8C45CD-D11C-457B-9D90-FD4D22D88282}" type="pres">
      <dgm:prSet presAssocID="{63A282DC-3614-4A62-96FD-6C2ADE563946}" presName="compNode" presStyleCnt="0"/>
      <dgm:spPr/>
    </dgm:pt>
    <dgm:pt modelId="{A7A7611D-392E-4AB1-BACA-1B3F6CFE3390}" type="pres">
      <dgm:prSet presAssocID="{63A282DC-3614-4A62-96FD-6C2ADE56394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60122F2-E83C-4509-8BE4-33C0A93D42CF}" type="pres">
      <dgm:prSet presAssocID="{63A282DC-3614-4A62-96FD-6C2ADE563946}" presName="spaceRect" presStyleCnt="0"/>
      <dgm:spPr/>
    </dgm:pt>
    <dgm:pt modelId="{72A7E9F4-97CC-4E95-A320-F0458097CCB1}" type="pres">
      <dgm:prSet presAssocID="{63A282DC-3614-4A62-96FD-6C2ADE563946}" presName="textRect" presStyleLbl="revTx" presStyleIdx="0" presStyleCnt="6">
        <dgm:presLayoutVars>
          <dgm:chMax val="1"/>
          <dgm:chPref val="1"/>
        </dgm:presLayoutVars>
      </dgm:prSet>
      <dgm:spPr/>
    </dgm:pt>
    <dgm:pt modelId="{25BACC09-D96C-442E-8C93-66523F243839}" type="pres">
      <dgm:prSet presAssocID="{8574ED78-F364-4454-81FD-B7C83165991A}" presName="sibTrans" presStyleCnt="0"/>
      <dgm:spPr/>
    </dgm:pt>
    <dgm:pt modelId="{C1BA8E17-B2F6-43B7-A200-FF4AF89FE16C}" type="pres">
      <dgm:prSet presAssocID="{5540BDB3-2156-40AB-945F-CDC05626C06A}" presName="compNode" presStyleCnt="0"/>
      <dgm:spPr/>
    </dgm:pt>
    <dgm:pt modelId="{7D223D2A-669F-4A97-84DD-6BCC4865BC66}" type="pres">
      <dgm:prSet presAssocID="{5540BDB3-2156-40AB-945F-CDC05626C06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7884F949-D329-4697-9E35-0E1372762840}" type="pres">
      <dgm:prSet presAssocID="{5540BDB3-2156-40AB-945F-CDC05626C06A}" presName="spaceRect" presStyleCnt="0"/>
      <dgm:spPr/>
    </dgm:pt>
    <dgm:pt modelId="{A7CE1871-B70D-4F66-850C-3F1E48695968}" type="pres">
      <dgm:prSet presAssocID="{5540BDB3-2156-40AB-945F-CDC05626C06A}" presName="textRect" presStyleLbl="revTx" presStyleIdx="1" presStyleCnt="6">
        <dgm:presLayoutVars>
          <dgm:chMax val="1"/>
          <dgm:chPref val="1"/>
        </dgm:presLayoutVars>
      </dgm:prSet>
      <dgm:spPr/>
    </dgm:pt>
    <dgm:pt modelId="{6F9EC7A5-D3CB-411E-B80F-845E803F08EC}" type="pres">
      <dgm:prSet presAssocID="{BB0D2A36-ACE2-44F3-BDA6-E6EB27D7CF8D}" presName="sibTrans" presStyleCnt="0"/>
      <dgm:spPr/>
    </dgm:pt>
    <dgm:pt modelId="{880A35D3-7F8C-4100-82DB-8BB75C2169BA}" type="pres">
      <dgm:prSet presAssocID="{400075BF-E217-423A-A224-A74C1C88C0B9}" presName="compNode" presStyleCnt="0"/>
      <dgm:spPr/>
    </dgm:pt>
    <dgm:pt modelId="{24567938-E3D4-4451-BD25-7F8D98E5126F}" type="pres">
      <dgm:prSet presAssocID="{400075BF-E217-423A-A224-A74C1C88C0B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16D199B0-9B69-4FEB-AA3B-FD39AD588CA7}" type="pres">
      <dgm:prSet presAssocID="{400075BF-E217-423A-A224-A74C1C88C0B9}" presName="spaceRect" presStyleCnt="0"/>
      <dgm:spPr/>
    </dgm:pt>
    <dgm:pt modelId="{6883D43A-F2B3-4722-B638-AE7EF3688B2F}" type="pres">
      <dgm:prSet presAssocID="{400075BF-E217-423A-A224-A74C1C88C0B9}" presName="textRect" presStyleLbl="revTx" presStyleIdx="2" presStyleCnt="6">
        <dgm:presLayoutVars>
          <dgm:chMax val="1"/>
          <dgm:chPref val="1"/>
        </dgm:presLayoutVars>
      </dgm:prSet>
      <dgm:spPr/>
    </dgm:pt>
    <dgm:pt modelId="{5CFCC6A9-3AEC-4EB9-9C74-6B91C604DB9A}" type="pres">
      <dgm:prSet presAssocID="{624DC8E5-7765-4B25-8A3F-D856AD73A63C}" presName="sibTrans" presStyleCnt="0"/>
      <dgm:spPr/>
    </dgm:pt>
    <dgm:pt modelId="{7938D7E0-1D8C-4B65-9750-803BA324697A}" type="pres">
      <dgm:prSet presAssocID="{A5E8E8EF-6D69-4CB3-B42A-FE158A4CC53A}" presName="compNode" presStyleCnt="0"/>
      <dgm:spPr/>
    </dgm:pt>
    <dgm:pt modelId="{1A082D99-59EC-4C55-AA46-1ADAF47A4400}" type="pres">
      <dgm:prSet presAssocID="{A5E8E8EF-6D69-4CB3-B42A-FE158A4CC5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B39D5B5A-E946-44F7-AD0B-EB06AE3E8C71}" type="pres">
      <dgm:prSet presAssocID="{A5E8E8EF-6D69-4CB3-B42A-FE158A4CC53A}" presName="spaceRect" presStyleCnt="0"/>
      <dgm:spPr/>
    </dgm:pt>
    <dgm:pt modelId="{3DB38F4E-D4FD-41E9-9453-EA29E7D8DBCD}" type="pres">
      <dgm:prSet presAssocID="{A5E8E8EF-6D69-4CB3-B42A-FE158A4CC53A}" presName="textRect" presStyleLbl="revTx" presStyleIdx="3" presStyleCnt="6">
        <dgm:presLayoutVars>
          <dgm:chMax val="1"/>
          <dgm:chPref val="1"/>
        </dgm:presLayoutVars>
      </dgm:prSet>
      <dgm:spPr/>
    </dgm:pt>
    <dgm:pt modelId="{D89B387C-B0D0-4221-94D3-B244FEAF8642}" type="pres">
      <dgm:prSet presAssocID="{6659DBEE-B47B-4CD7-AF75-363A7B04F372}" presName="sibTrans" presStyleCnt="0"/>
      <dgm:spPr/>
    </dgm:pt>
    <dgm:pt modelId="{839D9E8D-75D2-40D0-958C-53673749C816}" type="pres">
      <dgm:prSet presAssocID="{B9C9D9F0-B56E-41F5-96C0-6A5585D65B27}" presName="compNode" presStyleCnt="0"/>
      <dgm:spPr/>
    </dgm:pt>
    <dgm:pt modelId="{F2746ABF-7972-48BD-8560-56A1E687F7DE}" type="pres">
      <dgm:prSet presAssocID="{B9C9D9F0-B56E-41F5-96C0-6A5585D65B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F0979F23-2D4A-48DC-9AF1-5821FEFED040}" type="pres">
      <dgm:prSet presAssocID="{B9C9D9F0-B56E-41F5-96C0-6A5585D65B27}" presName="spaceRect" presStyleCnt="0"/>
      <dgm:spPr/>
    </dgm:pt>
    <dgm:pt modelId="{D4A90A13-6B71-4CAA-BF7D-26926052696A}" type="pres">
      <dgm:prSet presAssocID="{B9C9D9F0-B56E-41F5-96C0-6A5585D65B27}" presName="textRect" presStyleLbl="revTx" presStyleIdx="4" presStyleCnt="6">
        <dgm:presLayoutVars>
          <dgm:chMax val="1"/>
          <dgm:chPref val="1"/>
        </dgm:presLayoutVars>
      </dgm:prSet>
      <dgm:spPr/>
    </dgm:pt>
    <dgm:pt modelId="{CE143655-56F1-4B7A-9106-75F8011F62BA}" type="pres">
      <dgm:prSet presAssocID="{0DF2D401-BE78-49AD-9D61-CE529D114B3B}" presName="sibTrans" presStyleCnt="0"/>
      <dgm:spPr/>
    </dgm:pt>
    <dgm:pt modelId="{2A1B21FC-D514-4DCA-B13D-201C608C505C}" type="pres">
      <dgm:prSet presAssocID="{B002B5C5-6F57-4E3D-A559-4BF247DA9DB7}" presName="compNode" presStyleCnt="0"/>
      <dgm:spPr/>
    </dgm:pt>
    <dgm:pt modelId="{A3B73377-F8E2-4D93-95B6-27EB57EACFFE}" type="pres">
      <dgm:prSet presAssocID="{B002B5C5-6F57-4E3D-A559-4BF247DA9DB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7B234A9A-3FDB-4E85-9729-BF94D95033F0}" type="pres">
      <dgm:prSet presAssocID="{B002B5C5-6F57-4E3D-A559-4BF247DA9DB7}" presName="spaceRect" presStyleCnt="0"/>
      <dgm:spPr/>
    </dgm:pt>
    <dgm:pt modelId="{2F4CBFC3-E9AB-4299-94C1-B51701A00C2A}" type="pres">
      <dgm:prSet presAssocID="{B002B5C5-6F57-4E3D-A559-4BF247DA9DB7}" presName="textRect" presStyleLbl="revTx" presStyleIdx="5" presStyleCnt="6">
        <dgm:presLayoutVars>
          <dgm:chMax val="1"/>
          <dgm:chPref val="1"/>
        </dgm:presLayoutVars>
      </dgm:prSet>
      <dgm:spPr/>
    </dgm:pt>
  </dgm:ptLst>
  <dgm:cxnLst>
    <dgm:cxn modelId="{FE3DBC1F-0D89-4400-98DA-6E66DE306B21}" srcId="{091C3164-68C8-45C7-9653-8137487C97EE}" destId="{63A282DC-3614-4A62-96FD-6C2ADE563946}" srcOrd="0" destOrd="0" parTransId="{CDC38337-B6EB-428A-8EFF-4DB494BB08DB}" sibTransId="{8574ED78-F364-4454-81FD-B7C83165991A}"/>
    <dgm:cxn modelId="{48FD8A23-26BB-4AF0-9739-0E5FA10F469B}" type="presOf" srcId="{5540BDB3-2156-40AB-945F-CDC05626C06A}" destId="{A7CE1871-B70D-4F66-850C-3F1E48695968}" srcOrd="0" destOrd="0" presId="urn:microsoft.com/office/officeart/2018/2/layout/IconLabelList"/>
    <dgm:cxn modelId="{01551F39-D6A4-4D8A-8024-1C084A7E911F}" type="presOf" srcId="{091C3164-68C8-45C7-9653-8137487C97EE}" destId="{6C13C4BD-00D7-4BB0-AE8C-63561469230B}" srcOrd="0" destOrd="0" presId="urn:microsoft.com/office/officeart/2018/2/layout/IconLabelList"/>
    <dgm:cxn modelId="{4A46656D-95C0-438D-A734-F2D1169C33BD}" srcId="{091C3164-68C8-45C7-9653-8137487C97EE}" destId="{B9C9D9F0-B56E-41F5-96C0-6A5585D65B27}" srcOrd="4" destOrd="0" parTransId="{581F697F-492A-40B0-9746-A6627AFB7CA2}" sibTransId="{0DF2D401-BE78-49AD-9D61-CE529D114B3B}"/>
    <dgm:cxn modelId="{AA574E6E-306E-46E7-889C-709A72E8E2CB}" type="presOf" srcId="{63A282DC-3614-4A62-96FD-6C2ADE563946}" destId="{72A7E9F4-97CC-4E95-A320-F0458097CCB1}" srcOrd="0" destOrd="0" presId="urn:microsoft.com/office/officeart/2018/2/layout/IconLabelList"/>
    <dgm:cxn modelId="{259819A4-D317-46F3-A669-D578651F3AE2}" type="presOf" srcId="{400075BF-E217-423A-A224-A74C1C88C0B9}" destId="{6883D43A-F2B3-4722-B638-AE7EF3688B2F}" srcOrd="0" destOrd="0" presId="urn:microsoft.com/office/officeart/2018/2/layout/IconLabelList"/>
    <dgm:cxn modelId="{A563BBB4-F530-4CD2-A5A6-9F7D1AC5FD26}" srcId="{091C3164-68C8-45C7-9653-8137487C97EE}" destId="{400075BF-E217-423A-A224-A74C1C88C0B9}" srcOrd="2" destOrd="0" parTransId="{F1F5B18F-0D46-4A6F-B19F-D16F2E6FD4D0}" sibTransId="{624DC8E5-7765-4B25-8A3F-D856AD73A63C}"/>
    <dgm:cxn modelId="{DB84F5BA-22D3-46C5-8829-2FE577D0E046}" srcId="{091C3164-68C8-45C7-9653-8137487C97EE}" destId="{5540BDB3-2156-40AB-945F-CDC05626C06A}" srcOrd="1" destOrd="0" parTransId="{6FCBA957-0824-4FBD-80A5-9324AC198B0A}" sibTransId="{BB0D2A36-ACE2-44F3-BDA6-E6EB27D7CF8D}"/>
    <dgm:cxn modelId="{53AA41C9-7BFF-40B1-9961-B92F73914669}" type="presOf" srcId="{B002B5C5-6F57-4E3D-A559-4BF247DA9DB7}" destId="{2F4CBFC3-E9AB-4299-94C1-B51701A00C2A}" srcOrd="0" destOrd="0" presId="urn:microsoft.com/office/officeart/2018/2/layout/IconLabelList"/>
    <dgm:cxn modelId="{D4FF2CD2-726F-4328-9386-CA0F40A3D282}" srcId="{091C3164-68C8-45C7-9653-8137487C97EE}" destId="{B002B5C5-6F57-4E3D-A559-4BF247DA9DB7}" srcOrd="5" destOrd="0" parTransId="{714C51B2-E314-4488-804E-41A4261CC4BD}" sibTransId="{437E4A4E-B8FE-44FD-A914-E1CFEE665906}"/>
    <dgm:cxn modelId="{E8EC44D2-9D54-4DE9-8681-303BC6EB98F9}" type="presOf" srcId="{A5E8E8EF-6D69-4CB3-B42A-FE158A4CC53A}" destId="{3DB38F4E-D4FD-41E9-9453-EA29E7D8DBCD}" srcOrd="0" destOrd="0" presId="urn:microsoft.com/office/officeart/2018/2/layout/IconLabelList"/>
    <dgm:cxn modelId="{D1595DDF-FA82-4CAC-90EA-57317109593C}" srcId="{091C3164-68C8-45C7-9653-8137487C97EE}" destId="{A5E8E8EF-6D69-4CB3-B42A-FE158A4CC53A}" srcOrd="3" destOrd="0" parTransId="{44BD7017-E8A1-49D5-B982-C49D4B4173F6}" sibTransId="{6659DBEE-B47B-4CD7-AF75-363A7B04F372}"/>
    <dgm:cxn modelId="{91DE92FE-10F6-4BB2-AB4C-CE8F68E6039D}" type="presOf" srcId="{B9C9D9F0-B56E-41F5-96C0-6A5585D65B27}" destId="{D4A90A13-6B71-4CAA-BF7D-26926052696A}" srcOrd="0" destOrd="0" presId="urn:microsoft.com/office/officeart/2018/2/layout/IconLabelList"/>
    <dgm:cxn modelId="{AF933D3B-D2FE-42E3-8DCB-69CFF289B241}" type="presParOf" srcId="{6C13C4BD-00D7-4BB0-AE8C-63561469230B}" destId="{FF8C45CD-D11C-457B-9D90-FD4D22D88282}" srcOrd="0" destOrd="0" presId="urn:microsoft.com/office/officeart/2018/2/layout/IconLabelList"/>
    <dgm:cxn modelId="{C8DDC468-B654-42E4-AE8A-452E86EC8452}" type="presParOf" srcId="{FF8C45CD-D11C-457B-9D90-FD4D22D88282}" destId="{A7A7611D-392E-4AB1-BACA-1B3F6CFE3390}" srcOrd="0" destOrd="0" presId="urn:microsoft.com/office/officeart/2018/2/layout/IconLabelList"/>
    <dgm:cxn modelId="{08E8DDAF-74D4-4BA3-B0C6-9E88562FC0E8}" type="presParOf" srcId="{FF8C45CD-D11C-457B-9D90-FD4D22D88282}" destId="{860122F2-E83C-4509-8BE4-33C0A93D42CF}" srcOrd="1" destOrd="0" presId="urn:microsoft.com/office/officeart/2018/2/layout/IconLabelList"/>
    <dgm:cxn modelId="{B5031216-7937-4F77-9513-9596076C37BE}" type="presParOf" srcId="{FF8C45CD-D11C-457B-9D90-FD4D22D88282}" destId="{72A7E9F4-97CC-4E95-A320-F0458097CCB1}" srcOrd="2" destOrd="0" presId="urn:microsoft.com/office/officeart/2018/2/layout/IconLabelList"/>
    <dgm:cxn modelId="{53C5C388-4AD6-495C-97A9-AF8C85129BD4}" type="presParOf" srcId="{6C13C4BD-00D7-4BB0-AE8C-63561469230B}" destId="{25BACC09-D96C-442E-8C93-66523F243839}" srcOrd="1" destOrd="0" presId="urn:microsoft.com/office/officeart/2018/2/layout/IconLabelList"/>
    <dgm:cxn modelId="{AEF35992-7A35-4020-B1A5-DA0BAF362112}" type="presParOf" srcId="{6C13C4BD-00D7-4BB0-AE8C-63561469230B}" destId="{C1BA8E17-B2F6-43B7-A200-FF4AF89FE16C}" srcOrd="2" destOrd="0" presId="urn:microsoft.com/office/officeart/2018/2/layout/IconLabelList"/>
    <dgm:cxn modelId="{EFF740E0-DB6A-446A-A923-441D83AFCAFB}" type="presParOf" srcId="{C1BA8E17-B2F6-43B7-A200-FF4AF89FE16C}" destId="{7D223D2A-669F-4A97-84DD-6BCC4865BC66}" srcOrd="0" destOrd="0" presId="urn:microsoft.com/office/officeart/2018/2/layout/IconLabelList"/>
    <dgm:cxn modelId="{0585F591-AE02-49D5-B971-228FD65C1B52}" type="presParOf" srcId="{C1BA8E17-B2F6-43B7-A200-FF4AF89FE16C}" destId="{7884F949-D329-4697-9E35-0E1372762840}" srcOrd="1" destOrd="0" presId="urn:microsoft.com/office/officeart/2018/2/layout/IconLabelList"/>
    <dgm:cxn modelId="{27787329-D194-4389-A66D-239BB82036BE}" type="presParOf" srcId="{C1BA8E17-B2F6-43B7-A200-FF4AF89FE16C}" destId="{A7CE1871-B70D-4F66-850C-3F1E48695968}" srcOrd="2" destOrd="0" presId="urn:microsoft.com/office/officeart/2018/2/layout/IconLabelList"/>
    <dgm:cxn modelId="{495C90C8-3209-446A-B8BA-8FAACAD28626}" type="presParOf" srcId="{6C13C4BD-00D7-4BB0-AE8C-63561469230B}" destId="{6F9EC7A5-D3CB-411E-B80F-845E803F08EC}" srcOrd="3" destOrd="0" presId="urn:microsoft.com/office/officeart/2018/2/layout/IconLabelList"/>
    <dgm:cxn modelId="{554CDF2E-C9DA-4226-BA90-C631DFDB26D2}" type="presParOf" srcId="{6C13C4BD-00D7-4BB0-AE8C-63561469230B}" destId="{880A35D3-7F8C-4100-82DB-8BB75C2169BA}" srcOrd="4" destOrd="0" presId="urn:microsoft.com/office/officeart/2018/2/layout/IconLabelList"/>
    <dgm:cxn modelId="{8355505A-8B77-441A-935F-29F159E737D6}" type="presParOf" srcId="{880A35D3-7F8C-4100-82DB-8BB75C2169BA}" destId="{24567938-E3D4-4451-BD25-7F8D98E5126F}" srcOrd="0" destOrd="0" presId="urn:microsoft.com/office/officeart/2018/2/layout/IconLabelList"/>
    <dgm:cxn modelId="{AE51EC5E-F4F5-4F29-9550-E82157553A18}" type="presParOf" srcId="{880A35D3-7F8C-4100-82DB-8BB75C2169BA}" destId="{16D199B0-9B69-4FEB-AA3B-FD39AD588CA7}" srcOrd="1" destOrd="0" presId="urn:microsoft.com/office/officeart/2018/2/layout/IconLabelList"/>
    <dgm:cxn modelId="{A39C4FBC-85C6-46A8-802F-1963673403B4}" type="presParOf" srcId="{880A35D3-7F8C-4100-82DB-8BB75C2169BA}" destId="{6883D43A-F2B3-4722-B638-AE7EF3688B2F}" srcOrd="2" destOrd="0" presId="urn:microsoft.com/office/officeart/2018/2/layout/IconLabelList"/>
    <dgm:cxn modelId="{4C16100E-F33B-4E53-9C6F-7EDD9BD854EA}" type="presParOf" srcId="{6C13C4BD-00D7-4BB0-AE8C-63561469230B}" destId="{5CFCC6A9-3AEC-4EB9-9C74-6B91C604DB9A}" srcOrd="5" destOrd="0" presId="urn:microsoft.com/office/officeart/2018/2/layout/IconLabelList"/>
    <dgm:cxn modelId="{DE6C22EC-A80D-4398-ADB0-C4B3A6DB80AC}" type="presParOf" srcId="{6C13C4BD-00D7-4BB0-AE8C-63561469230B}" destId="{7938D7E0-1D8C-4B65-9750-803BA324697A}" srcOrd="6" destOrd="0" presId="urn:microsoft.com/office/officeart/2018/2/layout/IconLabelList"/>
    <dgm:cxn modelId="{27FB60CC-1CBF-4499-9E7A-1C39B2E7C48D}" type="presParOf" srcId="{7938D7E0-1D8C-4B65-9750-803BA324697A}" destId="{1A082D99-59EC-4C55-AA46-1ADAF47A4400}" srcOrd="0" destOrd="0" presId="urn:microsoft.com/office/officeart/2018/2/layout/IconLabelList"/>
    <dgm:cxn modelId="{8F575FFA-C846-4C18-8DBC-1063C41AED92}" type="presParOf" srcId="{7938D7E0-1D8C-4B65-9750-803BA324697A}" destId="{B39D5B5A-E946-44F7-AD0B-EB06AE3E8C71}" srcOrd="1" destOrd="0" presId="urn:microsoft.com/office/officeart/2018/2/layout/IconLabelList"/>
    <dgm:cxn modelId="{8588FB5E-DC15-4A11-A879-48D85A90D7D0}" type="presParOf" srcId="{7938D7E0-1D8C-4B65-9750-803BA324697A}" destId="{3DB38F4E-D4FD-41E9-9453-EA29E7D8DBCD}" srcOrd="2" destOrd="0" presId="urn:microsoft.com/office/officeart/2018/2/layout/IconLabelList"/>
    <dgm:cxn modelId="{F410C2C9-3255-45F9-A54A-940BD6C4113E}" type="presParOf" srcId="{6C13C4BD-00D7-4BB0-AE8C-63561469230B}" destId="{D89B387C-B0D0-4221-94D3-B244FEAF8642}" srcOrd="7" destOrd="0" presId="urn:microsoft.com/office/officeart/2018/2/layout/IconLabelList"/>
    <dgm:cxn modelId="{C7180DC1-7B6C-40A6-BBD1-05ED794FB713}" type="presParOf" srcId="{6C13C4BD-00D7-4BB0-AE8C-63561469230B}" destId="{839D9E8D-75D2-40D0-958C-53673749C816}" srcOrd="8" destOrd="0" presId="urn:microsoft.com/office/officeart/2018/2/layout/IconLabelList"/>
    <dgm:cxn modelId="{16466120-9CB1-4270-94F4-5A579E5DF744}" type="presParOf" srcId="{839D9E8D-75D2-40D0-958C-53673749C816}" destId="{F2746ABF-7972-48BD-8560-56A1E687F7DE}" srcOrd="0" destOrd="0" presId="urn:microsoft.com/office/officeart/2018/2/layout/IconLabelList"/>
    <dgm:cxn modelId="{B4141138-9FE6-4917-820F-27E06EB89352}" type="presParOf" srcId="{839D9E8D-75D2-40D0-958C-53673749C816}" destId="{F0979F23-2D4A-48DC-9AF1-5821FEFED040}" srcOrd="1" destOrd="0" presId="urn:microsoft.com/office/officeart/2018/2/layout/IconLabelList"/>
    <dgm:cxn modelId="{AA6E45D2-F5C3-4EF8-A6C0-AFD047F9BC68}" type="presParOf" srcId="{839D9E8D-75D2-40D0-958C-53673749C816}" destId="{D4A90A13-6B71-4CAA-BF7D-26926052696A}" srcOrd="2" destOrd="0" presId="urn:microsoft.com/office/officeart/2018/2/layout/IconLabelList"/>
    <dgm:cxn modelId="{28C53B1A-E3BF-48DD-8051-AAC30BAC83D9}" type="presParOf" srcId="{6C13C4BD-00D7-4BB0-AE8C-63561469230B}" destId="{CE143655-56F1-4B7A-9106-75F8011F62BA}" srcOrd="9" destOrd="0" presId="urn:microsoft.com/office/officeart/2018/2/layout/IconLabelList"/>
    <dgm:cxn modelId="{B19BC8BA-840A-4535-B5C5-7E42440AD015}" type="presParOf" srcId="{6C13C4BD-00D7-4BB0-AE8C-63561469230B}" destId="{2A1B21FC-D514-4DCA-B13D-201C608C505C}" srcOrd="10" destOrd="0" presId="urn:microsoft.com/office/officeart/2018/2/layout/IconLabelList"/>
    <dgm:cxn modelId="{14F8225F-51A5-405F-8B2A-F4DDC1BC43B3}" type="presParOf" srcId="{2A1B21FC-D514-4DCA-B13D-201C608C505C}" destId="{A3B73377-F8E2-4D93-95B6-27EB57EACFFE}" srcOrd="0" destOrd="0" presId="urn:microsoft.com/office/officeart/2018/2/layout/IconLabelList"/>
    <dgm:cxn modelId="{1BD79133-7174-40B7-9CA6-103085F6C3D6}" type="presParOf" srcId="{2A1B21FC-D514-4DCA-B13D-201C608C505C}" destId="{7B234A9A-3FDB-4E85-9729-BF94D95033F0}" srcOrd="1" destOrd="0" presId="urn:microsoft.com/office/officeart/2018/2/layout/IconLabelList"/>
    <dgm:cxn modelId="{BF895C14-3544-4664-8E54-CD5DFC9F822B}" type="presParOf" srcId="{2A1B21FC-D514-4DCA-B13D-201C608C505C}" destId="{2F4CBFC3-E9AB-4299-94C1-B51701A00C2A}"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8C92E4-95F6-4B8B-89CA-C18ED505C7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5FE55F-6E39-4DED-A6E6-EB3FA18828A1}">
      <dgm:prSet/>
      <dgm:spPr/>
      <dgm:t>
        <a:bodyPr/>
        <a:lstStyle/>
        <a:p>
          <a:pPr>
            <a:lnSpc>
              <a:spcPct val="100000"/>
            </a:lnSpc>
          </a:pPr>
          <a:r>
            <a:rPr lang="en-US"/>
            <a:t>Le langage créé par Couchbase pour interroger ses bases dans un langage inspiré de SQL est appelé N1QL.</a:t>
          </a:r>
        </a:p>
      </dgm:t>
    </dgm:pt>
    <dgm:pt modelId="{0440DF26-F2E6-4E5D-BDE3-A07FC20C3BC6}" cxnId="{C8606B44-752E-423F-B45B-1B02E048EC1D}" type="parTrans">
      <dgm:prSet/>
      <dgm:spPr/>
      <dgm:t>
        <a:bodyPr/>
        <a:lstStyle/>
        <a:p>
          <a:endParaRPr lang="en-US"/>
        </a:p>
      </dgm:t>
    </dgm:pt>
    <dgm:pt modelId="{A6B9BFDF-4857-467F-A423-6D5ECD9BAFA7}" cxnId="{C8606B44-752E-423F-B45B-1B02E048EC1D}" type="sibTrans">
      <dgm:prSet/>
      <dgm:spPr/>
      <dgm:t>
        <a:bodyPr/>
        <a:lstStyle/>
        <a:p>
          <a:endParaRPr lang="en-US"/>
        </a:p>
      </dgm:t>
    </dgm:pt>
    <dgm:pt modelId="{0F071E94-E1B0-4ACB-AD43-3BC2F12DC5DB}">
      <dgm:prSet/>
      <dgm:spPr/>
      <dgm:t>
        <a:bodyPr/>
        <a:lstStyle/>
        <a:p>
          <a:pPr>
            <a:lnSpc>
              <a:spcPct val="100000"/>
            </a:lnSpc>
          </a:pPr>
          <a:r>
            <a:rPr lang="en-US"/>
            <a:t>Le modèle de données N1QL </a:t>
          </a:r>
          <a:r>
            <a:rPr lang="en-US">
              <a:hlinkClick xmlns:r="http://schemas.openxmlformats.org/officeDocument/2006/relationships" r:id="rId1"/>
            </a:rPr>
            <a:t>est</a:t>
          </a:r>
          <a:r>
            <a:rPr lang="en-US"/>
            <a:t> </a:t>
          </a:r>
          <a:r>
            <a:rPr lang="en-US">
              <a:hlinkClick xmlns:r="http://schemas.openxmlformats.org/officeDocument/2006/relationships" r:id="rId2"/>
            </a:rPr>
            <a:t>une forme normale non première</a:t>
          </a:r>
          <a:r>
            <a:rPr lang="en-US"/>
            <a:t> (N1NF) avec prise en charge des attributs imbriqués et de la normalisation orientée vers le </a:t>
          </a:r>
          <a:r>
            <a:rPr lang="en-US">
              <a:hlinkClick xmlns:r="http://schemas.openxmlformats.org/officeDocument/2006/relationships" r:id="rId2"/>
            </a:rPr>
            <a:t>domaine.</a:t>
          </a:r>
          <a:r>
            <a:rPr lang="en-US"/>
            <a:t> Le modèle de données N1QL est également un superset approprié et la généralisation du </a:t>
          </a:r>
          <a:r>
            <a:rPr lang="en-US">
              <a:hlinkClick xmlns:r="http://schemas.openxmlformats.org/officeDocument/2006/relationships" r:id="rId3"/>
            </a:rPr>
            <a:t>modèle relationnel</a:t>
          </a:r>
          <a:r>
            <a:rPr lang="en-US"/>
            <a:t>.</a:t>
          </a:r>
        </a:p>
      </dgm:t>
    </dgm:pt>
    <dgm:pt modelId="{61F13F76-2576-494C-B43A-D52683C77498}" cxnId="{021366FD-D544-4D1B-8ECC-F789182E40D7}" type="parTrans">
      <dgm:prSet/>
      <dgm:spPr/>
      <dgm:t>
        <a:bodyPr/>
        <a:lstStyle/>
        <a:p>
          <a:endParaRPr lang="en-US"/>
        </a:p>
      </dgm:t>
    </dgm:pt>
    <dgm:pt modelId="{9F4E3BD9-88FD-4892-9077-745450D1795E}" cxnId="{021366FD-D544-4D1B-8ECC-F789182E40D7}" type="sibTrans">
      <dgm:prSet/>
      <dgm:spPr/>
      <dgm:t>
        <a:bodyPr/>
        <a:lstStyle/>
        <a:p>
          <a:endParaRPr lang="en-US"/>
        </a:p>
      </dgm:t>
    </dgm:pt>
    <dgm:pt modelId="{EFE19BEB-3F9F-4DE1-A913-4ECF87F44A3B}" type="pres">
      <dgm:prSet presAssocID="{E58C92E4-95F6-4B8B-89CA-C18ED505C7E5}" presName="root" presStyleCnt="0">
        <dgm:presLayoutVars>
          <dgm:dir/>
          <dgm:resizeHandles val="exact"/>
        </dgm:presLayoutVars>
      </dgm:prSet>
      <dgm:spPr/>
    </dgm:pt>
    <dgm:pt modelId="{5400B2B3-D637-4299-B17C-96D77DD49288}" type="pres">
      <dgm:prSet presAssocID="{295FE55F-6E39-4DED-A6E6-EB3FA18828A1}" presName="compNode" presStyleCnt="0"/>
      <dgm:spPr/>
    </dgm:pt>
    <dgm:pt modelId="{8634ECBD-613E-4E31-9554-ECEED759E2DD}" type="pres">
      <dgm:prSet presAssocID="{295FE55F-6E39-4DED-A6E6-EB3FA18828A1}" presName="bgRect" presStyleLbl="bgShp" presStyleIdx="0" presStyleCnt="2"/>
      <dgm:spPr/>
    </dgm:pt>
    <dgm:pt modelId="{8A559749-5289-4C13-92AA-5DCE8AFD2517}" type="pres">
      <dgm:prSet presAssocID="{295FE55F-6E39-4DED-A6E6-EB3FA18828A1}" presName="iconRect" presStyleLbl="node1" presStyleIdx="0"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pt>
    <dgm:pt modelId="{158BF498-77D4-41C2-B5A1-5E884F39EE83}" type="pres">
      <dgm:prSet presAssocID="{295FE55F-6E39-4DED-A6E6-EB3FA18828A1}" presName="spaceRect" presStyleCnt="0"/>
      <dgm:spPr/>
    </dgm:pt>
    <dgm:pt modelId="{6E407B99-8CDA-46CD-BBD2-8600D2A7BF90}" type="pres">
      <dgm:prSet presAssocID="{295FE55F-6E39-4DED-A6E6-EB3FA18828A1}" presName="parTx" presStyleLbl="revTx" presStyleIdx="0" presStyleCnt="2">
        <dgm:presLayoutVars>
          <dgm:chMax val="0"/>
          <dgm:chPref val="0"/>
        </dgm:presLayoutVars>
      </dgm:prSet>
      <dgm:spPr/>
    </dgm:pt>
    <dgm:pt modelId="{73E5BFD7-52B6-4041-A262-A780DA35E2A0}" type="pres">
      <dgm:prSet presAssocID="{A6B9BFDF-4857-467F-A423-6D5ECD9BAFA7}" presName="sibTrans" presStyleCnt="0"/>
      <dgm:spPr/>
    </dgm:pt>
    <dgm:pt modelId="{A092CD29-4C35-4684-BE0B-4F2BC2DE186A}" type="pres">
      <dgm:prSet presAssocID="{0F071E94-E1B0-4ACB-AD43-3BC2F12DC5DB}" presName="compNode" presStyleCnt="0"/>
      <dgm:spPr/>
    </dgm:pt>
    <dgm:pt modelId="{29282D63-D1E4-4B82-B32E-8239A3D173A8}" type="pres">
      <dgm:prSet presAssocID="{0F071E94-E1B0-4ACB-AD43-3BC2F12DC5DB}" presName="bgRect" presStyleLbl="bgShp" presStyleIdx="1" presStyleCnt="2"/>
      <dgm:spPr/>
    </dgm:pt>
    <dgm:pt modelId="{8DD228BA-5703-4E69-BD47-BAE5AF02FCEA}" type="pres">
      <dgm:prSet presAssocID="{0F071E94-E1B0-4ACB-AD43-3BC2F12DC5DB}" presName="iconRect" presStyleLbl="node1" presStyleIdx="1" presStyleCnt="2"/>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pt>
    <dgm:pt modelId="{C8441F98-6F32-4202-8ECA-364C4ABEA6B7}" type="pres">
      <dgm:prSet presAssocID="{0F071E94-E1B0-4ACB-AD43-3BC2F12DC5DB}" presName="spaceRect" presStyleCnt="0"/>
      <dgm:spPr/>
    </dgm:pt>
    <dgm:pt modelId="{81E6F90C-527F-4DC9-A160-3A8B0E5B76C7}" type="pres">
      <dgm:prSet presAssocID="{0F071E94-E1B0-4ACB-AD43-3BC2F12DC5DB}" presName="parTx" presStyleLbl="revTx" presStyleIdx="1" presStyleCnt="2">
        <dgm:presLayoutVars>
          <dgm:chMax val="0"/>
          <dgm:chPref val="0"/>
        </dgm:presLayoutVars>
      </dgm:prSet>
      <dgm:spPr/>
    </dgm:pt>
  </dgm:ptLst>
  <dgm:cxnLst>
    <dgm:cxn modelId="{2346A025-D59C-45F3-8FC6-628A58F78474}" type="presOf" srcId="{E58C92E4-95F6-4B8B-89CA-C18ED505C7E5}" destId="{EFE19BEB-3F9F-4DE1-A913-4ECF87F44A3B}" srcOrd="0" destOrd="0" presId="urn:microsoft.com/office/officeart/2018/2/layout/IconVerticalSolidList"/>
    <dgm:cxn modelId="{C8606B44-752E-423F-B45B-1B02E048EC1D}" srcId="{E58C92E4-95F6-4B8B-89CA-C18ED505C7E5}" destId="{295FE55F-6E39-4DED-A6E6-EB3FA18828A1}" srcOrd="0" destOrd="0" parTransId="{0440DF26-F2E6-4E5D-BDE3-A07FC20C3BC6}" sibTransId="{A6B9BFDF-4857-467F-A423-6D5ECD9BAFA7}"/>
    <dgm:cxn modelId="{23D84B92-4E22-4D51-B951-C3D57A1AF99A}" type="presOf" srcId="{295FE55F-6E39-4DED-A6E6-EB3FA18828A1}" destId="{6E407B99-8CDA-46CD-BBD2-8600D2A7BF90}" srcOrd="0" destOrd="0" presId="urn:microsoft.com/office/officeart/2018/2/layout/IconVerticalSolidList"/>
    <dgm:cxn modelId="{2254CE95-CE88-479D-AF95-2DBC121D6212}" type="presOf" srcId="{0F071E94-E1B0-4ACB-AD43-3BC2F12DC5DB}" destId="{81E6F90C-527F-4DC9-A160-3A8B0E5B76C7}" srcOrd="0" destOrd="0" presId="urn:microsoft.com/office/officeart/2018/2/layout/IconVerticalSolidList"/>
    <dgm:cxn modelId="{021366FD-D544-4D1B-8ECC-F789182E40D7}" srcId="{E58C92E4-95F6-4B8B-89CA-C18ED505C7E5}" destId="{0F071E94-E1B0-4ACB-AD43-3BC2F12DC5DB}" srcOrd="1" destOrd="0" parTransId="{61F13F76-2576-494C-B43A-D52683C77498}" sibTransId="{9F4E3BD9-88FD-4892-9077-745450D1795E}"/>
    <dgm:cxn modelId="{1318A53A-9A5E-4C2F-A82F-1D720F9A3F07}" type="presParOf" srcId="{EFE19BEB-3F9F-4DE1-A913-4ECF87F44A3B}" destId="{5400B2B3-D637-4299-B17C-96D77DD49288}" srcOrd="0" destOrd="0" presId="urn:microsoft.com/office/officeart/2018/2/layout/IconVerticalSolidList"/>
    <dgm:cxn modelId="{A9620B42-2A8B-453F-846C-4E9A48AE947C}" type="presParOf" srcId="{5400B2B3-D637-4299-B17C-96D77DD49288}" destId="{8634ECBD-613E-4E31-9554-ECEED759E2DD}" srcOrd="0" destOrd="0" presId="urn:microsoft.com/office/officeart/2018/2/layout/IconVerticalSolidList"/>
    <dgm:cxn modelId="{99D808D0-8C95-4CA0-BED5-2C4310932DCE}" type="presParOf" srcId="{5400B2B3-D637-4299-B17C-96D77DD49288}" destId="{8A559749-5289-4C13-92AA-5DCE8AFD2517}" srcOrd="1" destOrd="0" presId="urn:microsoft.com/office/officeart/2018/2/layout/IconVerticalSolidList"/>
    <dgm:cxn modelId="{6B5E2893-C3F7-4116-95BB-8774A65B530F}" type="presParOf" srcId="{5400B2B3-D637-4299-B17C-96D77DD49288}" destId="{158BF498-77D4-41C2-B5A1-5E884F39EE83}" srcOrd="2" destOrd="0" presId="urn:microsoft.com/office/officeart/2018/2/layout/IconVerticalSolidList"/>
    <dgm:cxn modelId="{5D396F30-32F6-4004-A6C1-27289E4D08B5}" type="presParOf" srcId="{5400B2B3-D637-4299-B17C-96D77DD49288}" destId="{6E407B99-8CDA-46CD-BBD2-8600D2A7BF90}" srcOrd="3" destOrd="0" presId="urn:microsoft.com/office/officeart/2018/2/layout/IconVerticalSolidList"/>
    <dgm:cxn modelId="{0C530B91-218D-4E2C-AAA8-C86DE705433C}" type="presParOf" srcId="{EFE19BEB-3F9F-4DE1-A913-4ECF87F44A3B}" destId="{73E5BFD7-52B6-4041-A262-A780DA35E2A0}" srcOrd="1" destOrd="0" presId="urn:microsoft.com/office/officeart/2018/2/layout/IconVerticalSolidList"/>
    <dgm:cxn modelId="{77273FDF-4800-4D2E-BC9C-D4BEA895217A}" type="presParOf" srcId="{EFE19BEB-3F9F-4DE1-A913-4ECF87F44A3B}" destId="{A092CD29-4C35-4684-BE0B-4F2BC2DE186A}" srcOrd="2" destOrd="0" presId="urn:microsoft.com/office/officeart/2018/2/layout/IconVerticalSolidList"/>
    <dgm:cxn modelId="{B343FFB1-FFE2-4D16-BFF5-2798F2BADE60}" type="presParOf" srcId="{A092CD29-4C35-4684-BE0B-4F2BC2DE186A}" destId="{29282D63-D1E4-4B82-B32E-8239A3D173A8}" srcOrd="0" destOrd="0" presId="urn:microsoft.com/office/officeart/2018/2/layout/IconVerticalSolidList"/>
    <dgm:cxn modelId="{27E3F935-905F-4D7B-8A15-36F0552D7B2D}" type="presParOf" srcId="{A092CD29-4C35-4684-BE0B-4F2BC2DE186A}" destId="{8DD228BA-5703-4E69-BD47-BAE5AF02FCEA}" srcOrd="1" destOrd="0" presId="urn:microsoft.com/office/officeart/2018/2/layout/IconVerticalSolidList"/>
    <dgm:cxn modelId="{CCE48364-9AE0-4F7C-9A8C-6764394A674D}" type="presParOf" srcId="{A092CD29-4C35-4684-BE0B-4F2BC2DE186A}" destId="{C8441F98-6F32-4202-8ECA-364C4ABEA6B7}" srcOrd="2" destOrd="0" presId="urn:microsoft.com/office/officeart/2018/2/layout/IconVerticalSolidList"/>
    <dgm:cxn modelId="{A97EDEB3-F0CF-4EEE-972F-BCFC370A73DD}" type="presParOf" srcId="{A092CD29-4C35-4684-BE0B-4F2BC2DE186A}" destId="{81E6F90C-527F-4DC9-A160-3A8B0E5B76C7}"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7611D-392E-4AB1-BACA-1B3F6CFE3390}">
      <dsp:nvSpPr>
        <dsp:cNvPr id="0" name=""/>
        <dsp:cNvSpPr/>
      </dsp:nvSpPr>
      <dsp:spPr>
        <a:xfrm>
          <a:off x="422385" y="1482445"/>
          <a:ext cx="687392" cy="687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7E9F4-97CC-4E95-A320-F0458097CCB1}">
      <dsp:nvSpPr>
        <dsp:cNvPr id="0" name=""/>
        <dsp:cNvSpPr/>
      </dsp:nvSpPr>
      <dsp:spPr>
        <a:xfrm>
          <a:off x="2312" y="244196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Introduction</a:t>
          </a:r>
        </a:p>
      </dsp:txBody>
      <dsp:txXfrm>
        <a:off x="2312" y="2441963"/>
        <a:ext cx="1527539" cy="611015"/>
      </dsp:txXfrm>
    </dsp:sp>
    <dsp:sp modelId="{7D223D2A-669F-4A97-84DD-6BCC4865BC66}">
      <dsp:nvSpPr>
        <dsp:cNvPr id="0" name=""/>
        <dsp:cNvSpPr/>
      </dsp:nvSpPr>
      <dsp:spPr>
        <a:xfrm>
          <a:off x="2217244" y="1482445"/>
          <a:ext cx="687392" cy="687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CE1871-B70D-4F66-850C-3F1E48695968}">
      <dsp:nvSpPr>
        <dsp:cNvPr id="0" name=""/>
        <dsp:cNvSpPr/>
      </dsp:nvSpPr>
      <dsp:spPr>
        <a:xfrm>
          <a:off x="1797170" y="244196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err="1"/>
            <a:t>Comparaison</a:t>
          </a:r>
          <a:r>
            <a:rPr lang="en-US" sz="1300" kern="1200"/>
            <a:t> aux </a:t>
          </a:r>
          <a:r>
            <a:rPr lang="en-US" sz="1300" kern="1200" err="1"/>
            <a:t>autres</a:t>
          </a:r>
          <a:r>
            <a:rPr lang="en-US" sz="1300" kern="1200"/>
            <a:t> </a:t>
          </a:r>
          <a:r>
            <a:rPr lang="en-US" sz="1300" kern="1200" err="1"/>
            <a:t>logiciels</a:t>
          </a:r>
          <a:r>
            <a:rPr lang="en-US" sz="1300" kern="1200"/>
            <a:t> NoSQL</a:t>
          </a:r>
        </a:p>
      </dsp:txBody>
      <dsp:txXfrm>
        <a:off x="1797170" y="2441963"/>
        <a:ext cx="1527539" cy="611015"/>
      </dsp:txXfrm>
    </dsp:sp>
    <dsp:sp modelId="{24567938-E3D4-4451-BD25-7F8D98E5126F}">
      <dsp:nvSpPr>
        <dsp:cNvPr id="0" name=""/>
        <dsp:cNvSpPr/>
      </dsp:nvSpPr>
      <dsp:spPr>
        <a:xfrm>
          <a:off x="4012102" y="1482445"/>
          <a:ext cx="687392" cy="687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83D43A-F2B3-4722-B638-AE7EF3688B2F}">
      <dsp:nvSpPr>
        <dsp:cNvPr id="0" name=""/>
        <dsp:cNvSpPr/>
      </dsp:nvSpPr>
      <dsp:spPr>
        <a:xfrm>
          <a:off x="3592029" y="244196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Installation</a:t>
          </a:r>
        </a:p>
      </dsp:txBody>
      <dsp:txXfrm>
        <a:off x="3592029" y="2441963"/>
        <a:ext cx="1527539" cy="611015"/>
      </dsp:txXfrm>
    </dsp:sp>
    <dsp:sp modelId="{1A082D99-59EC-4C55-AA46-1ADAF47A4400}">
      <dsp:nvSpPr>
        <dsp:cNvPr id="0" name=""/>
        <dsp:cNvSpPr/>
      </dsp:nvSpPr>
      <dsp:spPr>
        <a:xfrm>
          <a:off x="5806960" y="1482445"/>
          <a:ext cx="687392" cy="687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38F4E-D4FD-41E9-9453-EA29E7D8DBCD}">
      <dsp:nvSpPr>
        <dsp:cNvPr id="0" name=""/>
        <dsp:cNvSpPr/>
      </dsp:nvSpPr>
      <dsp:spPr>
        <a:xfrm>
          <a:off x="5386887" y="244196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err="1"/>
            <a:t>Langage</a:t>
          </a:r>
          <a:r>
            <a:rPr lang="en-US" sz="1300" kern="1200"/>
            <a:t> N1QL</a:t>
          </a:r>
        </a:p>
      </dsp:txBody>
      <dsp:txXfrm>
        <a:off x="5386887" y="2441963"/>
        <a:ext cx="1527539" cy="611015"/>
      </dsp:txXfrm>
    </dsp:sp>
    <dsp:sp modelId="{F2746ABF-7972-48BD-8560-56A1E687F7DE}">
      <dsp:nvSpPr>
        <dsp:cNvPr id="0" name=""/>
        <dsp:cNvSpPr/>
      </dsp:nvSpPr>
      <dsp:spPr>
        <a:xfrm>
          <a:off x="7601819" y="1482445"/>
          <a:ext cx="687392" cy="6873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A90A13-6B71-4CAA-BF7D-26926052696A}">
      <dsp:nvSpPr>
        <dsp:cNvPr id="0" name=""/>
        <dsp:cNvSpPr/>
      </dsp:nvSpPr>
      <dsp:spPr>
        <a:xfrm>
          <a:off x="7181746" y="244196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err="1"/>
            <a:t>Exemples</a:t>
          </a:r>
          <a:r>
            <a:rPr lang="en-US" sz="1300" kern="1200"/>
            <a:t> de </a:t>
          </a:r>
          <a:r>
            <a:rPr lang="en-US" sz="1300" kern="1200" err="1"/>
            <a:t>requétes</a:t>
          </a:r>
          <a:r>
            <a:rPr lang="en-US" sz="1300" kern="1200"/>
            <a:t> N1QL</a:t>
          </a:r>
        </a:p>
      </dsp:txBody>
      <dsp:txXfrm>
        <a:off x="7181746" y="2441963"/>
        <a:ext cx="1527539" cy="611015"/>
      </dsp:txXfrm>
    </dsp:sp>
    <dsp:sp modelId="{A3B73377-F8E2-4D93-95B6-27EB57EACFFE}">
      <dsp:nvSpPr>
        <dsp:cNvPr id="0" name=""/>
        <dsp:cNvSpPr/>
      </dsp:nvSpPr>
      <dsp:spPr>
        <a:xfrm>
          <a:off x="9396677" y="1482445"/>
          <a:ext cx="687392" cy="6873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4CBFC3-E9AB-4299-94C1-B51701A00C2A}">
      <dsp:nvSpPr>
        <dsp:cNvPr id="0" name=""/>
        <dsp:cNvSpPr/>
      </dsp:nvSpPr>
      <dsp:spPr>
        <a:xfrm>
          <a:off x="8976604" y="244196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Conclusion</a:t>
          </a:r>
        </a:p>
      </dsp:txBody>
      <dsp:txXfrm>
        <a:off x="8976604" y="2441963"/>
        <a:ext cx="1527539" cy="611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4ECBD-613E-4E31-9554-ECEED759E2DD}">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59749-5289-4C13-92AA-5DCE8AFD251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407B99-8CDA-46CD-BBD2-8600D2A7BF9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a:t>Le langage créé par Couchbase pour interroger ses bases dans un langage inspiré de SQL est appelé N1QL.</a:t>
          </a:r>
        </a:p>
      </dsp:txBody>
      <dsp:txXfrm>
        <a:off x="1507738" y="707092"/>
        <a:ext cx="9007861" cy="1305401"/>
      </dsp:txXfrm>
    </dsp:sp>
    <dsp:sp modelId="{29282D63-D1E4-4B82-B32E-8239A3D173A8}">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228BA-5703-4E69-BD47-BAE5AF02FCE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6F90C-527F-4DC9-A160-3A8B0E5B76C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a:t>Le modèle de données N1QL </a:t>
          </a:r>
          <a:r>
            <a:rPr lang="en-US" sz="1700" kern="1200">
              <a:hlinkClick xmlns:r="http://schemas.openxmlformats.org/officeDocument/2006/relationships" r:id="rId5"/>
            </a:rPr>
            <a:t>est</a:t>
          </a:r>
          <a:r>
            <a:rPr lang="en-US" sz="1700" kern="1200"/>
            <a:t> </a:t>
          </a:r>
          <a:r>
            <a:rPr lang="en-US" sz="1700" kern="1200">
              <a:hlinkClick xmlns:r="http://schemas.openxmlformats.org/officeDocument/2006/relationships" r:id="rId6"/>
            </a:rPr>
            <a:t>une forme normale non première</a:t>
          </a:r>
          <a:r>
            <a:rPr lang="en-US" sz="1700" kern="1200"/>
            <a:t> (N1NF) avec prise en charge des attributs imbriqués et de la normalisation orientée vers le </a:t>
          </a:r>
          <a:r>
            <a:rPr lang="en-US" sz="1700" kern="1200">
              <a:hlinkClick xmlns:r="http://schemas.openxmlformats.org/officeDocument/2006/relationships" r:id="rId6"/>
            </a:rPr>
            <a:t>domaine.</a:t>
          </a:r>
          <a:r>
            <a:rPr lang="en-US" sz="1700" kern="1200"/>
            <a:t> Le modèle de données N1QL est également un superset approprié et la généralisation du </a:t>
          </a:r>
          <a:r>
            <a:rPr lang="en-US" sz="1700" kern="1200">
              <a:hlinkClick xmlns:r="http://schemas.openxmlformats.org/officeDocument/2006/relationships" r:id="rId7"/>
            </a:rPr>
            <a:t>modèle relationnel</a:t>
          </a:r>
          <a:r>
            <a:rPr lang="en-US" sz="1700" kern="1200"/>
            <a:t>.</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hasCustomPrompt="1"/>
          </p:nvPr>
        </p:nvSpPr>
        <p:spPr/>
        <p:txBody>
          <a:bodyPr vert="eaVert"/>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hasCustomPrompt="1"/>
          </p:nvPr>
        </p:nvSpPr>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endParaRPr lang="fr-FR"/>
          </a:p>
        </p:txBody>
      </p:sp>
      <p:sp>
        <p:nvSpPr>
          <p:cNvPr id="4" name="Espace réservé de la date 3"/>
          <p:cNvSpPr>
            <a:spLocks noGrp="1"/>
          </p:cNvSpPr>
          <p:nvPr>
            <p:ph type="dt" sz="half" idx="10"/>
          </p:nvPr>
        </p:nvSpPr>
        <p:spPr/>
        <p:txBody>
          <a:bodyPr/>
          <a:lstStyle/>
          <a:p>
            <a:fld id="{638941B0-F4D5-4460-BCAD-F7E2B41A8257}" type="datetimeFigureOut">
              <a:rPr lang="de-DE" smtClean="0"/>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endParaRPr lang="fr-FR"/>
          </a:p>
        </p:txBody>
      </p:sp>
      <p:sp>
        <p:nvSpPr>
          <p:cNvPr id="5" name="Espace réservé de la date 4"/>
          <p:cNvSpPr>
            <a:spLocks noGrp="1"/>
          </p:cNvSpPr>
          <p:nvPr>
            <p:ph type="dt" sz="half" idx="10"/>
          </p:nvPr>
        </p:nvSpPr>
        <p:spPr/>
        <p:txBody>
          <a:bodyPr/>
          <a:lstStyle/>
          <a:p>
            <a:fld id="{638941B0-F4D5-4460-BCAD-F7E2B41A8257}" type="datetimeFigureOut">
              <a:rPr lang="de-DE" smtClean="0"/>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endParaRPr lang="fr-FR"/>
          </a:p>
        </p:txBody>
      </p:sp>
      <p:sp>
        <p:nvSpPr>
          <p:cNvPr id="5" name="Espace réservé de la date 4"/>
          <p:cNvSpPr>
            <a:spLocks noGrp="1"/>
          </p:cNvSpPr>
          <p:nvPr>
            <p:ph type="dt" sz="half" idx="10"/>
          </p:nvPr>
        </p:nvSpPr>
        <p:spPr/>
        <p:txBody>
          <a:bodyPr/>
          <a:lstStyle/>
          <a:p>
            <a:fld id="{638941B0-F4D5-4460-BCAD-F7E2B41A8257}" type="datetimeFigureOut">
              <a:rPr lang="de-DE" smtClean="0"/>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hyperlink" Target="https://docs.couchbase.com/server/current/install/install-package-windows.html" TargetMode="External"/><Relationship Id="rId2" Type="http://schemas.openxmlformats.org/officeDocument/2006/relationships/hyperlink" Target="https://xiaoxiami.gitbook.io/couchbase/couchbase-ui" TargetMode="External"/><Relationship Id="rId1" Type="http://schemas.openxmlformats.org/officeDocument/2006/relationships/hyperlink" Target="https://www.couchbase.com/downloads/thankyou/enterprise?product=couchbase-server&amp;version=5.5&amp;platform=linux-ubuntu-14.04&amp;addon=false&amp;beta=false" TargetMode="Externa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cxnSpLocks noGrp="1" noRot="1" noChangeAspect="1" noMove="1" noResize="1" noEditPoints="1" noAdjustHandles="1" noChangeArrowheads="1" noChangeShapeType="1"/>
          </p:cNvCxnSpPr>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p:cNvPicPr>
          <p:nvPr/>
        </p:nvPicPr>
        <p:blipFill>
          <a:blip r:embed="rId1"/>
          <a:stretch>
            <a:fillRect/>
          </a:stretch>
        </p:blipFill>
        <p:spPr>
          <a:xfrm>
            <a:off x="6102350" y="639763"/>
            <a:ext cx="5448300" cy="3095625"/>
          </a:xfrm>
          <a:prstGeom prst="rect">
            <a:avLst/>
          </a:prstGeom>
        </p:spPr>
      </p:pic>
      <p:pic>
        <p:nvPicPr>
          <p:cNvPr id="5" name="Picture 5"/>
          <p:cNvPicPr>
            <a:picLocks noChangeAspect="1"/>
          </p:cNvPicPr>
          <p:nvPr/>
        </p:nvPicPr>
        <p:blipFill>
          <a:blip r:embed="rId2"/>
          <a:stretch>
            <a:fillRect/>
          </a:stretch>
        </p:blipFill>
        <p:spPr>
          <a:xfrm>
            <a:off x="6102350" y="3805238"/>
            <a:ext cx="5448300" cy="2414588"/>
          </a:xfrm>
          <a:prstGeom prst="rect">
            <a:avLst/>
          </a:prstGeom>
        </p:spPr>
      </p:pic>
      <p:sp>
        <p:nvSpPr>
          <p:cNvPr id="2" name="Titre 1"/>
          <p:cNvSpPr>
            <a:spLocks noGrp="1"/>
          </p:cNvSpPr>
          <p:nvPr>
            <p:ph type="ctrTitle"/>
          </p:nvPr>
        </p:nvSpPr>
        <p:spPr>
          <a:xfrm>
            <a:off x="634276" y="803705"/>
            <a:ext cx="4208656" cy="3034857"/>
          </a:xfrm>
        </p:spPr>
        <p:txBody>
          <a:bodyPr vert="horz" lIns="91440" tIns="45720" rIns="91440" bIns="45720" rtlCol="0" anchor="ctr">
            <a:normAutofit/>
          </a:bodyPr>
          <a:lstStyle/>
          <a:p>
            <a:pPr algn="r"/>
            <a:r>
              <a:rPr lang="de-DE" sz="5400">
                <a:solidFill>
                  <a:srgbClr val="FFFFFF"/>
                </a:solidFill>
                <a:cs typeface="Calibri Light" panose="020F0302020204030204"/>
              </a:rPr>
              <a:t>Master D3S</a:t>
            </a:r>
            <a:endParaRPr lang="de-DE" sz="5400">
              <a:solidFill>
                <a:srgbClr val="FFFFFF"/>
              </a:solidFill>
            </a:endParaRPr>
          </a:p>
        </p:txBody>
      </p:sp>
      <p:sp>
        <p:nvSpPr>
          <p:cNvPr id="3" name="Sous-titre 2"/>
          <p:cNvSpPr>
            <a:spLocks noGrp="1"/>
          </p:cNvSpPr>
          <p:nvPr>
            <p:ph type="subTitle" idx="1"/>
          </p:nvPr>
        </p:nvSpPr>
        <p:spPr>
          <a:xfrm>
            <a:off x="638921" y="4013165"/>
            <a:ext cx="4204012" cy="2205732"/>
          </a:xfrm>
        </p:spPr>
        <p:txBody>
          <a:bodyPr vert="horz" lIns="91440" tIns="45720" rIns="91440" bIns="45720" rtlCol="0" anchor="ctr">
            <a:normAutofit/>
          </a:bodyPr>
          <a:lstStyle/>
          <a:p>
            <a:r>
              <a:rPr lang="de-DE" sz="4000">
                <a:solidFill>
                  <a:srgbClr val="FFFFFF"/>
                </a:solidFill>
                <a:latin typeface="Times New Roman" panose="02020603050405020304"/>
                <a:cs typeface="Calibri" panose="020F0502020204030204"/>
              </a:rPr>
              <a:t>Ibrahima DIALLO</a:t>
            </a:r>
            <a:endParaRPr lang="en-US" sz="4000">
              <a:latin typeface="Times New Roman" panose="02020603050405020304"/>
              <a:cs typeface="Times New Roman" panose="02020603050405020304"/>
            </a:endParaRPr>
          </a:p>
          <a:p>
            <a:r>
              <a:rPr lang="de-DE" sz="4000" err="1">
                <a:solidFill>
                  <a:srgbClr val="FFFFFF"/>
                </a:solidFill>
                <a:latin typeface="Times New Roman" panose="02020603050405020304"/>
                <a:cs typeface="Calibri" panose="020F0502020204030204"/>
              </a:rPr>
              <a:t>Ziyi</a:t>
            </a:r>
            <a:r>
              <a:rPr lang="de-DE" sz="4000">
                <a:solidFill>
                  <a:srgbClr val="FFFFFF"/>
                </a:solidFill>
                <a:latin typeface="Times New Roman" panose="02020603050405020304"/>
                <a:cs typeface="Calibri" panose="020F0502020204030204"/>
              </a:rPr>
              <a:t> LIU</a:t>
            </a:r>
            <a:endParaRPr lang="de-DE" sz="4000">
              <a:solidFill>
                <a:srgbClr val="FFFFFF"/>
              </a:solidFill>
              <a:latin typeface="Times New Roman" panose="020206030504050203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8"/>
            <a:ext cx="10515600" cy="1325563"/>
          </a:xfrm>
        </p:spPr>
        <p:txBody>
          <a:bodyPr/>
          <a:lstStyle/>
          <a:p>
            <a:pPr algn="ctr"/>
            <a:r>
              <a:rPr lang="en-US" b="1" dirty="0">
                <a:latin typeface="Times New Roman" panose="02020603050405020304"/>
                <a:cs typeface="Calibri Light" panose="020F0302020204030204"/>
              </a:rPr>
              <a:t>Exemples de </a:t>
            </a:r>
            <a:r>
              <a:rPr lang="en-US" b="1" dirty="0">
                <a:latin typeface="Times New Roman" panose="02020603050405020304"/>
                <a:ea typeface="+mj-lt"/>
                <a:cs typeface="+mj-lt"/>
              </a:rPr>
              <a:t>requête  </a:t>
            </a:r>
            <a:r>
              <a:rPr lang="en-US" b="1">
                <a:latin typeface="Times New Roman" panose="02020603050405020304"/>
                <a:cs typeface="Calibri Light" panose="020F0302020204030204"/>
              </a:rPr>
              <a:t>N1QL</a:t>
            </a:r>
            <a:endParaRPr lang="en-US" b="1">
              <a:latin typeface="Times New Roman" panose="02020603050405020304"/>
              <a:cs typeface="Times New Roman" panose="02020603050405020304"/>
            </a:endParaRPr>
          </a:p>
        </p:txBody>
      </p:sp>
      <p:sp>
        <p:nvSpPr>
          <p:cNvPr id="3" name="Content Placeholder 2"/>
          <p:cNvSpPr>
            <a:spLocks noGrp="1"/>
          </p:cNvSpPr>
          <p:nvPr>
            <p:ph idx="1"/>
          </p:nvPr>
        </p:nvSpPr>
        <p:spPr>
          <a:xfrm>
            <a:off x="239486" y="1186090"/>
            <a:ext cx="7889422" cy="3045053"/>
          </a:xfrm>
        </p:spPr>
        <p:txBody>
          <a:bodyPr vert="horz" lIns="91440" tIns="45720" rIns="91440" bIns="45720" rtlCol="0" anchor="t">
            <a:normAutofit/>
          </a:bodyPr>
          <a:lstStyle/>
          <a:p>
            <a:pPr marL="0" indent="0" algn="ctr">
              <a:buNone/>
            </a:pPr>
            <a:r>
              <a:rPr lang="en-US">
                <a:latin typeface="Times New Roman" panose="02020603050405020304"/>
                <a:ea typeface="+mn-lt"/>
                <a:cs typeface="+mn-lt"/>
              </a:rPr>
              <a:t>Opérateur </a:t>
            </a:r>
            <a:r>
              <a:rPr lang="en-US">
                <a:solidFill>
                  <a:schemeClr val="accent6"/>
                </a:solidFill>
                <a:latin typeface="Times New Roman" panose="02020603050405020304"/>
                <a:ea typeface="+mn-lt"/>
                <a:cs typeface="+mn-lt"/>
              </a:rPr>
              <a:t>SELECT</a:t>
            </a:r>
            <a:endParaRPr lang="en-US" dirty="0">
              <a:solidFill>
                <a:schemeClr val="accent6"/>
              </a:solidFill>
              <a:latin typeface="Times New Roman" panose="02020603050405020304"/>
              <a:ea typeface="+mn-lt"/>
              <a:cs typeface="+mn-lt"/>
            </a:endParaRPr>
          </a:p>
          <a:p>
            <a:r>
              <a:rPr lang="en-US">
                <a:solidFill>
                  <a:srgbClr val="FF0000"/>
                </a:solidFill>
                <a:ea typeface="+mn-lt"/>
                <a:cs typeface="+mn-lt"/>
              </a:rPr>
              <a:t>SELECT</a:t>
            </a:r>
            <a:r>
              <a:rPr lang="en-US">
                <a:ea typeface="+mn-lt"/>
                <a:cs typeface="+mn-lt"/>
              </a:rPr>
              <a:t> *  FROM </a:t>
            </a:r>
            <a:r>
              <a:rPr lang="en-US">
                <a:solidFill>
                  <a:srgbClr val="FF0000"/>
                </a:solidFill>
                <a:ea typeface="+mn-lt"/>
                <a:cs typeface="+mn-lt"/>
              </a:rPr>
              <a:t>nom_de_la_table</a:t>
            </a:r>
            <a:r>
              <a:rPr lang="en-US">
                <a:ea typeface="+mn-lt"/>
                <a:cs typeface="+mn-lt"/>
              </a:rPr>
              <a:t> WHERE [</a:t>
            </a:r>
            <a:r>
              <a:rPr lang="en-US">
                <a:solidFill>
                  <a:srgbClr val="FF0000"/>
                </a:solidFill>
                <a:ea typeface="+mn-lt"/>
                <a:cs typeface="+mn-lt"/>
              </a:rPr>
              <a:t>la_condition</a:t>
            </a:r>
            <a:r>
              <a:rPr lang="en-US">
                <a:ea typeface="+mn-lt"/>
                <a:cs typeface="+mn-lt"/>
              </a:rPr>
              <a:t>]</a:t>
            </a:r>
            <a:endParaRPr lang="en-US">
              <a:cs typeface="Calibri" panose="020F0502020204030204"/>
            </a:endParaRPr>
          </a:p>
          <a:p>
            <a:r>
              <a:rPr lang="en-US">
                <a:solidFill>
                  <a:schemeClr val="accent6"/>
                </a:solidFill>
                <a:cs typeface="Calibri" panose="020F0502020204030204"/>
              </a:rPr>
              <a:t>Exemple</a:t>
            </a:r>
            <a:endParaRPr lang="en-US" dirty="0">
              <a:solidFill>
                <a:schemeClr val="accent6"/>
              </a:solidFill>
              <a:cs typeface="Calibri" panose="020F0502020204030204"/>
            </a:endParaRPr>
          </a:p>
          <a:p>
            <a:pPr marL="0" indent="0">
              <a:buNone/>
            </a:pPr>
            <a:r>
              <a:rPr lang="en-US">
                <a:ea typeface="+mn-lt"/>
                <a:cs typeface="+mn-lt"/>
              </a:rPr>
              <a:t>Nous voulons choisir les informations de toutes les colonnes qui a la valeurs ‘Ian’ pour le clé ‘fname’ :</a:t>
            </a:r>
            <a:endParaRPr lang="en-US"/>
          </a:p>
          <a:p>
            <a:pPr marL="0" indent="0">
              <a:buNone/>
            </a:pPr>
            <a:endParaRPr lang="en-US" dirty="0">
              <a:cs typeface="Calibri" panose="020F0502020204030204"/>
            </a:endParaRPr>
          </a:p>
          <a:p>
            <a:endParaRPr lang="en-US">
              <a:cs typeface="Calibri" panose="020F0502020204030204"/>
            </a:endParaRPr>
          </a:p>
          <a:p>
            <a:endParaRPr lang="en-US" dirty="0">
              <a:cs typeface="Calibri" panose="020F0502020204030204"/>
            </a:endParaRPr>
          </a:p>
        </p:txBody>
      </p:sp>
      <p:pic>
        <p:nvPicPr>
          <p:cNvPr id="4" name="Picture 4"/>
          <p:cNvPicPr>
            <a:picLocks noChangeAspect="1"/>
          </p:cNvPicPr>
          <p:nvPr/>
        </p:nvPicPr>
        <p:blipFill>
          <a:blip r:embed="rId1"/>
          <a:stretch>
            <a:fillRect/>
          </a:stretch>
        </p:blipFill>
        <p:spPr>
          <a:xfrm>
            <a:off x="356508" y="4231305"/>
            <a:ext cx="7315199" cy="2572781"/>
          </a:xfrm>
          <a:prstGeom prst="rect">
            <a:avLst/>
          </a:prstGeom>
        </p:spPr>
      </p:pic>
      <p:pic>
        <p:nvPicPr>
          <p:cNvPr id="5" name="Picture 5"/>
          <p:cNvPicPr>
            <a:picLocks noChangeAspect="1"/>
          </p:cNvPicPr>
          <p:nvPr/>
        </p:nvPicPr>
        <p:blipFill>
          <a:blip r:embed="rId2"/>
          <a:stretch>
            <a:fillRect/>
          </a:stretch>
        </p:blipFill>
        <p:spPr>
          <a:xfrm>
            <a:off x="7808408" y="1072243"/>
            <a:ext cx="4304042" cy="57884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554"/>
            <a:ext cx="10515600" cy="1325563"/>
          </a:xfrm>
        </p:spPr>
        <p:txBody>
          <a:bodyPr/>
          <a:lstStyle/>
          <a:p>
            <a:pPr algn="ctr"/>
            <a:r>
              <a:rPr lang="en-US" b="1">
                <a:latin typeface="Times New Roman" panose="02020603050405020304"/>
                <a:cs typeface="Times New Roman" panose="02020603050405020304"/>
              </a:rPr>
              <a:t>Exemples de requête  N1QL</a:t>
            </a:r>
            <a:endParaRPr lang="en-US" b="1">
              <a:cs typeface="Calibri Light" panose="020F0302020204030204"/>
            </a:endParaRPr>
          </a:p>
        </p:txBody>
      </p:sp>
      <p:sp>
        <p:nvSpPr>
          <p:cNvPr id="3" name="Content Placeholder 2"/>
          <p:cNvSpPr>
            <a:spLocks noGrp="1"/>
          </p:cNvSpPr>
          <p:nvPr>
            <p:ph idx="1"/>
          </p:nvPr>
        </p:nvSpPr>
        <p:spPr>
          <a:xfrm>
            <a:off x="144236" y="1009196"/>
            <a:ext cx="12162063" cy="5671230"/>
          </a:xfrm>
        </p:spPr>
        <p:txBody>
          <a:bodyPr vert="horz" lIns="91440" tIns="45720" rIns="91440" bIns="45720" rtlCol="0" anchor="t">
            <a:normAutofit/>
          </a:bodyPr>
          <a:lstStyle/>
          <a:p>
            <a:r>
              <a:rPr lang="en-US">
                <a:cs typeface="Calibri" panose="020F0502020204030204"/>
              </a:rPr>
              <a:t>Opérateur </a:t>
            </a:r>
            <a:r>
              <a:rPr lang="en-US">
                <a:solidFill>
                  <a:schemeClr val="accent6"/>
                </a:solidFill>
                <a:cs typeface="Calibri" panose="020F0502020204030204"/>
              </a:rPr>
              <a:t>INSERT</a:t>
            </a:r>
            <a:r>
              <a:rPr lang="en-US">
                <a:cs typeface="Calibri" panose="020F0502020204030204"/>
              </a:rPr>
              <a:t> ET</a:t>
            </a:r>
            <a:r>
              <a:rPr lang="en-US">
                <a:solidFill>
                  <a:schemeClr val="accent6"/>
                </a:solidFill>
                <a:cs typeface="Calibri" panose="020F0502020204030204"/>
              </a:rPr>
              <a:t> UPDATE</a:t>
            </a:r>
            <a:endParaRPr lang="en-US">
              <a:solidFill>
                <a:schemeClr val="accent6"/>
              </a:solidFill>
              <a:cs typeface="Calibri" panose="020F0502020204030204"/>
            </a:endParaRPr>
          </a:p>
          <a:p>
            <a:pPr>
              <a:buNone/>
            </a:pPr>
            <a:r>
              <a:rPr lang="en-US">
                <a:solidFill>
                  <a:srgbClr val="FF0000"/>
                </a:solidFill>
                <a:ea typeface="+mn-lt"/>
                <a:cs typeface="+mn-lt"/>
              </a:rPr>
              <a:t>INSERT</a:t>
            </a:r>
            <a:r>
              <a:rPr lang="en-US">
                <a:ea typeface="+mn-lt"/>
                <a:cs typeface="+mn-lt"/>
              </a:rPr>
              <a:t> INTO </a:t>
            </a:r>
            <a:r>
              <a:rPr lang="en-US">
                <a:solidFill>
                  <a:srgbClr val="FF0000"/>
                </a:solidFill>
                <a:ea typeface="+mn-lt"/>
                <a:cs typeface="+mn-lt"/>
              </a:rPr>
              <a:t>nom_de_table</a:t>
            </a:r>
            <a:r>
              <a:rPr lang="en-US">
                <a:ea typeface="+mn-lt"/>
                <a:cs typeface="+mn-lt"/>
              </a:rPr>
              <a:t> ( nom_de_document, {les_valeurs_pour_insérer})</a:t>
            </a:r>
            <a:endParaRPr lang="en-US"/>
          </a:p>
          <a:p>
            <a:pPr>
              <a:buNone/>
            </a:pPr>
            <a:r>
              <a:rPr lang="en-US">
                <a:ea typeface="+mn-lt"/>
                <a:cs typeface="+mn-lt"/>
              </a:rPr>
              <a:t>insérer les information pour le document ‘baldwin’ de la table </a:t>
            </a:r>
            <a:r>
              <a:rPr lang="en-US" dirty="0">
                <a:ea typeface="+mn-lt"/>
                <a:cs typeface="+mn-lt"/>
              </a:rPr>
              <a:t>tutorial</a:t>
            </a:r>
            <a:endParaRPr lang="en-US" dirty="0"/>
          </a:p>
          <a:p>
            <a:pPr>
              <a:buNone/>
            </a:pPr>
            <a:endParaRPr lang="en-US" dirty="0">
              <a:solidFill>
                <a:srgbClr val="000000"/>
              </a:solidFill>
              <a:cs typeface="Calibri" panose="020F0502020204030204"/>
            </a:endParaRPr>
          </a:p>
          <a:p>
            <a:pPr>
              <a:buNone/>
            </a:pPr>
            <a:endParaRPr lang="en-US" dirty="0">
              <a:solidFill>
                <a:srgbClr val="000000"/>
              </a:solidFill>
              <a:cs typeface="Calibri" panose="020F0502020204030204"/>
            </a:endParaRPr>
          </a:p>
          <a:p>
            <a:pPr>
              <a:buNone/>
            </a:pPr>
            <a:endParaRPr lang="en-US" dirty="0">
              <a:solidFill>
                <a:srgbClr val="FF0000"/>
              </a:solidFill>
              <a:ea typeface="+mn-lt"/>
              <a:cs typeface="+mn-lt"/>
            </a:endParaRPr>
          </a:p>
          <a:p>
            <a:pPr>
              <a:buNone/>
            </a:pPr>
            <a:r>
              <a:rPr lang="en-US">
                <a:solidFill>
                  <a:srgbClr val="FF0000"/>
                </a:solidFill>
                <a:ea typeface="+mn-lt"/>
                <a:cs typeface="+mn-lt"/>
              </a:rPr>
              <a:t>UPDATE</a:t>
            </a:r>
            <a:r>
              <a:rPr lang="en-US">
                <a:ea typeface="+mn-lt"/>
                <a:cs typeface="+mn-lt"/>
              </a:rPr>
              <a:t> nom_de_table </a:t>
            </a:r>
            <a:r>
              <a:rPr lang="en-US">
                <a:solidFill>
                  <a:srgbClr val="FF0000"/>
                </a:solidFill>
                <a:ea typeface="+mn-lt"/>
                <a:cs typeface="+mn-lt"/>
              </a:rPr>
              <a:t>USE KEYS</a:t>
            </a:r>
            <a:r>
              <a:rPr lang="en-US">
                <a:ea typeface="+mn-lt"/>
                <a:cs typeface="+mn-lt"/>
              </a:rPr>
              <a:t> nom_du_document </a:t>
            </a:r>
            <a:r>
              <a:rPr lang="en-US">
                <a:solidFill>
                  <a:srgbClr val="FF0000"/>
                </a:solidFill>
                <a:ea typeface="+mn-lt"/>
                <a:cs typeface="+mn-lt"/>
              </a:rPr>
              <a:t>SET</a:t>
            </a:r>
            <a:r>
              <a:rPr lang="en-US">
                <a:ea typeface="+mn-lt"/>
                <a:cs typeface="+mn-lt"/>
              </a:rPr>
              <a:t> cle = valeur</a:t>
            </a:r>
            <a:endParaRPr lang="en-US">
              <a:cs typeface="Calibri" panose="020F0502020204030204"/>
            </a:endParaRPr>
          </a:p>
          <a:p>
            <a:pPr>
              <a:buNone/>
            </a:pPr>
            <a:r>
              <a:rPr lang="en-US">
                <a:ea typeface="+mn-lt"/>
                <a:cs typeface="+mn-lt"/>
              </a:rPr>
              <a:t>changer le type du document "baldwin" de "contact" à "acteur« </a:t>
            </a:r>
            <a:endParaRPr lang="en-US"/>
          </a:p>
          <a:p>
            <a:pPr>
              <a:buNone/>
            </a:pPr>
            <a:endParaRPr lang="en-US" dirty="0">
              <a:solidFill>
                <a:srgbClr val="000000"/>
              </a:solidFill>
              <a:cs typeface="Calibri" panose="020F0502020204030204"/>
            </a:endParaRPr>
          </a:p>
          <a:p>
            <a:pPr marL="0" indent="0">
              <a:buNone/>
            </a:pPr>
            <a:endParaRPr lang="en-US" dirty="0">
              <a:solidFill>
                <a:schemeClr val="accent6"/>
              </a:solidFill>
              <a:cs typeface="Calibri" panose="020F0502020204030204"/>
            </a:endParaRPr>
          </a:p>
        </p:txBody>
      </p:sp>
      <p:pic>
        <p:nvPicPr>
          <p:cNvPr id="4" name="Picture 4"/>
          <p:cNvPicPr>
            <a:picLocks noChangeAspect="1"/>
          </p:cNvPicPr>
          <p:nvPr/>
        </p:nvPicPr>
        <p:blipFill>
          <a:blip r:embed="rId1"/>
          <a:stretch>
            <a:fillRect/>
          </a:stretch>
        </p:blipFill>
        <p:spPr>
          <a:xfrm>
            <a:off x="274864" y="2655469"/>
            <a:ext cx="11002735" cy="1383775"/>
          </a:xfrm>
          <a:prstGeom prst="rect">
            <a:avLst/>
          </a:prstGeom>
        </p:spPr>
      </p:pic>
      <p:pic>
        <p:nvPicPr>
          <p:cNvPr id="5" name="Picture 5"/>
          <p:cNvPicPr>
            <a:picLocks noChangeAspect="1"/>
          </p:cNvPicPr>
          <p:nvPr/>
        </p:nvPicPr>
        <p:blipFill>
          <a:blip r:embed="rId2"/>
          <a:stretch>
            <a:fillRect/>
          </a:stretch>
        </p:blipFill>
        <p:spPr>
          <a:xfrm>
            <a:off x="274864" y="5278899"/>
            <a:ext cx="11070771" cy="14164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54"/>
            <a:ext cx="10515600" cy="1325563"/>
          </a:xfrm>
        </p:spPr>
        <p:txBody>
          <a:bodyPr/>
          <a:lstStyle/>
          <a:p>
            <a:pPr algn="ctr"/>
            <a:r>
              <a:rPr lang="en-US" b="1">
                <a:latin typeface="Times New Roman" panose="02020603050405020304"/>
                <a:cs typeface="Times New Roman" panose="02020603050405020304"/>
              </a:rPr>
              <a:t>Exemples de requête  N1QL</a:t>
            </a:r>
            <a:endParaRPr lang="en-US">
              <a:cs typeface="Calibri Light" panose="020F0302020204030204"/>
            </a:endParaRPr>
          </a:p>
        </p:txBody>
      </p:sp>
      <p:sp>
        <p:nvSpPr>
          <p:cNvPr id="3" name="Content Placeholder 2"/>
          <p:cNvSpPr>
            <a:spLocks noGrp="1"/>
          </p:cNvSpPr>
          <p:nvPr>
            <p:ph idx="1"/>
          </p:nvPr>
        </p:nvSpPr>
        <p:spPr>
          <a:xfrm>
            <a:off x="838200" y="1131661"/>
            <a:ext cx="10515600" cy="4351338"/>
          </a:xfrm>
        </p:spPr>
        <p:txBody>
          <a:bodyPr vert="horz" lIns="91440" tIns="45720" rIns="91440" bIns="45720" rtlCol="0" anchor="t">
            <a:normAutofit/>
          </a:bodyPr>
          <a:lstStyle/>
          <a:p>
            <a:r>
              <a:rPr lang="en-US">
                <a:cs typeface="Calibri" panose="020F0502020204030204"/>
              </a:rPr>
              <a:t>Operateur </a:t>
            </a:r>
            <a:r>
              <a:rPr lang="en-US">
                <a:solidFill>
                  <a:schemeClr val="accent6"/>
                </a:solidFill>
                <a:cs typeface="Calibri" panose="020F0502020204030204"/>
              </a:rPr>
              <a:t>DELETE</a:t>
            </a:r>
            <a:endParaRPr lang="en-US">
              <a:solidFill>
                <a:schemeClr val="accent6"/>
              </a:solidFill>
              <a:cs typeface="Calibri" panose="020F0502020204030204"/>
            </a:endParaRPr>
          </a:p>
          <a:p>
            <a:pPr>
              <a:buNone/>
            </a:pPr>
            <a:r>
              <a:rPr lang="en-US">
                <a:solidFill>
                  <a:srgbClr val="FF0000"/>
                </a:solidFill>
                <a:ea typeface="+mn-lt"/>
                <a:cs typeface="+mn-lt"/>
              </a:rPr>
              <a:t>DELETE</a:t>
            </a:r>
            <a:r>
              <a:rPr lang="en-US">
                <a:ea typeface="+mn-lt"/>
                <a:cs typeface="+mn-lt"/>
              </a:rPr>
              <a:t> FROM </a:t>
            </a:r>
            <a:r>
              <a:rPr lang="en-US">
                <a:solidFill>
                  <a:srgbClr val="FF0000"/>
                </a:solidFill>
                <a:ea typeface="+mn-lt"/>
                <a:cs typeface="+mn-lt"/>
              </a:rPr>
              <a:t>nom_de_la table</a:t>
            </a:r>
            <a:r>
              <a:rPr lang="en-US">
                <a:ea typeface="+mn-lt"/>
                <a:cs typeface="+mn-lt"/>
              </a:rPr>
              <a:t> WHERE </a:t>
            </a:r>
            <a:r>
              <a:rPr lang="en-US">
                <a:solidFill>
                  <a:srgbClr val="FF0000"/>
                </a:solidFill>
                <a:ea typeface="+mn-lt"/>
                <a:cs typeface="+mn-lt"/>
              </a:rPr>
              <a:t>condition</a:t>
            </a:r>
            <a:endParaRPr lang="en-US">
              <a:solidFill>
                <a:srgbClr val="FF0000"/>
              </a:solidFill>
              <a:ea typeface="+mn-lt"/>
              <a:cs typeface="+mn-lt"/>
            </a:endParaRPr>
          </a:p>
          <a:p>
            <a:pPr>
              <a:buNone/>
            </a:pPr>
            <a:endParaRPr lang="en-US" dirty="0">
              <a:solidFill>
                <a:srgbClr val="FF0000"/>
              </a:solidFill>
              <a:cs typeface="Calibri" panose="020F0502020204030204"/>
            </a:endParaRPr>
          </a:p>
        </p:txBody>
      </p:sp>
      <p:pic>
        <p:nvPicPr>
          <p:cNvPr id="4" name="Picture 4"/>
          <p:cNvPicPr>
            <a:picLocks noChangeAspect="1"/>
          </p:cNvPicPr>
          <p:nvPr/>
        </p:nvPicPr>
        <p:blipFill>
          <a:blip r:embed="rId1"/>
          <a:stretch>
            <a:fillRect/>
          </a:stretch>
        </p:blipFill>
        <p:spPr>
          <a:xfrm>
            <a:off x="941614" y="2097201"/>
            <a:ext cx="8335735" cy="1153204"/>
          </a:xfrm>
          <a:prstGeom prst="rect">
            <a:avLst/>
          </a:prstGeom>
        </p:spPr>
      </p:pic>
      <p:pic>
        <p:nvPicPr>
          <p:cNvPr id="5" name="Picture 5"/>
          <p:cNvPicPr>
            <a:picLocks noChangeAspect="1"/>
          </p:cNvPicPr>
          <p:nvPr/>
        </p:nvPicPr>
        <p:blipFill>
          <a:blip r:embed="rId2"/>
          <a:stretch>
            <a:fillRect/>
          </a:stretch>
        </p:blipFill>
        <p:spPr>
          <a:xfrm>
            <a:off x="941614" y="2972939"/>
            <a:ext cx="8335734" cy="37015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atin typeface="Times New Roman" panose="02020603050405020304"/>
                <a:cs typeface="Times New Roman" panose="02020603050405020304"/>
              </a:rPr>
              <a:t>Exemples de requête  N1QL</a:t>
            </a:r>
            <a:endParaRPr lang="en-US">
              <a:cs typeface="Calibri Light" panose="020F0302020204030204"/>
            </a:endParaRPr>
          </a:p>
        </p:txBody>
      </p:sp>
      <p:sp>
        <p:nvSpPr>
          <p:cNvPr id="3" name="Content Placeholder 2"/>
          <p:cNvSpPr>
            <a:spLocks noGrp="1"/>
          </p:cNvSpPr>
          <p:nvPr>
            <p:ph idx="1"/>
          </p:nvPr>
        </p:nvSpPr>
        <p:spPr>
          <a:xfrm>
            <a:off x="838200" y="1376589"/>
            <a:ext cx="10515600" cy="4351338"/>
          </a:xfrm>
        </p:spPr>
        <p:txBody>
          <a:bodyPr vert="horz" lIns="91440" tIns="45720" rIns="91440" bIns="45720" rtlCol="0" anchor="t">
            <a:normAutofit/>
          </a:bodyPr>
          <a:lstStyle/>
          <a:p>
            <a:r>
              <a:rPr lang="en-US">
                <a:cs typeface="Calibri" panose="020F0502020204030204"/>
              </a:rPr>
              <a:t>Opérateur d'agregation  </a:t>
            </a:r>
            <a:r>
              <a:rPr lang="en-US">
                <a:solidFill>
                  <a:srgbClr val="FF0000"/>
                </a:solidFill>
                <a:cs typeface="Calibri" panose="020F0502020204030204"/>
              </a:rPr>
              <a:t>Count ()</a:t>
            </a:r>
            <a:r>
              <a:rPr lang="en-US">
                <a:cs typeface="Calibri" panose="020F0502020204030204"/>
              </a:rPr>
              <a:t>,  </a:t>
            </a:r>
            <a:r>
              <a:rPr lang="en-US">
                <a:solidFill>
                  <a:srgbClr val="FF0000"/>
                </a:solidFill>
                <a:cs typeface="Calibri" panose="020F0502020204030204"/>
              </a:rPr>
              <a:t>AVG()</a:t>
            </a:r>
            <a:endParaRPr lang="en-US">
              <a:solidFill>
                <a:srgbClr val="FF0000"/>
              </a:solidFill>
              <a:cs typeface="Calibri" panose="020F0502020204030204"/>
            </a:endParaRPr>
          </a:p>
          <a:p>
            <a:pPr marL="0" indent="0">
              <a:buNone/>
            </a:pPr>
            <a:endParaRPr lang="en-US" dirty="0">
              <a:solidFill>
                <a:srgbClr val="FF0000"/>
              </a:solidFill>
              <a:cs typeface="Calibri" panose="020F0502020204030204"/>
            </a:endParaRPr>
          </a:p>
        </p:txBody>
      </p:sp>
      <p:pic>
        <p:nvPicPr>
          <p:cNvPr id="4" name="Picture 4"/>
          <p:cNvPicPr>
            <a:picLocks noChangeAspect="1"/>
          </p:cNvPicPr>
          <p:nvPr/>
        </p:nvPicPr>
        <p:blipFill>
          <a:blip r:embed="rId1"/>
          <a:stretch>
            <a:fillRect/>
          </a:stretch>
        </p:blipFill>
        <p:spPr>
          <a:xfrm>
            <a:off x="1077686" y="1779084"/>
            <a:ext cx="5110842" cy="1898298"/>
          </a:xfrm>
          <a:prstGeom prst="rect">
            <a:avLst/>
          </a:prstGeom>
        </p:spPr>
      </p:pic>
      <p:pic>
        <p:nvPicPr>
          <p:cNvPr id="5" name="Picture 5"/>
          <p:cNvPicPr>
            <a:picLocks noChangeAspect="1"/>
          </p:cNvPicPr>
          <p:nvPr/>
        </p:nvPicPr>
        <p:blipFill>
          <a:blip r:embed="rId2"/>
          <a:stretch>
            <a:fillRect/>
          </a:stretch>
        </p:blipFill>
        <p:spPr>
          <a:xfrm>
            <a:off x="6751864" y="1771364"/>
            <a:ext cx="5246913" cy="1900129"/>
          </a:xfrm>
          <a:prstGeom prst="rect">
            <a:avLst/>
          </a:prstGeom>
        </p:spPr>
      </p:pic>
      <p:pic>
        <p:nvPicPr>
          <p:cNvPr id="6" name="Picture 6"/>
          <p:cNvPicPr>
            <a:picLocks noChangeAspect="1"/>
          </p:cNvPicPr>
          <p:nvPr/>
        </p:nvPicPr>
        <p:blipFill>
          <a:blip r:embed="rId3"/>
          <a:stretch>
            <a:fillRect/>
          </a:stretch>
        </p:blipFill>
        <p:spPr>
          <a:xfrm>
            <a:off x="1132114" y="4655747"/>
            <a:ext cx="5138057" cy="2077685"/>
          </a:xfrm>
          <a:prstGeom prst="rect">
            <a:avLst/>
          </a:prstGeom>
        </p:spPr>
      </p:pic>
      <p:pic>
        <p:nvPicPr>
          <p:cNvPr id="7" name="Picture 7"/>
          <p:cNvPicPr>
            <a:picLocks noChangeAspect="1"/>
          </p:cNvPicPr>
          <p:nvPr/>
        </p:nvPicPr>
        <p:blipFill>
          <a:blip r:embed="rId4"/>
          <a:stretch>
            <a:fillRect/>
          </a:stretch>
        </p:blipFill>
        <p:spPr>
          <a:xfrm>
            <a:off x="6751865" y="4656079"/>
            <a:ext cx="5246914" cy="20770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atin typeface="Times New Roman" panose="02020603050405020304"/>
                <a:cs typeface="Times New Roman" panose="02020603050405020304"/>
              </a:rPr>
              <a:t>Exemples de requête  N1QL</a:t>
            </a:r>
            <a:endParaRPr lang="en-US">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a:cs typeface="Calibri" panose="020F0502020204030204"/>
              </a:rPr>
              <a:t>Operateur </a:t>
            </a:r>
            <a:r>
              <a:rPr lang="en-US">
                <a:solidFill>
                  <a:srgbClr val="FF0000"/>
                </a:solidFill>
                <a:cs typeface="Calibri" panose="020F0502020204030204"/>
              </a:rPr>
              <a:t>ROUND()</a:t>
            </a:r>
            <a:r>
              <a:rPr lang="en-US">
                <a:cs typeface="Calibri" panose="020F0502020204030204"/>
              </a:rPr>
              <a:t>, </a:t>
            </a:r>
            <a:r>
              <a:rPr lang="en-US">
                <a:solidFill>
                  <a:srgbClr val="FF0000"/>
                </a:solidFill>
                <a:cs typeface="Calibri" panose="020F0502020204030204"/>
              </a:rPr>
              <a:t>TRUNC()</a:t>
            </a:r>
            <a:endParaRPr lang="en-US">
              <a:solidFill>
                <a:srgbClr val="FF0000"/>
              </a:solidFill>
            </a:endParaRPr>
          </a:p>
        </p:txBody>
      </p:sp>
      <p:pic>
        <p:nvPicPr>
          <p:cNvPr id="4" name="Picture 4"/>
          <p:cNvPicPr>
            <a:picLocks noChangeAspect="1"/>
          </p:cNvPicPr>
          <p:nvPr/>
        </p:nvPicPr>
        <p:blipFill>
          <a:blip r:embed="rId1"/>
          <a:stretch>
            <a:fillRect/>
          </a:stretch>
        </p:blipFill>
        <p:spPr>
          <a:xfrm>
            <a:off x="996043" y="2255859"/>
            <a:ext cx="5219700" cy="1842817"/>
          </a:xfrm>
          <a:prstGeom prst="rect">
            <a:avLst/>
          </a:prstGeom>
        </p:spPr>
      </p:pic>
      <p:pic>
        <p:nvPicPr>
          <p:cNvPr id="5" name="Picture 5"/>
          <p:cNvPicPr>
            <a:picLocks noChangeAspect="1"/>
          </p:cNvPicPr>
          <p:nvPr/>
        </p:nvPicPr>
        <p:blipFill>
          <a:blip r:embed="rId2"/>
          <a:stretch>
            <a:fillRect/>
          </a:stretch>
        </p:blipFill>
        <p:spPr>
          <a:xfrm>
            <a:off x="6656615" y="1908974"/>
            <a:ext cx="5287735" cy="2250837"/>
          </a:xfrm>
          <a:prstGeom prst="rect">
            <a:avLst/>
          </a:prstGeom>
        </p:spPr>
      </p:pic>
      <p:pic>
        <p:nvPicPr>
          <p:cNvPr id="6" name="Picture 6"/>
          <p:cNvPicPr>
            <a:picLocks noChangeAspect="1"/>
          </p:cNvPicPr>
          <p:nvPr/>
        </p:nvPicPr>
        <p:blipFill>
          <a:blip r:embed="rId3"/>
          <a:stretch>
            <a:fillRect/>
          </a:stretch>
        </p:blipFill>
        <p:spPr>
          <a:xfrm>
            <a:off x="996043" y="4587232"/>
            <a:ext cx="5219700" cy="2160285"/>
          </a:xfrm>
          <a:prstGeom prst="rect">
            <a:avLst/>
          </a:prstGeom>
        </p:spPr>
      </p:pic>
      <p:pic>
        <p:nvPicPr>
          <p:cNvPr id="7" name="Picture 7"/>
          <p:cNvPicPr>
            <a:picLocks noChangeAspect="1"/>
          </p:cNvPicPr>
          <p:nvPr/>
        </p:nvPicPr>
        <p:blipFill>
          <a:blip r:embed="rId4"/>
          <a:stretch>
            <a:fillRect/>
          </a:stretch>
        </p:blipFill>
        <p:spPr>
          <a:xfrm>
            <a:off x="6656614" y="4590967"/>
            <a:ext cx="5287735" cy="21528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atin typeface="Times New Roman" panose="02020603050405020304"/>
                <a:cs typeface="Calibri Light" panose="020F0302020204030204"/>
              </a:rPr>
              <a:t>Conclusion</a:t>
            </a:r>
            <a:endParaRPr lang="en-US" b="1">
              <a:latin typeface="Times New Roman" panose="02020603050405020304"/>
              <a:cs typeface="Calibri Light" panose="020F0302020204030204"/>
            </a:endParaRPr>
          </a:p>
        </p:txBody>
      </p:sp>
      <p:sp>
        <p:nvSpPr>
          <p:cNvPr id="3" name="Text Placeholder 2"/>
          <p:cNvSpPr>
            <a:spLocks noGrp="1"/>
          </p:cNvSpPr>
          <p:nvPr>
            <p:ph type="body" idx="1"/>
          </p:nvPr>
        </p:nvSpPr>
        <p:spPr/>
        <p:txBody>
          <a:bodyPr vert="horz" lIns="91440" tIns="45720" rIns="91440" bIns="45720" rtlCol="0" anchor="ctr">
            <a:normAutofit/>
          </a:bodyPr>
          <a:lstStyle/>
          <a:p>
            <a:r>
              <a:rPr lang="en-US">
                <a:latin typeface="Times New Roman" panose="02020603050405020304"/>
                <a:cs typeface="Calibri" panose="020F0502020204030204"/>
              </a:rPr>
              <a:t>Avantages</a:t>
            </a:r>
            <a:endParaRPr lang="en-US">
              <a:latin typeface="Times New Roman" panose="02020603050405020304"/>
            </a:endParaRPr>
          </a:p>
        </p:txBody>
      </p:sp>
      <p:sp>
        <p:nvSpPr>
          <p:cNvPr id="4" name="Content Placeholder 3"/>
          <p:cNvSpPr>
            <a:spLocks noGrp="1"/>
          </p:cNvSpPr>
          <p:nvPr>
            <p:ph sz="half" idx="2"/>
          </p:nvPr>
        </p:nvSpPr>
        <p:spPr/>
        <p:txBody>
          <a:bodyPr vert="horz" lIns="91440" tIns="45720" rIns="91440" bIns="45720" rtlCol="0" anchor="t">
            <a:normAutofit/>
          </a:bodyPr>
          <a:lstStyle/>
          <a:p>
            <a:r>
              <a:rPr lang="en-US">
                <a:latin typeface="Times New Roman" panose="02020603050405020304"/>
                <a:ea typeface="+mn-lt"/>
                <a:cs typeface="+mn-lt"/>
              </a:rPr>
              <a:t> Optimisation de l’agrégat</a:t>
            </a:r>
            <a:endParaRPr lang="en-US">
              <a:latin typeface="Times New Roman" panose="02020603050405020304"/>
              <a:cs typeface="Times New Roman" panose="02020603050405020304"/>
            </a:endParaRPr>
          </a:p>
          <a:p>
            <a:r>
              <a:rPr lang="en-US">
                <a:latin typeface="Times New Roman" panose="02020603050405020304"/>
                <a:ea typeface="+mn-lt"/>
                <a:cs typeface="+mn-lt"/>
              </a:rPr>
              <a:t>Réduit le coût du réseau, de la mémoire et du stockage</a:t>
            </a:r>
            <a:endParaRPr lang="en-US">
              <a:latin typeface="Times New Roman" panose="02020603050405020304"/>
              <a:ea typeface="+mn-lt"/>
              <a:cs typeface="+mn-lt"/>
            </a:endParaRPr>
          </a:p>
          <a:p>
            <a:r>
              <a:rPr lang="en-US">
                <a:latin typeface="Times New Roman" panose="02020603050405020304"/>
                <a:ea typeface="+mn-lt"/>
                <a:cs typeface="+mn-lt"/>
              </a:rPr>
              <a:t>Panneau d’administration qui fournit des tonnes d’informations sur les performances de votre cluster</a:t>
            </a:r>
            <a:endParaRPr lang="en-US" dirty="0">
              <a:latin typeface="Times New Roman" panose="02020603050405020304"/>
              <a:ea typeface="+mn-lt"/>
              <a:cs typeface="+mn-lt"/>
            </a:endParaRPr>
          </a:p>
          <a:p>
            <a:pPr marL="0" indent="0">
              <a:buNone/>
            </a:pPr>
            <a:endParaRPr lang="en-US" dirty="0">
              <a:ea typeface="+mn-lt"/>
              <a:cs typeface="+mn-lt"/>
            </a:endParaRPr>
          </a:p>
          <a:p>
            <a:endParaRPr lang="en-US" dirty="0">
              <a:ea typeface="+mn-lt"/>
              <a:cs typeface="+mn-lt"/>
            </a:endParaRPr>
          </a:p>
        </p:txBody>
      </p:sp>
      <p:sp>
        <p:nvSpPr>
          <p:cNvPr id="5" name="Text Placeholder 4"/>
          <p:cNvSpPr>
            <a:spLocks noGrp="1"/>
          </p:cNvSpPr>
          <p:nvPr>
            <p:ph type="body" sz="quarter" idx="3"/>
          </p:nvPr>
        </p:nvSpPr>
        <p:spPr/>
        <p:txBody>
          <a:bodyPr vert="horz" lIns="91440" tIns="45720" rIns="91440" bIns="45720" rtlCol="0" anchor="ctr">
            <a:normAutofit/>
          </a:bodyPr>
          <a:lstStyle/>
          <a:p>
            <a:r>
              <a:rPr lang="en-US">
                <a:latin typeface="Times New Roman" panose="02020603050405020304"/>
                <a:cs typeface="Calibri" panose="020F0502020204030204"/>
              </a:rPr>
              <a:t>Inconvenients</a:t>
            </a:r>
            <a:endParaRPr lang="en-US">
              <a:latin typeface="Times New Roman" panose="02020603050405020304"/>
            </a:endParaRPr>
          </a:p>
        </p:txBody>
      </p:sp>
      <p:sp>
        <p:nvSpPr>
          <p:cNvPr id="6" name="Content Placeholder 5"/>
          <p:cNvSpPr>
            <a:spLocks noGrp="1"/>
          </p:cNvSpPr>
          <p:nvPr>
            <p:ph sz="quarter" idx="4"/>
          </p:nvPr>
        </p:nvSpPr>
        <p:spPr/>
        <p:txBody>
          <a:bodyPr vert="horz" lIns="91440" tIns="45720" rIns="91440" bIns="45720" rtlCol="0" anchor="t">
            <a:normAutofit/>
          </a:bodyPr>
          <a:lstStyle/>
          <a:p>
            <a:r>
              <a:rPr lang="en-US">
                <a:latin typeface="Times New Roman" panose="02020603050405020304"/>
                <a:ea typeface="+mn-lt"/>
                <a:cs typeface="+mn-lt"/>
              </a:rPr>
              <a:t>Couchbase n’est pas open source</a:t>
            </a:r>
            <a:endParaRPr lang="en-US">
              <a:latin typeface="Times New Roman" panose="02020603050405020304"/>
              <a:cs typeface="Calibri" panose="020F0502020204030204"/>
            </a:endParaRPr>
          </a:p>
          <a:p>
            <a:endParaRPr lang="en-US" dirty="0">
              <a:latin typeface="Times New Roman" panose="02020603050405020304"/>
              <a:cs typeface="Calibri" panose="020F0502020204030204"/>
            </a:endParaRPr>
          </a:p>
          <a:p>
            <a:r>
              <a:rPr lang="en-US">
                <a:latin typeface="Times New Roman" panose="02020603050405020304"/>
                <a:ea typeface="+mn-lt"/>
                <a:cs typeface="+mn-lt"/>
              </a:rPr>
              <a:t>La recherche en texte intégral est limitée et donne parfois lieu à des erreurs (difficiles à comprendre).</a:t>
            </a:r>
            <a:endParaRPr lang="en-US" dirty="0">
              <a:latin typeface="Times New Roman" panose="020206030504050203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34644"/>
            <a:ext cx="10509504" cy="1076914"/>
          </a:xfrm>
        </p:spPr>
        <p:txBody>
          <a:bodyPr anchor="ctr">
            <a:normAutofit/>
          </a:bodyPr>
          <a:lstStyle/>
          <a:p>
            <a:pPr algn="ctr"/>
            <a:r>
              <a:rPr lang="en-US" sz="4000" b="1">
                <a:latin typeface="Times New Roman" panose="02020603050405020304"/>
                <a:cs typeface="Calibri Light" panose="020F0302020204030204"/>
              </a:rPr>
              <a:t>Summary</a:t>
            </a:r>
            <a:endParaRPr lang="en-US" sz="4000" b="1">
              <a:latin typeface="Times New Roman" panose="02020603050405020304"/>
              <a:cs typeface="Calibri Light" panose="020F0302020204030204"/>
            </a:endParaRPr>
          </a:p>
        </p:txBody>
      </p:sp>
      <p:sp>
        <p:nvSpPr>
          <p:cNvPr id="19" name="Rectangle 10"/>
          <p:cNvSpPr>
            <a:spLocks noGrp="1" noRot="1" noChangeAspect="1" noMove="1" noResize="1" noEditPoints="1" noAdjustHandles="1" noChangeArrowheads="1" noChangeShapeType="1" noTextEdit="1"/>
          </p:cNvSpPr>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2"/>
          <p:cNvSpPr>
            <a:spLocks noGrp="1" noRot="1" noChangeAspect="1" noMove="1" noResize="1" noEditPoints="1" noAdjustHandles="1" noChangeArrowheads="1" noChangeShapeType="1" noTextEdit="1"/>
          </p:cNvSpPr>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Content Placeholder 2"/>
          <p:cNvGraphicFramePr>
            <a:graphicFrameLocks noGrp="1"/>
          </p:cNvGraphicFramePr>
          <p:nvPr>
            <p:ph idx="1"/>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57" y="-97518"/>
            <a:ext cx="10515600" cy="1325563"/>
          </a:xfrm>
        </p:spPr>
        <p:txBody>
          <a:bodyPr/>
          <a:lstStyle/>
          <a:p>
            <a:pPr algn="ctr"/>
            <a:r>
              <a:rPr lang="en-US" b="1">
                <a:latin typeface="Times New Roman" panose="02020603050405020304"/>
                <a:cs typeface="Calibri Light" panose="020F0302020204030204"/>
              </a:rPr>
              <a:t>Introduction</a:t>
            </a:r>
            <a:endParaRPr lang="en-US" b="1">
              <a:latin typeface="Times New Roman" panose="02020603050405020304"/>
              <a:cs typeface="Calibri Light" panose="020F0302020204030204"/>
            </a:endParaRPr>
          </a:p>
        </p:txBody>
      </p:sp>
      <p:sp>
        <p:nvSpPr>
          <p:cNvPr id="5" name="Content Placeholder 4"/>
          <p:cNvSpPr>
            <a:spLocks noGrp="1"/>
          </p:cNvSpPr>
          <p:nvPr>
            <p:ph idx="1"/>
          </p:nvPr>
        </p:nvSpPr>
        <p:spPr>
          <a:xfrm>
            <a:off x="838200" y="1050019"/>
            <a:ext cx="10515600" cy="2162288"/>
          </a:xfrm>
        </p:spPr>
        <p:txBody>
          <a:bodyPr vert="horz" lIns="91440" tIns="45720" rIns="91440" bIns="45720" rtlCol="0" anchor="t">
            <a:noAutofit/>
          </a:bodyPr>
          <a:lstStyle/>
          <a:p>
            <a:r>
              <a:rPr lang="en-US" sz="2600">
                <a:latin typeface="Times New Roman" panose="02020603050405020304"/>
                <a:cs typeface="Calibri" panose="020F0502020204030204"/>
              </a:rPr>
              <a:t>Couchbase, le produit de la fusion de MemBase et CouchDb, est un système de gestion de base de données NoSQL distribué axé sur les documents avec la simplicité et la fiabilité de CouchDB et les performances élevées de Memcached.</a:t>
            </a:r>
            <a:r>
              <a:rPr lang="en-US" sz="2600">
                <a:latin typeface="Times New Roman" panose="02020603050405020304"/>
                <a:cs typeface="Times New Roman" panose="02020603050405020304"/>
              </a:rPr>
              <a:t>Couchbase est un produit relativement récent qui a vu le jour en juin 2010 sous le nom de Membase.</a:t>
            </a:r>
            <a:endParaRPr lang="en-US" sz="2600">
              <a:cs typeface="Calibri" panose="020F0502020204030204"/>
            </a:endParaRPr>
          </a:p>
        </p:txBody>
      </p:sp>
      <p:pic>
        <p:nvPicPr>
          <p:cNvPr id="6" name="Picture 6"/>
          <p:cNvPicPr>
            <a:picLocks noChangeAspect="1"/>
          </p:cNvPicPr>
          <p:nvPr/>
        </p:nvPicPr>
        <p:blipFill>
          <a:blip r:embed="rId1"/>
          <a:stretch>
            <a:fillRect/>
          </a:stretch>
        </p:blipFill>
        <p:spPr>
          <a:xfrm>
            <a:off x="1033463" y="3154261"/>
            <a:ext cx="10517979" cy="36093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8"/>
            <a:ext cx="10515600" cy="1325563"/>
          </a:xfrm>
        </p:spPr>
        <p:txBody>
          <a:bodyPr/>
          <a:lstStyle/>
          <a:p>
            <a:pPr algn="ctr"/>
            <a:r>
              <a:rPr lang="en-US">
                <a:latin typeface="Times New Roman" panose="02020603050405020304"/>
                <a:cs typeface="Calibri Light" panose="020F0302020204030204"/>
              </a:rPr>
              <a:t>Introduction</a:t>
            </a:r>
            <a:endParaRPr lang="en-US">
              <a:latin typeface="Times New Roman" panose="02020603050405020304"/>
              <a:cs typeface="Calibri Light" panose="020F0302020204030204"/>
            </a:endParaRPr>
          </a:p>
        </p:txBody>
      </p:sp>
      <p:sp>
        <p:nvSpPr>
          <p:cNvPr id="3" name="Content Placeholder 2"/>
          <p:cNvSpPr>
            <a:spLocks noGrp="1"/>
          </p:cNvSpPr>
          <p:nvPr>
            <p:ph idx="1"/>
          </p:nvPr>
        </p:nvSpPr>
        <p:spPr>
          <a:xfrm>
            <a:off x="838200" y="1322161"/>
            <a:ext cx="10515600" cy="1910557"/>
          </a:xfrm>
        </p:spPr>
        <p:txBody>
          <a:bodyPr vert="horz" lIns="91440" tIns="45720" rIns="91440" bIns="45720" rtlCol="0" anchor="t">
            <a:normAutofit/>
          </a:bodyPr>
          <a:lstStyle/>
          <a:p>
            <a:r>
              <a:rPr lang="en-US">
                <a:cs typeface="Calibri" panose="020F0502020204030204"/>
              </a:rPr>
              <a:t>Architecture</a:t>
            </a:r>
            <a:endParaRPr lang="en-US">
              <a:cs typeface="Calibri" panose="020F0502020204030204"/>
            </a:endParaRPr>
          </a:p>
          <a:p>
            <a:pPr marL="0" indent="0">
              <a:buNone/>
            </a:pPr>
            <a:r>
              <a:rPr lang="en-US">
                <a:ea typeface="+mn-lt"/>
                <a:cs typeface="+mn-lt"/>
              </a:rPr>
              <a:t>Couchbase est fondé sur une architecture SNA pour Shared-Nothing Architecture. Elle consiste en une agrégation de serveurs derrière un ou plusieurs serveurs applicatifs frontaux.</a:t>
            </a:r>
            <a:endParaRPr lang="en-US"/>
          </a:p>
        </p:txBody>
      </p:sp>
      <p:pic>
        <p:nvPicPr>
          <p:cNvPr id="4" name="Picture 4"/>
          <p:cNvPicPr>
            <a:picLocks noChangeAspect="1"/>
          </p:cNvPicPr>
          <p:nvPr/>
        </p:nvPicPr>
        <p:blipFill>
          <a:blip r:embed="rId1"/>
          <a:stretch>
            <a:fillRect/>
          </a:stretch>
        </p:blipFill>
        <p:spPr>
          <a:xfrm>
            <a:off x="805543" y="3324968"/>
            <a:ext cx="10567307" cy="30791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cs typeface="Calibri Light" panose="020F0302020204030204"/>
              </a:rPr>
              <a:t>Introduction</a:t>
            </a:r>
            <a:endParaRPr lang="en-US" b="1">
              <a:cs typeface="Calibri Light" panose="020F0302020204030204"/>
            </a:endParaRPr>
          </a:p>
        </p:txBody>
      </p:sp>
      <p:sp>
        <p:nvSpPr>
          <p:cNvPr id="3" name="Text Placeholder 2"/>
          <p:cNvSpPr>
            <a:spLocks noGrp="1"/>
          </p:cNvSpPr>
          <p:nvPr>
            <p:ph type="body" idx="1"/>
          </p:nvPr>
        </p:nvSpPr>
        <p:spPr/>
        <p:txBody>
          <a:bodyPr>
            <a:normAutofit/>
          </a:bodyPr>
          <a:lstStyle/>
          <a:p>
            <a:pPr algn="ctr"/>
            <a:r>
              <a:rPr lang="en-US" sz="3200">
                <a:solidFill>
                  <a:srgbClr val="00B0F0"/>
                </a:solidFill>
                <a:latin typeface="Times New Roman" panose="02020603050405020304"/>
                <a:cs typeface="Calibri" panose="020F0502020204030204"/>
              </a:rPr>
              <a:t>Objectif</a:t>
            </a:r>
            <a:endParaRPr lang="en-US" sz="3200" dirty="0">
              <a:solidFill>
                <a:srgbClr val="00B0F0"/>
              </a:solidFill>
              <a:latin typeface="Times New Roman" panose="02020603050405020304"/>
              <a:cs typeface="Calibri" panose="020F0502020204030204"/>
            </a:endParaRPr>
          </a:p>
        </p:txBody>
      </p:sp>
      <p:sp>
        <p:nvSpPr>
          <p:cNvPr id="4" name="Content Placeholder 3"/>
          <p:cNvSpPr>
            <a:spLocks noGrp="1"/>
          </p:cNvSpPr>
          <p:nvPr>
            <p:ph sz="half" idx="2"/>
          </p:nvPr>
        </p:nvSpPr>
        <p:spPr>
          <a:xfrm>
            <a:off x="935038" y="2178503"/>
            <a:ext cx="5157787" cy="3235553"/>
          </a:xfrm>
        </p:spPr>
        <p:txBody>
          <a:bodyPr vert="horz" lIns="91440" tIns="45720" rIns="91440" bIns="45720" rtlCol="0" anchor="t">
            <a:normAutofit/>
          </a:bodyPr>
          <a:lstStyle/>
          <a:p>
            <a:endParaRPr lang="en-US" dirty="0">
              <a:latin typeface="Calibri" panose="020F0502020204030204"/>
              <a:ea typeface="+mn-lt"/>
              <a:cs typeface="+mn-lt"/>
            </a:endParaRPr>
          </a:p>
          <a:p>
            <a:endParaRPr lang="en-US" dirty="0">
              <a:latin typeface="Calibri" panose="020F0502020204030204"/>
              <a:ea typeface="+mn-lt"/>
              <a:cs typeface="+mn-lt"/>
            </a:endParaRPr>
          </a:p>
          <a:p>
            <a:r>
              <a:rPr lang="en-US">
                <a:latin typeface="Calibri" panose="020F0502020204030204"/>
                <a:ea typeface="+mn-lt"/>
                <a:cs typeface="+mn-lt"/>
              </a:rPr>
              <a:t>optimiser les temps de réponse</a:t>
            </a:r>
            <a:endParaRPr lang="en-US">
              <a:latin typeface="Times New Roman" panose="02020603050405020304"/>
              <a:ea typeface="+mn-lt"/>
              <a:cs typeface="+mn-lt"/>
            </a:endParaRPr>
          </a:p>
          <a:p>
            <a:r>
              <a:rPr lang="en-US">
                <a:latin typeface="Calibri" panose="020F0502020204030204"/>
                <a:cs typeface="Calibri" panose="020F0502020204030204"/>
              </a:rPr>
              <a:t>réduire la latence</a:t>
            </a:r>
            <a:endParaRPr lang="en-US" dirty="0">
              <a:latin typeface="Times New Roman" panose="02020603050405020304"/>
              <a:cs typeface="Calibri" panose="020F0502020204030204"/>
            </a:endParaRPr>
          </a:p>
          <a:p>
            <a:endParaRPr lang="en-US" dirty="0">
              <a:cs typeface="Calibri" panose="020F0502020204030204"/>
            </a:endParaRPr>
          </a:p>
        </p:txBody>
      </p:sp>
      <p:sp>
        <p:nvSpPr>
          <p:cNvPr id="5" name="Text Placeholder 4"/>
          <p:cNvSpPr>
            <a:spLocks noGrp="1"/>
          </p:cNvSpPr>
          <p:nvPr>
            <p:ph type="body" sz="quarter" idx="3"/>
          </p:nvPr>
        </p:nvSpPr>
        <p:spPr/>
        <p:txBody>
          <a:bodyPr>
            <a:normAutofit/>
          </a:bodyPr>
          <a:lstStyle/>
          <a:p>
            <a:pPr algn="ctr"/>
            <a:r>
              <a:rPr lang="en-US" sz="3200">
                <a:solidFill>
                  <a:srgbClr val="00B0F0"/>
                </a:solidFill>
                <a:latin typeface="Times New Roman" panose="02020603050405020304"/>
                <a:cs typeface="Calibri" panose="020F0502020204030204"/>
              </a:rPr>
              <a:t>Utilisation</a:t>
            </a:r>
            <a:endParaRPr lang="en-US" sz="3200" dirty="0">
              <a:solidFill>
                <a:srgbClr val="00B0F0"/>
              </a:solidFill>
              <a:latin typeface="Times New Roman" panose="02020603050405020304"/>
              <a:cs typeface="Calibri" panose="020F0502020204030204"/>
            </a:endParaRPr>
          </a:p>
        </p:txBody>
      </p:sp>
      <p:sp>
        <p:nvSpPr>
          <p:cNvPr id="6" name="Content Placeholder 5"/>
          <p:cNvSpPr>
            <a:spLocks noGrp="1"/>
          </p:cNvSpPr>
          <p:nvPr>
            <p:ph sz="quarter" idx="4"/>
          </p:nvPr>
        </p:nvSpPr>
        <p:spPr>
          <a:xfrm>
            <a:off x="6508976" y="2697276"/>
            <a:ext cx="5183188" cy="3684588"/>
          </a:xfrm>
        </p:spPr>
        <p:txBody>
          <a:bodyPr vert="horz" lIns="91440" tIns="45720" rIns="91440" bIns="45720" rtlCol="0" anchor="t">
            <a:normAutofit/>
          </a:bodyPr>
          <a:lstStyle/>
          <a:p>
            <a:pPr marL="0" indent="0">
              <a:buNone/>
            </a:pPr>
            <a:endParaRPr lang="en-US" dirty="0">
              <a:ea typeface="+mn-lt"/>
              <a:cs typeface="+mn-lt"/>
            </a:endParaRPr>
          </a:p>
          <a:p>
            <a:r>
              <a:rPr lang="en-US">
                <a:ea typeface="+mn-lt"/>
                <a:cs typeface="+mn-lt"/>
              </a:rPr>
              <a:t>Gérer la couche de cache</a:t>
            </a:r>
            <a:endParaRPr lang="en-US" dirty="0">
              <a:ea typeface="+mn-lt"/>
              <a:cs typeface="+mn-lt"/>
            </a:endParaRPr>
          </a:p>
          <a:p>
            <a:r>
              <a:rPr lang="en-US">
                <a:ea typeface="+mn-lt"/>
                <a:cs typeface="+mn-lt"/>
              </a:rPr>
              <a:t>Stockage de valeur clé</a:t>
            </a:r>
            <a:endParaRPr lang="en-US" dirty="0">
              <a:cs typeface="Calibri" panose="020F0502020204030204"/>
            </a:endParaRPr>
          </a:p>
          <a:p>
            <a:r>
              <a:rPr lang="en-US">
                <a:ea typeface="+mn-lt"/>
                <a:cs typeface="+mn-lt"/>
              </a:rPr>
              <a:t>Base de données de documents</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a:cs typeface="Calibri Light" panose="020F0302020204030204"/>
              </a:rPr>
              <a:t>Introduction</a:t>
            </a:r>
            <a:endParaRPr lang="en-US">
              <a:latin typeface="Times New Roman" panose="02020603050405020304"/>
              <a:cs typeface="Calibri Light" panose="020F0302020204030204"/>
            </a:endParaRPr>
          </a:p>
        </p:txBody>
      </p:sp>
      <p:sp>
        <p:nvSpPr>
          <p:cNvPr id="3" name="Text Placeholder 2"/>
          <p:cNvSpPr>
            <a:spLocks noGrp="1"/>
          </p:cNvSpPr>
          <p:nvPr>
            <p:ph type="body" idx="1"/>
          </p:nvPr>
        </p:nvSpPr>
        <p:spPr/>
        <p:txBody>
          <a:bodyPr>
            <a:normAutofit/>
          </a:bodyPr>
          <a:lstStyle/>
          <a:p>
            <a:r>
              <a:rPr lang="en-US" sz="3200">
                <a:latin typeface="Times New Roman" panose="02020603050405020304"/>
                <a:cs typeface="Calibri" panose="020F0502020204030204"/>
              </a:rPr>
              <a:t>Format des données</a:t>
            </a:r>
            <a:endParaRPr lang="en-US" sz="3200">
              <a:latin typeface="Times New Roman" panose="02020603050405020304"/>
            </a:endParaRPr>
          </a:p>
        </p:txBody>
      </p:sp>
      <p:sp>
        <p:nvSpPr>
          <p:cNvPr id="4" name="Content Placeholder 3"/>
          <p:cNvSpPr>
            <a:spLocks noGrp="1"/>
          </p:cNvSpPr>
          <p:nvPr>
            <p:ph sz="half" idx="2"/>
          </p:nvPr>
        </p:nvSpPr>
        <p:spPr/>
        <p:txBody>
          <a:bodyPr vert="horz" lIns="91440" tIns="45720" rIns="91440" bIns="45720" rtlCol="0" anchor="t">
            <a:normAutofit/>
          </a:bodyPr>
          <a:lstStyle/>
          <a:p>
            <a:r>
              <a:rPr lang="en-US">
                <a:cs typeface="Calibri" panose="020F0502020204030204"/>
              </a:rPr>
              <a:t>JSON</a:t>
            </a:r>
            <a:endParaRPr lang="en-US">
              <a:cs typeface="Calibri" panose="020F0502020204030204"/>
            </a:endParaRPr>
          </a:p>
          <a:p>
            <a:r>
              <a:rPr lang="en-US">
                <a:cs typeface="Calibri" panose="020F0502020204030204"/>
              </a:rPr>
              <a:t>Binaire</a:t>
            </a:r>
            <a:endParaRPr lang="en-US">
              <a:cs typeface="Calibri" panose="020F0502020204030204"/>
            </a:endParaRPr>
          </a:p>
          <a:p>
            <a:r>
              <a:rPr lang="en-US">
                <a:ea typeface="+mn-lt"/>
                <a:cs typeface="+mn-lt"/>
              </a:rPr>
              <a:t>base de données orientée documents</a:t>
            </a:r>
            <a:endParaRPr lang="en-US">
              <a:ea typeface="+mn-lt"/>
              <a:cs typeface="+mn-lt"/>
            </a:endParaRPr>
          </a:p>
          <a:p>
            <a:r>
              <a:rPr lang="en-US" dirty="0">
                <a:ea typeface="+mn-lt"/>
                <a:cs typeface="+mn-lt"/>
              </a:rPr>
              <a:t> </a:t>
            </a:r>
            <a:r>
              <a:rPr lang="en-US">
                <a:ea typeface="+mn-lt"/>
                <a:cs typeface="+mn-lt"/>
              </a:rPr>
              <a:t>base de données clé-valeur.</a:t>
            </a:r>
            <a:endParaRPr lang="en-US" dirty="0">
              <a:cs typeface="Calibri" panose="020F0502020204030204"/>
            </a:endParaRPr>
          </a:p>
        </p:txBody>
      </p:sp>
      <p:sp>
        <p:nvSpPr>
          <p:cNvPr id="5" name="Text Placeholder 4"/>
          <p:cNvSpPr>
            <a:spLocks noGrp="1"/>
          </p:cNvSpPr>
          <p:nvPr>
            <p:ph type="body" sz="quarter" idx="3"/>
          </p:nvPr>
        </p:nvSpPr>
        <p:spPr/>
        <p:txBody>
          <a:bodyPr>
            <a:normAutofit/>
          </a:bodyPr>
          <a:lstStyle/>
          <a:p>
            <a:pPr algn="just"/>
            <a:r>
              <a:rPr lang="en-US" sz="3200">
                <a:latin typeface="Times New Roman" panose="02020603050405020304"/>
                <a:cs typeface="Times New Roman" panose="02020603050405020304"/>
              </a:rPr>
              <a:t>Gestion de données</a:t>
            </a:r>
            <a:endParaRPr lang="en-US" sz="3200">
              <a:latin typeface="Times New Roman" panose="02020603050405020304"/>
              <a:cs typeface="Times New Roman" panose="02020603050405020304"/>
            </a:endParaRPr>
          </a:p>
        </p:txBody>
      </p:sp>
      <p:sp>
        <p:nvSpPr>
          <p:cNvPr id="6" name="Content Placeholder 5"/>
          <p:cNvSpPr>
            <a:spLocks noGrp="1"/>
          </p:cNvSpPr>
          <p:nvPr>
            <p:ph sz="quarter" idx="4"/>
          </p:nvPr>
        </p:nvSpPr>
        <p:spPr/>
        <p:txBody>
          <a:bodyPr vert="horz" lIns="91440" tIns="45720" rIns="91440" bIns="45720" rtlCol="0" anchor="t">
            <a:normAutofit/>
          </a:bodyPr>
          <a:lstStyle/>
          <a:p>
            <a:r>
              <a:rPr lang="en-US">
                <a:ea typeface="+mn-lt"/>
                <a:cs typeface="+mn-lt"/>
              </a:rPr>
              <a:t>le moteur de requêtes</a:t>
            </a:r>
            <a:endParaRPr lang="en-US">
              <a:ea typeface="+mn-lt"/>
              <a:cs typeface="+mn-lt"/>
            </a:endParaRPr>
          </a:p>
          <a:p>
            <a:r>
              <a:rPr lang="en-US">
                <a:ea typeface="+mn-lt"/>
                <a:cs typeface="+mn-lt"/>
              </a:rPr>
              <a:t>le cache des objets gérés</a:t>
            </a:r>
            <a:endParaRPr lang="en-US">
              <a:ea typeface="+mn-lt"/>
              <a:cs typeface="+mn-lt"/>
            </a:endParaRPr>
          </a:p>
          <a:p>
            <a:r>
              <a:rPr lang="en-US">
                <a:ea typeface="+mn-lt"/>
                <a:cs typeface="+mn-lt"/>
              </a:rPr>
              <a:t>le moteur de stockage</a:t>
            </a:r>
            <a:endParaRPr lang="en-US" dirty="0">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600" kern="1200">
                <a:solidFill>
                  <a:schemeClr val="bg1"/>
                </a:solidFill>
                <a:latin typeface="+mj-lt"/>
                <a:ea typeface="+mj-ea"/>
                <a:cs typeface="+mj-cs"/>
              </a:rPr>
              <a:t>Comparaison CouchBase/BD relationnelles</a:t>
            </a:r>
            <a:endParaRPr lang="en-US" sz="4600" kern="1200">
              <a:solidFill>
                <a:schemeClr val="bg1"/>
              </a:solidFill>
              <a:latin typeface="+mj-lt"/>
              <a:ea typeface="+mj-ea"/>
              <a:cs typeface="+mj-cs"/>
            </a:endParaRPr>
          </a:p>
        </p:txBody>
      </p:sp>
      <p:pic>
        <p:nvPicPr>
          <p:cNvPr id="4" name="Picture 4"/>
          <p:cNvPicPr>
            <a:picLocks noGrp="1" noChangeAspect="1"/>
          </p:cNvPicPr>
          <p:nvPr>
            <p:ph idx="1"/>
          </p:nvPr>
        </p:nvPicPr>
        <p:blipFill>
          <a:blip r:embed="rId1"/>
          <a:stretch>
            <a:fillRect/>
          </a:stretch>
        </p:blipFill>
        <p:spPr>
          <a:xfrm>
            <a:off x="838200" y="2355430"/>
            <a:ext cx="10515599" cy="37330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07" y="-56696"/>
            <a:ext cx="10515600" cy="1325563"/>
          </a:xfrm>
        </p:spPr>
        <p:txBody>
          <a:bodyPr/>
          <a:lstStyle/>
          <a:p>
            <a:pPr algn="ctr"/>
            <a:r>
              <a:rPr lang="en-US" b="1">
                <a:cs typeface="Calibri Light" panose="020F0302020204030204"/>
              </a:rPr>
              <a:t>I</a:t>
            </a:r>
            <a:r>
              <a:rPr lang="en-US" b="1">
                <a:latin typeface="Times New Roman" panose="02020603050405020304"/>
                <a:cs typeface="Calibri Light" panose="020F0302020204030204"/>
              </a:rPr>
              <a:t>nstallation</a:t>
            </a:r>
            <a:endParaRPr lang="en-US" b="1">
              <a:latin typeface="Times New Roman" panose="02020603050405020304"/>
              <a:cs typeface="Calibri Light" panose="020F0302020204030204"/>
            </a:endParaRPr>
          </a:p>
        </p:txBody>
      </p:sp>
      <p:sp>
        <p:nvSpPr>
          <p:cNvPr id="3" name="Content Placeholder 2"/>
          <p:cNvSpPr>
            <a:spLocks noGrp="1"/>
          </p:cNvSpPr>
          <p:nvPr>
            <p:ph idx="1"/>
          </p:nvPr>
        </p:nvSpPr>
        <p:spPr>
          <a:xfrm>
            <a:off x="851807" y="1172482"/>
            <a:ext cx="10964635" cy="1738767"/>
          </a:xfrm>
        </p:spPr>
        <p:txBody>
          <a:bodyPr vert="horz" lIns="91440" tIns="45720" rIns="91440" bIns="45720" rtlCol="0" anchor="t">
            <a:normAutofit lnSpcReduction="10000"/>
          </a:bodyPr>
          <a:lstStyle/>
          <a:p>
            <a:r>
              <a:rPr lang="en-US">
                <a:ea typeface="+mn-lt"/>
                <a:cs typeface="+mn-lt"/>
              </a:rPr>
              <a:t>Rendez-vous sur le site officiel et trouvez le lien de </a:t>
            </a:r>
            <a:r>
              <a:rPr lang="en-US" dirty="0">
                <a:ea typeface="+mn-lt"/>
                <a:cs typeface="+mn-lt"/>
                <a:hlinkClick r:id="rId1"/>
              </a:rPr>
              <a:t>téléchargement. </a:t>
            </a:r>
            <a:r>
              <a:rPr lang="en-US">
                <a:ea typeface="+mn-lt"/>
                <a:cs typeface="+mn-lt"/>
              </a:rPr>
              <a:t>Il existe différentes versions disponibles pour la communauté / </a:t>
            </a:r>
            <a:r>
              <a:rPr lang="en-US">
                <a:latin typeface="Consolas" panose="020B0609020204030204"/>
              </a:rPr>
              <a:t>entreprise.</a:t>
            </a:r>
            <a:r>
              <a:rPr lang="en-US" dirty="0">
                <a:ea typeface="+mn-lt"/>
                <a:cs typeface="+mn-lt"/>
              </a:rPr>
              <a:t> </a:t>
            </a:r>
            <a:r>
              <a:rPr lang="en-US" dirty="0">
                <a:ea typeface="+mn-lt"/>
                <a:cs typeface="+mn-lt"/>
                <a:hlinkClick r:id="rId2"/>
              </a:rPr>
              <a:t>Couchbase UI - Couchbase </a:t>
            </a:r>
            <a:r>
              <a:rPr lang="ja-JP" altLang="en-US" dirty="0">
                <a:ea typeface="+mn-lt"/>
                <a:cs typeface="+mn-lt"/>
                <a:hlinkClick r:id="rId2"/>
              </a:rPr>
              <a:t>中文教程</a:t>
            </a:r>
            <a:r>
              <a:rPr lang="en-US" dirty="0">
                <a:ea typeface="+mn-lt"/>
                <a:cs typeface="+mn-lt"/>
                <a:hlinkClick r:id="rId2"/>
              </a:rPr>
              <a:t> (gitbook.io)</a:t>
            </a:r>
            <a:endParaRPr lang="en-US" dirty="0">
              <a:ea typeface="+mn-lt"/>
              <a:cs typeface="+mn-lt"/>
            </a:endParaRPr>
          </a:p>
          <a:p>
            <a:r>
              <a:rPr lang="en-US" dirty="0">
                <a:ea typeface="+mn-lt"/>
                <a:cs typeface="+mn-lt"/>
                <a:hlinkClick r:id="rId3"/>
              </a:rPr>
              <a:t>Install Couchbase Server on Windows | Couchbase Docs</a:t>
            </a:r>
            <a:r>
              <a:rPr lang="en-US" dirty="0">
                <a:ea typeface="+mn-lt"/>
                <a:cs typeface="+mn-lt"/>
              </a:rPr>
              <a:t> </a:t>
            </a:r>
            <a:endParaRPr lang="en-US" dirty="0">
              <a:cs typeface="Calibri" panose="020F0502020204030204"/>
            </a:endParaRPr>
          </a:p>
        </p:txBody>
      </p:sp>
      <p:pic>
        <p:nvPicPr>
          <p:cNvPr id="4" name="Picture 5"/>
          <p:cNvPicPr>
            <a:picLocks noChangeAspect="1"/>
          </p:cNvPicPr>
          <p:nvPr/>
        </p:nvPicPr>
        <p:blipFill>
          <a:blip r:embed="rId4"/>
          <a:stretch>
            <a:fillRect/>
          </a:stretch>
        </p:blipFill>
        <p:spPr>
          <a:xfrm>
            <a:off x="846365" y="2909338"/>
            <a:ext cx="10771413" cy="3951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pPr algn="ctr"/>
            <a:r>
              <a:rPr lang="en-US" sz="5200" b="1">
                <a:latin typeface="Times New Roman" panose="02020603050405020304"/>
                <a:cs typeface="Calibri Light" panose="020F0302020204030204"/>
              </a:rPr>
              <a:t>Langage N1QL</a:t>
            </a:r>
            <a:endParaRPr lang="en-US"/>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2296</Words>
  <Application>WPS Presentation</Application>
  <PresentationFormat>Widescreen</PresentationFormat>
  <Paragraphs>111</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 Light</vt:lpstr>
      <vt:lpstr>Times New Roman</vt:lpstr>
      <vt:lpstr>Calibri</vt:lpstr>
      <vt:lpstr>Consolas</vt:lpstr>
      <vt:lpstr>Microsoft YaHei</vt:lpstr>
      <vt:lpstr>Arial Unicode MS</vt:lpstr>
      <vt:lpstr>Thème Office</vt:lpstr>
      <vt:lpstr>Master D3S</vt:lpstr>
      <vt:lpstr>Summary</vt:lpstr>
      <vt:lpstr>Introduction</vt:lpstr>
      <vt:lpstr>Introduction</vt:lpstr>
      <vt:lpstr>Introduction</vt:lpstr>
      <vt:lpstr>Introduction</vt:lpstr>
      <vt:lpstr>Comparaison CouchBase/BD relationnelles</vt:lpstr>
      <vt:lpstr>Installation</vt:lpstr>
      <vt:lpstr>Langage N1QL</vt:lpstr>
      <vt:lpstr>Exemples de requête  N1QL</vt:lpstr>
      <vt:lpstr>Exemples de requête  N1QL</vt:lpstr>
      <vt:lpstr>Exemples de requête  N1QL</vt:lpstr>
      <vt:lpstr>Exemples de requête  N1QL</vt:lpstr>
      <vt:lpstr>Exemples de requête  N1QL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yves2</cp:lastModifiedBy>
  <cp:revision>524</cp:revision>
  <dcterms:created xsi:type="dcterms:W3CDTF">2021-03-13T19:37:00Z</dcterms:created>
  <dcterms:modified xsi:type="dcterms:W3CDTF">2021-03-18T13:24:43Z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1036-11.2.0.10017</vt:lpwstr>
  </property>
</Properties>
</file>