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5"/>
  </p:normalViewPr>
  <p:slideViewPr>
    <p:cSldViewPr snapToGrid="0" snapToObjects="1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Communication Stocks to Invest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603-FB4D-8174-5FD225969813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603-FB4D-8174-5FD225969813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603-FB4D-8174-5FD225969813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F603-FB4D-8174-5FD22596981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CHTR</c:v>
                </c:pt>
                <c:pt idx="1">
                  <c:v>LYV</c:v>
                </c:pt>
                <c:pt idx="2">
                  <c:v>TMUS</c:v>
                </c:pt>
                <c:pt idx="3">
                  <c:v>TTWO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10-CA4D-9E81-4682CEB6C683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Real Estates Stocks to Invest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70C-BA40-BE3C-8AAC2C03B53F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70C-BA40-BE3C-8AAC2C03B53F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9FC9-7044-B8A3-62AEF71F379B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70C-BA40-BE3C-8AAC2C03B53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AMT</c:v>
                </c:pt>
                <c:pt idx="1">
                  <c:v>EQIX</c:v>
                </c:pt>
                <c:pt idx="2">
                  <c:v>PLD</c:v>
                </c:pt>
                <c:pt idx="3">
                  <c:v>SBAC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18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C9-7044-B8A3-62AEF71F379B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FCAA-2D3C-DD4B-869C-5A954430A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078E7-2DE8-CE40-BB12-1CE9A0EC7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27B48-BECA-E84D-AD7C-25122C4A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9C0C-DC77-6346-A409-C55A435D0D5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37689-D627-E94D-A0E3-216D083D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325D-2BF7-B04B-A961-1BAA24A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018A-F69C-834C-97C0-28CB79D03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9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85FF-5E42-C245-AA69-0006A4D2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DFFC0-944C-7243-9B53-51710D39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5DF59-6B69-5646-82FF-E26F8146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9C0C-DC77-6346-A409-C55A435D0D5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0C3F-8DD2-FB47-A88B-69106CC9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D8D3E-C83C-FE4F-8247-FB91C7E9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018A-F69C-834C-97C0-28CB79D03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3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E66B6-9094-C644-BA29-67143BD6F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AEC9E-E32A-314B-9882-4902CCDFD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3D6E2-E055-7F48-8FAD-C23DC70F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9C0C-DC77-6346-A409-C55A435D0D5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5C3F3-A17F-C244-B786-5A88C37F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D0887-F891-1D43-A00B-B5F5E23D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018A-F69C-834C-97C0-28CB79D03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5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0889F-DA72-F049-9401-FFEF164E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B338-29DC-424D-B54A-CCF08B63C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C0FBD-B521-D643-9EAB-8EFF087A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9C0C-DC77-6346-A409-C55A435D0D5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B1B81-FCC8-1D46-BBE2-BFEE0915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CC4ED-AA43-4746-8DC5-CA1EC0DA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018A-F69C-834C-97C0-28CB79D03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8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5B50-4F77-E34C-AE74-3414848D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E542B-7579-8149-A4D3-0BA7EF18F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0F904-990A-2B43-8327-126C63C0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9C0C-DC77-6346-A409-C55A435D0D5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1D741-C6A8-2A4C-BBF4-494B81E5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0E52C-B36C-B049-BF63-C28B5AF2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018A-F69C-834C-97C0-28CB79D03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4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749C-8F63-5646-9870-C4B2BA1D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36982-A691-2C47-9F8E-AA5F32326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160C-9058-E44D-AABA-7414DCB56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9522B-E17E-D34A-999E-E5D0807D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9C0C-DC77-6346-A409-C55A435D0D5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9674B-DDC0-9149-8EEB-3A3978B0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7D81E-DE48-E642-83EE-95E27243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018A-F69C-834C-97C0-28CB79D03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5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E7D3-1BE7-7E40-8BF4-73ECDCF6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47A71-3D1A-CB44-A515-CF8973AB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F0347-D48E-4E47-8E12-87CDA65CF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30E1F-C274-134A-9A3A-FEAC084A2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46FBD-64AF-9249-819A-AF6757A17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00BCA-9A9C-1B4E-AF7F-B3468DDB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9C0C-DC77-6346-A409-C55A435D0D5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A4BD9-A210-6644-9C76-9C308C4F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6B424-0E86-FB4B-A74F-F27A4266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018A-F69C-834C-97C0-28CB79D03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8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ED4A-77E1-BE4C-9B88-33A6EBC5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B2AFE-2874-DA48-994F-E5D7116F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9C0C-DC77-6346-A409-C55A435D0D5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9DF90-E269-AE4D-BF55-578DE83A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4F013-CFDF-DD42-AEBA-87FB8A9E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018A-F69C-834C-97C0-28CB79D03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1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09B90-C61B-9A4F-808C-89720566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9C0C-DC77-6346-A409-C55A435D0D5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492BF-7533-9F4C-A71C-475ABAAB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32CCB-55DE-464C-A29C-3149CD01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018A-F69C-834C-97C0-28CB79D03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2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69F84-3D12-F74A-AD46-1CD77372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A5F5B-24CB-3848-848C-1625D07A6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78B1D-9DBB-D145-9AFA-73865E423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E822A-F534-194B-B1FE-CA4D1701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9C0C-DC77-6346-A409-C55A435D0D5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0E761-5103-4E45-B341-3FB4DBE4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64808-C566-EC4B-AD06-5235A147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018A-F69C-834C-97C0-28CB79D03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4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A8B4-0BD7-2542-9B58-4CC2E4D48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E3458-431C-4D44-BD14-B6B4DF695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A1A0A-4EAE-B941-8189-9B2790C29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4A9B5-57CC-974D-A1D2-28D29750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9C0C-DC77-6346-A409-C55A435D0D5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519C9-9EF9-224A-983B-7AF5246A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617F3-7556-434E-B48A-021A3076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018A-F69C-834C-97C0-28CB79D03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7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96CE4-A896-B94F-AD5B-623102AB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35481-A7F8-A84C-873C-5440EF02D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189DB-884A-A244-ABA5-202F9C755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79C0C-DC77-6346-A409-C55A435D0D5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38006-13D4-964F-B609-7663CE6E9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6A52E-ABDC-4D42-81E1-7376A957F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2018A-F69C-834C-97C0-28CB79D03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5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shroomery.org/forums/usergallery.php/pid/1141995" TargetMode="External"/><Relationship Id="rId4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ED94943-8DBA-DE42-86DD-E5B542852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090804"/>
              </p:ext>
            </p:extLst>
          </p:nvPr>
        </p:nvGraphicFramePr>
        <p:xfrm>
          <a:off x="609600" y="1527980"/>
          <a:ext cx="10972800" cy="204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65377345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4011247266"/>
                    </a:ext>
                  </a:extLst>
                </a:gridCol>
              </a:tblGrid>
              <a:tr h="67228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Real Estate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Communication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265021"/>
                  </a:ext>
                </a:extLst>
              </a:tr>
              <a:tr h="363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Expected Annual Return:            </a:t>
                      </a:r>
                      <a:r>
                        <a:rPr lang="en-US" sz="2400" b="1" dirty="0"/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Expected Annual Return:                </a:t>
                      </a:r>
                      <a:r>
                        <a:rPr lang="en-US" sz="2400" b="1" dirty="0"/>
                        <a:t>33.8%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50275"/>
                  </a:ext>
                </a:extLst>
              </a:tr>
              <a:tr h="363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Annual Volatility:                          </a:t>
                      </a:r>
                      <a:r>
                        <a:rPr lang="en-US" sz="2400" b="1" dirty="0"/>
                        <a:t>23.4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Annual Volatility:                              </a:t>
                      </a:r>
                      <a:r>
                        <a:rPr lang="en-US" sz="2400" b="1" dirty="0"/>
                        <a:t>24.1%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453792"/>
                  </a:ext>
                </a:extLst>
              </a:tr>
              <a:tr h="363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Sharpe Ratio:                                 </a:t>
                      </a:r>
                      <a:r>
                        <a:rPr lang="en-US" sz="2400" b="1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Sharpe Ratio:                                  </a:t>
                      </a:r>
                      <a:r>
                        <a:rPr lang="en-US" sz="2400" b="1" dirty="0"/>
                        <a:t>1.32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748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603816C-DC17-B24E-AEA0-588D98D9DC28}"/>
              </a:ext>
            </a:extLst>
          </p:cNvPr>
          <p:cNvSpPr txBox="1"/>
          <p:nvPr/>
        </p:nvSpPr>
        <p:spPr>
          <a:xfrm>
            <a:off x="4682953" y="100012"/>
            <a:ext cx="2826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Your Portfolio</a:t>
            </a:r>
          </a:p>
          <a:p>
            <a:pPr algn="ctr"/>
            <a:r>
              <a:rPr lang="en-US" sz="3600" b="1" dirty="0"/>
              <a:t>$5,000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A9C6F71B-1886-7245-A355-E1E2C49231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6964776"/>
              </p:ext>
            </p:extLst>
          </p:nvPr>
        </p:nvGraphicFramePr>
        <p:xfrm>
          <a:off x="6229350" y="3454947"/>
          <a:ext cx="5255844" cy="3460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752C84CE-F27A-164E-8AE5-00FB9495BA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265611"/>
              </p:ext>
            </p:extLst>
          </p:nvPr>
        </p:nvGraphicFramePr>
        <p:xfrm>
          <a:off x="791911" y="3470557"/>
          <a:ext cx="5083680" cy="3460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5E4293C8-8ED7-2647-9C45-B3660631C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665" y="27250"/>
            <a:ext cx="23368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00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46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Milad Nazar</dc:creator>
  <cp:lastModifiedBy>Milad Nazar</cp:lastModifiedBy>
  <cp:revision>7</cp:revision>
  <dcterms:created xsi:type="dcterms:W3CDTF">2021-01-19T22:03:22Z</dcterms:created>
  <dcterms:modified xsi:type="dcterms:W3CDTF">2021-01-19T23:20:48Z</dcterms:modified>
</cp:coreProperties>
</file>